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webextensions/webextension3.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81" r:id="rId2"/>
  </p:sldMasterIdLst>
  <p:notesMasterIdLst>
    <p:notesMasterId r:id="rId57"/>
  </p:notesMasterIdLst>
  <p:sldIdLst>
    <p:sldId id="313" r:id="rId3"/>
    <p:sldId id="371" r:id="rId4"/>
    <p:sldId id="404" r:id="rId5"/>
    <p:sldId id="405" r:id="rId6"/>
    <p:sldId id="406" r:id="rId7"/>
    <p:sldId id="407" r:id="rId8"/>
    <p:sldId id="408" r:id="rId9"/>
    <p:sldId id="409" r:id="rId10"/>
    <p:sldId id="410" r:id="rId11"/>
    <p:sldId id="381" r:id="rId12"/>
    <p:sldId id="351" r:id="rId13"/>
    <p:sldId id="399" r:id="rId14"/>
    <p:sldId id="352" r:id="rId15"/>
    <p:sldId id="295" r:id="rId16"/>
    <p:sldId id="330" r:id="rId17"/>
    <p:sldId id="331" r:id="rId18"/>
    <p:sldId id="332" r:id="rId19"/>
    <p:sldId id="422" r:id="rId20"/>
    <p:sldId id="401" r:id="rId21"/>
    <p:sldId id="346" r:id="rId22"/>
    <p:sldId id="411" r:id="rId23"/>
    <p:sldId id="412" r:id="rId24"/>
    <p:sldId id="413" r:id="rId25"/>
    <p:sldId id="383" r:id="rId26"/>
    <p:sldId id="385" r:id="rId27"/>
    <p:sldId id="414" r:id="rId28"/>
    <p:sldId id="415" r:id="rId29"/>
    <p:sldId id="416" r:id="rId30"/>
    <p:sldId id="417" r:id="rId31"/>
    <p:sldId id="418" r:id="rId32"/>
    <p:sldId id="419" r:id="rId33"/>
    <p:sldId id="420" r:id="rId34"/>
    <p:sldId id="421" r:id="rId35"/>
    <p:sldId id="329" r:id="rId36"/>
    <p:sldId id="289" r:id="rId37"/>
    <p:sldId id="395" r:id="rId38"/>
    <p:sldId id="396" r:id="rId39"/>
    <p:sldId id="397" r:id="rId40"/>
    <p:sldId id="370" r:id="rId41"/>
    <p:sldId id="368" r:id="rId42"/>
    <p:sldId id="367" r:id="rId43"/>
    <p:sldId id="354" r:id="rId44"/>
    <p:sldId id="262" r:id="rId45"/>
    <p:sldId id="402" r:id="rId46"/>
    <p:sldId id="296" r:id="rId47"/>
    <p:sldId id="271" r:id="rId48"/>
    <p:sldId id="394" r:id="rId49"/>
    <p:sldId id="302" r:id="rId50"/>
    <p:sldId id="400" r:id="rId51"/>
    <p:sldId id="398" r:id="rId52"/>
    <p:sldId id="403" r:id="rId53"/>
    <p:sldId id="258" r:id="rId54"/>
    <p:sldId id="365" r:id="rId55"/>
    <p:sldId id="423" r:id="rId56"/>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Recibidor en Sala" id="{441F1E84-316E-4FB4-9AAA-7E7D16CBF968}">
          <p14:sldIdLst/>
        </p14:section>
        <p14:section name="Portadas" id="{3DF55B88-2CA3-7B4F-A4B2-67C6461E3A53}">
          <p14:sldIdLst>
            <p14:sldId id="313"/>
          </p14:sldIdLst>
        </p14:section>
        <p14:section name="Cuerpo de la presentación" id="{0A5F460F-2322-5B4C-843E-85ABACEAC0F1}">
          <p14:sldIdLst>
            <p14:sldId id="371"/>
            <p14:sldId id="404"/>
            <p14:sldId id="405"/>
            <p14:sldId id="406"/>
            <p14:sldId id="407"/>
            <p14:sldId id="408"/>
            <p14:sldId id="409"/>
            <p14:sldId id="410"/>
            <p14:sldId id="381"/>
            <p14:sldId id="351"/>
            <p14:sldId id="399"/>
            <p14:sldId id="352"/>
            <p14:sldId id="295"/>
            <p14:sldId id="330"/>
            <p14:sldId id="331"/>
            <p14:sldId id="332"/>
            <p14:sldId id="422"/>
            <p14:sldId id="401"/>
            <p14:sldId id="346"/>
            <p14:sldId id="411"/>
            <p14:sldId id="412"/>
            <p14:sldId id="413"/>
            <p14:sldId id="383"/>
            <p14:sldId id="385"/>
            <p14:sldId id="414"/>
            <p14:sldId id="415"/>
            <p14:sldId id="416"/>
            <p14:sldId id="417"/>
            <p14:sldId id="418"/>
            <p14:sldId id="419"/>
            <p14:sldId id="420"/>
            <p14:sldId id="421"/>
            <p14:sldId id="329"/>
            <p14:sldId id="289"/>
            <p14:sldId id="395"/>
            <p14:sldId id="396"/>
            <p14:sldId id="397"/>
            <p14:sldId id="370"/>
            <p14:sldId id="368"/>
            <p14:sldId id="367"/>
            <p14:sldId id="354"/>
            <p14:sldId id="262"/>
            <p14:sldId id="402"/>
            <p14:sldId id="296"/>
            <p14:sldId id="271"/>
            <p14:sldId id="394"/>
            <p14:sldId id="302"/>
            <p14:sldId id="400"/>
            <p14:sldId id="398"/>
            <p14:sldId id="403"/>
          </p14:sldIdLst>
        </p14:section>
        <p14:section name="Fin" id="{75787479-582E-5C40-86B0-E38A156FA2B2}">
          <p14:sldIdLst>
            <p14:sldId id="258"/>
            <p14:sldId id="365"/>
            <p14:sldId id="423"/>
          </p14:sldIdLst>
        </p14:section>
      </p14:sectionLst>
    </p:ext>
    <p:ext uri="{EFAFB233-063F-42B5-8137-9DF3F51BA10A}">
      <p15:sldGuideLst xmlns:p15="http://schemas.microsoft.com/office/powerpoint/2012/main">
        <p15:guide id="1" orient="horz" pos="890" userDrawn="1">
          <p15:clr>
            <a:srgbClr val="A4A3A4"/>
          </p15:clr>
        </p15:guide>
        <p15:guide id="2" pos="529" userDrawn="1">
          <p15:clr>
            <a:srgbClr val="A4A3A4"/>
          </p15:clr>
        </p15:guide>
        <p15:guide id="3" pos="7151" userDrawn="1">
          <p15:clr>
            <a:srgbClr val="A4A3A4"/>
          </p15:clr>
        </p15:guide>
        <p15:guide id="4" pos="2162" userDrawn="1">
          <p15:clr>
            <a:srgbClr val="A4A3A4"/>
          </p15:clr>
        </p15:guide>
        <p15:guide id="5" orient="horz" pos="2160" userDrawn="1">
          <p15:clr>
            <a:srgbClr val="A4A3A4"/>
          </p15:clr>
        </p15:guide>
        <p15:guide id="6" orient="horz" pos="343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F2FF"/>
    <a:srgbClr val="FFFBF2"/>
    <a:srgbClr val="4949E7"/>
    <a:srgbClr val="FFF8EB"/>
    <a:srgbClr val="680B33"/>
    <a:srgbClr val="330009"/>
    <a:srgbClr val="A57E2C"/>
    <a:srgbClr val="00CD66"/>
    <a:srgbClr val="339966"/>
    <a:srgbClr val="00B15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66FB6CB-5693-9E4A-99B8-29DFB07FC3BA}" v="6353" dt="2026-04-10T21:59:31.590"/>
    <p1510:client id="{AEA53EF6-EDB9-4026-CA8A-AFB32D971BE6}" v="14" dt="2026-04-10T21:06:22.28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27"/>
    <p:restoredTop sz="94699"/>
  </p:normalViewPr>
  <p:slideViewPr>
    <p:cSldViewPr snapToGrid="0">
      <p:cViewPr varScale="1">
        <p:scale>
          <a:sx n="115" d="100"/>
          <a:sy n="115" d="100"/>
        </p:scale>
        <p:origin x="304" y="184"/>
      </p:cViewPr>
      <p:guideLst>
        <p:guide orient="horz" pos="890"/>
        <p:guide pos="529"/>
        <p:guide pos="7151"/>
        <p:guide pos="2162"/>
        <p:guide orient="horz" pos="2160"/>
        <p:guide orient="horz" pos="343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microsoft.com/office/2015/10/relationships/revisionInfo" Target="revisionInfo.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presProps" Target="presProps.xml"/><Relationship Id="rId5" Type="http://schemas.openxmlformats.org/officeDocument/2006/relationships/slide" Target="slides/slide3.xml"/><Relationship Id="rId61" Type="http://schemas.openxmlformats.org/officeDocument/2006/relationships/tableStyles" Target="tableStyle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notesMaster" Target="notesMasters/notesMaster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A GUADALUPE VALDES REYES" userId="S::guadalupe.valdes@edu.uaa.mx::2a548966-428d-4c35-9fcc-0626b7ae02b5" providerId="AD" clId="Web-{6A08C7E7-FF79-F240-AEB6-5B79E0EE04DC}"/>
    <pc:docChg chg="modSld sldOrd">
      <pc:chgData name="MARIA GUADALUPE VALDES REYES" userId="S::guadalupe.valdes@edu.uaa.mx::2a548966-428d-4c35-9fcc-0626b7ae02b5" providerId="AD" clId="Web-{6A08C7E7-FF79-F240-AEB6-5B79E0EE04DC}" dt="2026-04-07T18:09:50.520" v="5" actId="1076"/>
      <pc:docMkLst>
        <pc:docMk/>
      </pc:docMkLst>
      <pc:sldChg chg="modSp">
        <pc:chgData name="MARIA GUADALUPE VALDES REYES" userId="S::guadalupe.valdes@edu.uaa.mx::2a548966-428d-4c35-9fcc-0626b7ae02b5" providerId="AD" clId="Web-{6A08C7E7-FF79-F240-AEB6-5B79E0EE04DC}" dt="2026-04-07T18:09:50.520" v="5" actId="1076"/>
        <pc:sldMkLst>
          <pc:docMk/>
          <pc:sldMk cId="2277996074" sldId="302"/>
        </pc:sldMkLst>
      </pc:sldChg>
      <pc:sldChg chg="ord">
        <pc:chgData name="MARIA GUADALUPE VALDES REYES" userId="S::guadalupe.valdes@edu.uaa.mx::2a548966-428d-4c35-9fcc-0626b7ae02b5" providerId="AD" clId="Web-{6A08C7E7-FF79-F240-AEB6-5B79E0EE04DC}" dt="2026-04-07T17:55:54.382" v="0"/>
        <pc:sldMkLst>
          <pc:docMk/>
          <pc:sldMk cId="856750270" sldId="395"/>
        </pc:sldMkLst>
      </pc:sldChg>
      <pc:sldChg chg="modSp">
        <pc:chgData name="MARIA GUADALUPE VALDES REYES" userId="S::guadalupe.valdes@edu.uaa.mx::2a548966-428d-4c35-9fcc-0626b7ae02b5" providerId="AD" clId="Web-{6A08C7E7-FF79-F240-AEB6-5B79E0EE04DC}" dt="2026-04-07T18:09:06.644" v="2" actId="14100"/>
        <pc:sldMkLst>
          <pc:docMk/>
          <pc:sldMk cId="2120258935" sldId="400"/>
        </pc:sldMkLst>
      </pc:sldChg>
    </pc:docChg>
  </pc:docChgLst>
  <pc:docChgLst>
    <pc:chgData name="MARIA GUADALUPE VALDES REYES" userId="S::guadalupe.valdes@edu.uaa.mx::2a548966-428d-4c35-9fcc-0626b7ae02b5" providerId="AD" clId="Web-{AEA53EF6-EDB9-4026-CA8A-AFB32D971BE6}"/>
    <pc:docChg chg="modSld">
      <pc:chgData name="MARIA GUADALUPE VALDES REYES" userId="S::guadalupe.valdes@edu.uaa.mx::2a548966-428d-4c35-9fcc-0626b7ae02b5" providerId="AD" clId="Web-{AEA53EF6-EDB9-4026-CA8A-AFB32D971BE6}" dt="2026-04-10T21:06:20.582" v="10" actId="20577"/>
      <pc:docMkLst>
        <pc:docMk/>
      </pc:docMkLst>
      <pc:sldChg chg="modSp">
        <pc:chgData name="MARIA GUADALUPE VALDES REYES" userId="S::guadalupe.valdes@edu.uaa.mx::2a548966-428d-4c35-9fcc-0626b7ae02b5" providerId="AD" clId="Web-{AEA53EF6-EDB9-4026-CA8A-AFB32D971BE6}" dt="2026-04-10T21:06:20.582" v="10" actId="20577"/>
        <pc:sldMkLst>
          <pc:docMk/>
          <pc:sldMk cId="1160950512" sldId="414"/>
        </pc:sldMkLst>
        <pc:spChg chg="mod">
          <ac:chgData name="MARIA GUADALUPE VALDES REYES" userId="S::guadalupe.valdes@edu.uaa.mx::2a548966-428d-4c35-9fcc-0626b7ae02b5" providerId="AD" clId="Web-{AEA53EF6-EDB9-4026-CA8A-AFB32D971BE6}" dt="2026-04-10T21:06:20.582" v="10" actId="20577"/>
          <ac:spMkLst>
            <pc:docMk/>
            <pc:sldMk cId="1160950512" sldId="414"/>
            <ac:spMk id="6" creationId="{A88D7575-5687-592A-084E-F91880F93456}"/>
          </ac:spMkLst>
        </pc:spChg>
      </pc:sldChg>
    </pc:docChg>
  </pc:docChgLst>
  <pc:docChgLst>
    <pc:chgData name="ALBERTO FRANCISCO ZAVALA RANGEL" userId="9c4ca214-3a2c-4e80-bdae-a7ff1237ba30" providerId="ADAL" clId="{2EE26F74-9E5F-5584-BA37-86E7910919FD}"/>
    <pc:docChg chg="undo custSel addSld delSld modSld sldOrd modSection">
      <pc:chgData name="ALBERTO FRANCISCO ZAVALA RANGEL" userId="9c4ca214-3a2c-4e80-bdae-a7ff1237ba30" providerId="ADAL" clId="{2EE26F74-9E5F-5584-BA37-86E7910919FD}" dt="2026-04-11T05:23:35.610" v="7878" actId="113"/>
      <pc:docMkLst>
        <pc:docMk/>
      </pc:docMkLst>
      <pc:sldChg chg="ord">
        <pc:chgData name="ALBERTO FRANCISCO ZAVALA RANGEL" userId="9c4ca214-3a2c-4e80-bdae-a7ff1237ba30" providerId="ADAL" clId="{2EE26F74-9E5F-5584-BA37-86E7910919FD}" dt="2026-04-10T21:14:29.707" v="7439" actId="20578"/>
        <pc:sldMkLst>
          <pc:docMk/>
          <pc:sldMk cId="705929932" sldId="258"/>
        </pc:sldMkLst>
      </pc:sldChg>
      <pc:sldChg chg="addSp delSp modSp mod setBg">
        <pc:chgData name="ALBERTO FRANCISCO ZAVALA RANGEL" userId="9c4ca214-3a2c-4e80-bdae-a7ff1237ba30" providerId="ADAL" clId="{2EE26F74-9E5F-5584-BA37-86E7910919FD}" dt="2026-04-07T18:44:47.593" v="2905" actId="207"/>
        <pc:sldMkLst>
          <pc:docMk/>
          <pc:sldMk cId="4226665825" sldId="262"/>
        </pc:sldMkLst>
        <pc:spChg chg="add mod">
          <ac:chgData name="ALBERTO FRANCISCO ZAVALA RANGEL" userId="9c4ca214-3a2c-4e80-bdae-a7ff1237ba30" providerId="ADAL" clId="{2EE26F74-9E5F-5584-BA37-86E7910919FD}" dt="2026-04-07T18:39:05.876" v="2725" actId="207"/>
          <ac:spMkLst>
            <pc:docMk/>
            <pc:sldMk cId="4226665825" sldId="262"/>
            <ac:spMk id="9" creationId="{5BE69B4F-188A-BA82-5113-FDD16C692FD5}"/>
          </ac:spMkLst>
        </pc:spChg>
        <pc:spChg chg="add mod">
          <ac:chgData name="ALBERTO FRANCISCO ZAVALA RANGEL" userId="9c4ca214-3a2c-4e80-bdae-a7ff1237ba30" providerId="ADAL" clId="{2EE26F74-9E5F-5584-BA37-86E7910919FD}" dt="2026-04-07T18:39:05.876" v="2725" actId="207"/>
          <ac:spMkLst>
            <pc:docMk/>
            <pc:sldMk cId="4226665825" sldId="262"/>
            <ac:spMk id="11" creationId="{3CD7B710-BC41-714A-6240-8772894D10E4}"/>
          </ac:spMkLst>
        </pc:spChg>
        <pc:spChg chg="add mod">
          <ac:chgData name="ALBERTO FRANCISCO ZAVALA RANGEL" userId="9c4ca214-3a2c-4e80-bdae-a7ff1237ba30" providerId="ADAL" clId="{2EE26F74-9E5F-5584-BA37-86E7910919FD}" dt="2026-04-07T18:44:47.593" v="2905" actId="207"/>
          <ac:spMkLst>
            <pc:docMk/>
            <pc:sldMk cId="4226665825" sldId="262"/>
            <ac:spMk id="12" creationId="{3DC27BB9-A2FC-00D9-9A9F-66321DAA8C27}"/>
          </ac:spMkLst>
        </pc:spChg>
        <pc:picChg chg="add mod modCrop">
          <ac:chgData name="ALBERTO FRANCISCO ZAVALA RANGEL" userId="9c4ca214-3a2c-4e80-bdae-a7ff1237ba30" providerId="ADAL" clId="{2EE26F74-9E5F-5584-BA37-86E7910919FD}" dt="2026-04-07T18:42:57.893" v="2769" actId="1076"/>
          <ac:picMkLst>
            <pc:docMk/>
            <pc:sldMk cId="4226665825" sldId="262"/>
            <ac:picMk id="7" creationId="{1300A299-E177-AD1D-C31E-BB276335E19D}"/>
          </ac:picMkLst>
        </pc:picChg>
      </pc:sldChg>
      <pc:sldChg chg="addSp delSp modSp mod setBg modClrScheme delDesignElem chgLayout">
        <pc:chgData name="ALBERTO FRANCISCO ZAVALA RANGEL" userId="9c4ca214-3a2c-4e80-bdae-a7ff1237ba30" providerId="ADAL" clId="{2EE26F74-9E5F-5584-BA37-86E7910919FD}" dt="2026-04-07T19:02:58.196" v="3399" actId="20577"/>
        <pc:sldMkLst>
          <pc:docMk/>
          <pc:sldMk cId="50492409" sldId="271"/>
        </pc:sldMkLst>
        <pc:spChg chg="mod">
          <ac:chgData name="ALBERTO FRANCISCO ZAVALA RANGEL" userId="9c4ca214-3a2c-4e80-bdae-a7ff1237ba30" providerId="ADAL" clId="{2EE26F74-9E5F-5584-BA37-86E7910919FD}" dt="2026-04-07T18:59:35.296" v="3314" actId="12"/>
          <ac:spMkLst>
            <pc:docMk/>
            <pc:sldMk cId="50492409" sldId="271"/>
            <ac:spMk id="10" creationId="{72224128-7361-5D01-34A2-8ACCECFE4733}"/>
          </ac:spMkLst>
        </pc:spChg>
        <pc:spChg chg="add mod">
          <ac:chgData name="ALBERTO FRANCISCO ZAVALA RANGEL" userId="9c4ca214-3a2c-4e80-bdae-a7ff1237ba30" providerId="ADAL" clId="{2EE26F74-9E5F-5584-BA37-86E7910919FD}" dt="2026-04-07T19:02:58.196" v="3399" actId="20577"/>
          <ac:spMkLst>
            <pc:docMk/>
            <pc:sldMk cId="50492409" sldId="271"/>
            <ac:spMk id="38" creationId="{E727047F-40ED-E319-0650-2357442FBBBA}"/>
          </ac:spMkLst>
        </pc:spChg>
        <pc:spChg chg="add mod">
          <ac:chgData name="ALBERTO FRANCISCO ZAVALA RANGEL" userId="9c4ca214-3a2c-4e80-bdae-a7ff1237ba30" providerId="ADAL" clId="{2EE26F74-9E5F-5584-BA37-86E7910919FD}" dt="2026-04-07T18:29:07.544" v="2231" actId="790"/>
          <ac:spMkLst>
            <pc:docMk/>
            <pc:sldMk cId="50492409" sldId="271"/>
            <ac:spMk id="42" creationId="{6C4028FD-8BAA-4A19-BFDE-594D991B7552}"/>
          </ac:spMkLst>
        </pc:spChg>
        <pc:graphicFrameChg chg="add mod modGraphic">
          <ac:chgData name="ALBERTO FRANCISCO ZAVALA RANGEL" userId="9c4ca214-3a2c-4e80-bdae-a7ff1237ba30" providerId="ADAL" clId="{2EE26F74-9E5F-5584-BA37-86E7910919FD}" dt="2026-04-07T19:00:37.165" v="3358"/>
          <ac:graphicFrameMkLst>
            <pc:docMk/>
            <pc:sldMk cId="50492409" sldId="271"/>
            <ac:graphicFrameMk id="37" creationId="{A4980DD4-0B61-B784-027E-98D4F3B02AE5}"/>
          </ac:graphicFrameMkLst>
        </pc:graphicFrameChg>
      </pc:sldChg>
      <pc:sldChg chg="addSp delSp modSp mod setBg">
        <pc:chgData name="ALBERTO FRANCISCO ZAVALA RANGEL" userId="9c4ca214-3a2c-4e80-bdae-a7ff1237ba30" providerId="ADAL" clId="{2EE26F74-9E5F-5584-BA37-86E7910919FD}" dt="2026-04-07T21:08:20.329" v="3922" actId="1035"/>
        <pc:sldMkLst>
          <pc:docMk/>
          <pc:sldMk cId="2982420460" sldId="289"/>
        </pc:sldMkLst>
        <pc:spChg chg="add mod">
          <ac:chgData name="ALBERTO FRANCISCO ZAVALA RANGEL" userId="9c4ca214-3a2c-4e80-bdae-a7ff1237ba30" providerId="ADAL" clId="{2EE26F74-9E5F-5584-BA37-86E7910919FD}" dt="2026-04-07T18:33:59.679" v="2609" actId="1035"/>
          <ac:spMkLst>
            <pc:docMk/>
            <pc:sldMk cId="2982420460" sldId="289"/>
            <ac:spMk id="2" creationId="{5C7213CC-54E2-A0EE-1124-EC6FA35F62B8}"/>
          </ac:spMkLst>
        </pc:spChg>
        <pc:spChg chg="mod">
          <ac:chgData name="ALBERTO FRANCISCO ZAVALA RANGEL" userId="9c4ca214-3a2c-4e80-bdae-a7ff1237ba30" providerId="ADAL" clId="{2EE26F74-9E5F-5584-BA37-86E7910919FD}" dt="2026-04-07T21:08:15.336" v="3911" actId="1036"/>
          <ac:spMkLst>
            <pc:docMk/>
            <pc:sldMk cId="2982420460" sldId="289"/>
            <ac:spMk id="3" creationId="{2CA741A9-FD88-7926-E166-F8328673DE9E}"/>
          </ac:spMkLst>
        </pc:spChg>
        <pc:spChg chg="mod">
          <ac:chgData name="ALBERTO FRANCISCO ZAVALA RANGEL" userId="9c4ca214-3a2c-4e80-bdae-a7ff1237ba30" providerId="ADAL" clId="{2EE26F74-9E5F-5584-BA37-86E7910919FD}" dt="2026-04-07T21:08:15.336" v="3911" actId="1036"/>
          <ac:spMkLst>
            <pc:docMk/>
            <pc:sldMk cId="2982420460" sldId="289"/>
            <ac:spMk id="4" creationId="{8A6B371D-91B2-A500-3D25-61C70E78DA2E}"/>
          </ac:spMkLst>
        </pc:spChg>
        <pc:spChg chg="mod">
          <ac:chgData name="ALBERTO FRANCISCO ZAVALA RANGEL" userId="9c4ca214-3a2c-4e80-bdae-a7ff1237ba30" providerId="ADAL" clId="{2EE26F74-9E5F-5584-BA37-86E7910919FD}" dt="2026-04-07T21:08:15.336" v="3911" actId="1036"/>
          <ac:spMkLst>
            <pc:docMk/>
            <pc:sldMk cId="2982420460" sldId="289"/>
            <ac:spMk id="5" creationId="{1914230C-0693-142E-959F-7E7DC63BFCDA}"/>
          </ac:spMkLst>
        </pc:spChg>
        <pc:spChg chg="mod">
          <ac:chgData name="ALBERTO FRANCISCO ZAVALA RANGEL" userId="9c4ca214-3a2c-4e80-bdae-a7ff1237ba30" providerId="ADAL" clId="{2EE26F74-9E5F-5584-BA37-86E7910919FD}" dt="2026-04-07T21:08:15.336" v="3911" actId="1036"/>
          <ac:spMkLst>
            <pc:docMk/>
            <pc:sldMk cId="2982420460" sldId="289"/>
            <ac:spMk id="6" creationId="{EA959B72-CD6F-E39A-5AC8-296E5F32E323}"/>
          </ac:spMkLst>
        </pc:spChg>
        <pc:spChg chg="mod">
          <ac:chgData name="ALBERTO FRANCISCO ZAVALA RANGEL" userId="9c4ca214-3a2c-4e80-bdae-a7ff1237ba30" providerId="ADAL" clId="{2EE26F74-9E5F-5584-BA37-86E7910919FD}" dt="2026-04-07T18:33:59.679" v="2609" actId="1035"/>
          <ac:spMkLst>
            <pc:docMk/>
            <pc:sldMk cId="2982420460" sldId="289"/>
            <ac:spMk id="70" creationId="{06016BCE-B224-A8A2-B47E-C9EA5847099F}"/>
          </ac:spMkLst>
        </pc:spChg>
        <pc:grpChg chg="mod">
          <ac:chgData name="ALBERTO FRANCISCO ZAVALA RANGEL" userId="9c4ca214-3a2c-4e80-bdae-a7ff1237ba30" providerId="ADAL" clId="{2EE26F74-9E5F-5584-BA37-86E7910919FD}" dt="2026-04-07T21:08:20.329" v="3922" actId="1035"/>
          <ac:grpSpMkLst>
            <pc:docMk/>
            <pc:sldMk cId="2982420460" sldId="289"/>
            <ac:grpSpMk id="8" creationId="{A0669B8E-0EDF-34B0-B683-6AC61547CDB5}"/>
          </ac:grpSpMkLst>
        </pc:grpChg>
      </pc:sldChg>
      <pc:sldChg chg="modSp mod">
        <pc:chgData name="ALBERTO FRANCISCO ZAVALA RANGEL" userId="9c4ca214-3a2c-4e80-bdae-a7ff1237ba30" providerId="ADAL" clId="{2EE26F74-9E5F-5584-BA37-86E7910919FD}" dt="2026-04-10T21:03:43.512" v="7422" actId="20577"/>
        <pc:sldMkLst>
          <pc:docMk/>
          <pc:sldMk cId="146999426" sldId="292"/>
        </pc:sldMkLst>
        <pc:spChg chg="mod">
          <ac:chgData name="ALBERTO FRANCISCO ZAVALA RANGEL" userId="9c4ca214-3a2c-4e80-bdae-a7ff1237ba30" providerId="ADAL" clId="{2EE26F74-9E5F-5584-BA37-86E7910919FD}" dt="2026-04-07T23:42:17.684" v="4885" actId="207"/>
          <ac:spMkLst>
            <pc:docMk/>
            <pc:sldMk cId="146999426" sldId="292"/>
            <ac:spMk id="5" creationId="{42BA8441-C266-23F7-1EB8-FEE59FF7C16B}"/>
          </ac:spMkLst>
        </pc:spChg>
        <pc:spChg chg="mod">
          <ac:chgData name="ALBERTO FRANCISCO ZAVALA RANGEL" userId="9c4ca214-3a2c-4e80-bdae-a7ff1237ba30" providerId="ADAL" clId="{2EE26F74-9E5F-5584-BA37-86E7910919FD}" dt="2026-04-08T16:17:13.880" v="5205" actId="14100"/>
          <ac:spMkLst>
            <pc:docMk/>
            <pc:sldMk cId="146999426" sldId="292"/>
            <ac:spMk id="10" creationId="{EB704787-8BDD-27D2-CF48-7988F1219C66}"/>
          </ac:spMkLst>
        </pc:spChg>
        <pc:spChg chg="mod">
          <ac:chgData name="ALBERTO FRANCISCO ZAVALA RANGEL" userId="9c4ca214-3a2c-4e80-bdae-a7ff1237ba30" providerId="ADAL" clId="{2EE26F74-9E5F-5584-BA37-86E7910919FD}" dt="2026-04-08T16:17:30.022" v="5206" actId="14100"/>
          <ac:spMkLst>
            <pc:docMk/>
            <pc:sldMk cId="146999426" sldId="292"/>
            <ac:spMk id="12" creationId="{382431F0-5C2B-6B01-418D-6B22C620FFD1}"/>
          </ac:spMkLst>
        </pc:spChg>
        <pc:spChg chg="mod">
          <ac:chgData name="ALBERTO FRANCISCO ZAVALA RANGEL" userId="9c4ca214-3a2c-4e80-bdae-a7ff1237ba30" providerId="ADAL" clId="{2EE26F74-9E5F-5584-BA37-86E7910919FD}" dt="2026-04-10T21:03:43.512" v="7422" actId="20577"/>
          <ac:spMkLst>
            <pc:docMk/>
            <pc:sldMk cId="146999426" sldId="292"/>
            <ac:spMk id="26" creationId="{816F7732-57E3-AEBE-0BFC-FA4BA0A7338E}"/>
          </ac:spMkLst>
        </pc:spChg>
        <pc:picChg chg="mod">
          <ac:chgData name="ALBERTO FRANCISCO ZAVALA RANGEL" userId="9c4ca214-3a2c-4e80-bdae-a7ff1237ba30" providerId="ADAL" clId="{2EE26F74-9E5F-5584-BA37-86E7910919FD}" dt="2026-04-08T14:47:08.454" v="4918" actId="1076"/>
          <ac:picMkLst>
            <pc:docMk/>
            <pc:sldMk cId="146999426" sldId="292"/>
            <ac:picMk id="2" creationId="{08452B88-97F2-69B9-AE31-E020EF8F8FD6}"/>
          </ac:picMkLst>
        </pc:picChg>
        <pc:picChg chg="mod modCrop">
          <ac:chgData name="ALBERTO FRANCISCO ZAVALA RANGEL" userId="9c4ca214-3a2c-4e80-bdae-a7ff1237ba30" providerId="ADAL" clId="{2EE26F74-9E5F-5584-BA37-86E7910919FD}" dt="2026-04-07T23:43:13.571" v="4891" actId="732"/>
          <ac:picMkLst>
            <pc:docMk/>
            <pc:sldMk cId="146999426" sldId="292"/>
            <ac:picMk id="3" creationId="{D728157B-FA3C-055B-5653-A01BD1A78D72}"/>
          </ac:picMkLst>
        </pc:picChg>
      </pc:sldChg>
      <pc:sldChg chg="modSp mod setBg modClrScheme chgLayout">
        <pc:chgData name="ALBERTO FRANCISCO ZAVALA RANGEL" userId="9c4ca214-3a2c-4e80-bdae-a7ff1237ba30" providerId="ADAL" clId="{2EE26F74-9E5F-5584-BA37-86E7910919FD}" dt="2026-04-07T20:46:41.490" v="3630" actId="113"/>
        <pc:sldMkLst>
          <pc:docMk/>
          <pc:sldMk cId="569414082" sldId="295"/>
        </pc:sldMkLst>
        <pc:spChg chg="mod">
          <ac:chgData name="ALBERTO FRANCISCO ZAVALA RANGEL" userId="9c4ca214-3a2c-4e80-bdae-a7ff1237ba30" providerId="ADAL" clId="{2EE26F74-9E5F-5584-BA37-86E7910919FD}" dt="2026-04-07T18:15:02.161" v="1813" actId="14100"/>
          <ac:spMkLst>
            <pc:docMk/>
            <pc:sldMk cId="569414082" sldId="295"/>
            <ac:spMk id="2" creationId="{0A7E6786-FECD-4E8F-1D43-B7D5526F1D8B}"/>
          </ac:spMkLst>
        </pc:spChg>
        <pc:spChg chg="mod">
          <ac:chgData name="ALBERTO FRANCISCO ZAVALA RANGEL" userId="9c4ca214-3a2c-4e80-bdae-a7ff1237ba30" providerId="ADAL" clId="{2EE26F74-9E5F-5584-BA37-86E7910919FD}" dt="2026-04-07T20:41:45.203" v="3577" actId="14100"/>
          <ac:spMkLst>
            <pc:docMk/>
            <pc:sldMk cId="569414082" sldId="295"/>
            <ac:spMk id="10" creationId="{9CD0727B-3EA2-21C9-7828-9B65D0B73C32}"/>
          </ac:spMkLst>
        </pc:spChg>
        <pc:spChg chg="mod">
          <ac:chgData name="ALBERTO FRANCISCO ZAVALA RANGEL" userId="9c4ca214-3a2c-4e80-bdae-a7ff1237ba30" providerId="ADAL" clId="{2EE26F74-9E5F-5584-BA37-86E7910919FD}" dt="2026-04-07T18:37:47.971" v="2719" actId="255"/>
          <ac:spMkLst>
            <pc:docMk/>
            <pc:sldMk cId="569414082" sldId="295"/>
            <ac:spMk id="11" creationId="{A12152FD-F66B-3EC9-70E1-34083B054EEE}"/>
          </ac:spMkLst>
        </pc:spChg>
        <pc:spChg chg="mod">
          <ac:chgData name="ALBERTO FRANCISCO ZAVALA RANGEL" userId="9c4ca214-3a2c-4e80-bdae-a7ff1237ba30" providerId="ADAL" clId="{2EE26F74-9E5F-5584-BA37-86E7910919FD}" dt="2026-04-07T18:37:47.971" v="2719" actId="255"/>
          <ac:spMkLst>
            <pc:docMk/>
            <pc:sldMk cId="569414082" sldId="295"/>
            <ac:spMk id="13" creationId="{C7AD5B3C-C506-E689-F494-9A426FC2E36B}"/>
          </ac:spMkLst>
        </pc:spChg>
        <pc:spChg chg="mod">
          <ac:chgData name="ALBERTO FRANCISCO ZAVALA RANGEL" userId="9c4ca214-3a2c-4e80-bdae-a7ff1237ba30" providerId="ADAL" clId="{2EE26F74-9E5F-5584-BA37-86E7910919FD}" dt="2026-04-07T17:08:42.151" v="46" actId="1035"/>
          <ac:spMkLst>
            <pc:docMk/>
            <pc:sldMk cId="569414082" sldId="295"/>
            <ac:spMk id="14" creationId="{765B9B1C-4067-5DC1-949B-E93468FAD53D}"/>
          </ac:spMkLst>
        </pc:spChg>
        <pc:spChg chg="mod">
          <ac:chgData name="ALBERTO FRANCISCO ZAVALA RANGEL" userId="9c4ca214-3a2c-4e80-bdae-a7ff1237ba30" providerId="ADAL" clId="{2EE26F74-9E5F-5584-BA37-86E7910919FD}" dt="2026-04-07T20:46:41.490" v="3630" actId="113"/>
          <ac:spMkLst>
            <pc:docMk/>
            <pc:sldMk cId="569414082" sldId="295"/>
            <ac:spMk id="16" creationId="{60D75BFC-34CC-1F73-662A-F29C62A38A6F}"/>
          </ac:spMkLst>
        </pc:spChg>
        <pc:spChg chg="mod">
          <ac:chgData name="ALBERTO FRANCISCO ZAVALA RANGEL" userId="9c4ca214-3a2c-4e80-bdae-a7ff1237ba30" providerId="ADAL" clId="{2EE26F74-9E5F-5584-BA37-86E7910919FD}" dt="2026-04-07T17:08:42.151" v="46" actId="1035"/>
          <ac:spMkLst>
            <pc:docMk/>
            <pc:sldMk cId="569414082" sldId="295"/>
            <ac:spMk id="20" creationId="{04AFCDE0-1B34-D302-6276-1A9073F9E2C8}"/>
          </ac:spMkLst>
        </pc:spChg>
        <pc:spChg chg="mod">
          <ac:chgData name="ALBERTO FRANCISCO ZAVALA RANGEL" userId="9c4ca214-3a2c-4e80-bdae-a7ff1237ba30" providerId="ADAL" clId="{2EE26F74-9E5F-5584-BA37-86E7910919FD}" dt="2026-04-07T17:08:42.151" v="46" actId="1035"/>
          <ac:spMkLst>
            <pc:docMk/>
            <pc:sldMk cId="569414082" sldId="295"/>
            <ac:spMk id="26" creationId="{98952F19-D660-625F-2503-9102CFB04950}"/>
          </ac:spMkLst>
        </pc:spChg>
      </pc:sldChg>
      <pc:sldChg chg="addSp delSp modSp mod setBg">
        <pc:chgData name="ALBERTO FRANCISCO ZAVALA RANGEL" userId="9c4ca214-3a2c-4e80-bdae-a7ff1237ba30" providerId="ADAL" clId="{2EE26F74-9E5F-5584-BA37-86E7910919FD}" dt="2026-04-07T20:50:53.072" v="3709" actId="14100"/>
        <pc:sldMkLst>
          <pc:docMk/>
          <pc:sldMk cId="2622801951" sldId="296"/>
        </pc:sldMkLst>
        <pc:spChg chg="add mod">
          <ac:chgData name="ALBERTO FRANCISCO ZAVALA RANGEL" userId="9c4ca214-3a2c-4e80-bdae-a7ff1237ba30" providerId="ADAL" clId="{2EE26F74-9E5F-5584-BA37-86E7910919FD}" dt="2026-04-07T18:58:41.084" v="3283" actId="20577"/>
          <ac:spMkLst>
            <pc:docMk/>
            <pc:sldMk cId="2622801951" sldId="296"/>
            <ac:spMk id="7" creationId="{11ED902E-AC32-CB5F-D56F-E21645F5D931}"/>
          </ac:spMkLst>
        </pc:spChg>
        <pc:spChg chg="add mod">
          <ac:chgData name="ALBERTO FRANCISCO ZAVALA RANGEL" userId="9c4ca214-3a2c-4e80-bdae-a7ff1237ba30" providerId="ADAL" clId="{2EE26F74-9E5F-5584-BA37-86E7910919FD}" dt="2026-04-07T20:50:21.611" v="3687" actId="1037"/>
          <ac:spMkLst>
            <pc:docMk/>
            <pc:sldMk cId="2622801951" sldId="296"/>
            <ac:spMk id="9" creationId="{CF0D826E-4CB4-2F9D-E007-0660E069B60D}"/>
          </ac:spMkLst>
        </pc:spChg>
        <pc:spChg chg="mod">
          <ac:chgData name="ALBERTO FRANCISCO ZAVALA RANGEL" userId="9c4ca214-3a2c-4e80-bdae-a7ff1237ba30" providerId="ADAL" clId="{2EE26F74-9E5F-5584-BA37-86E7910919FD}" dt="2026-04-07T18:57:26.310" v="3184"/>
          <ac:spMkLst>
            <pc:docMk/>
            <pc:sldMk cId="2622801951" sldId="296"/>
            <ac:spMk id="20" creationId="{FD885F49-F934-EA6D-A6A1-A066758CA8C2}"/>
          </ac:spMkLst>
        </pc:spChg>
        <pc:spChg chg="mod">
          <ac:chgData name="ALBERTO FRANCISCO ZAVALA RANGEL" userId="9c4ca214-3a2c-4e80-bdae-a7ff1237ba30" providerId="ADAL" clId="{2EE26F74-9E5F-5584-BA37-86E7910919FD}" dt="2026-04-07T20:45:04.735" v="3629" actId="1037"/>
          <ac:spMkLst>
            <pc:docMk/>
            <pc:sldMk cId="2622801951" sldId="296"/>
            <ac:spMk id="21" creationId="{FA87AF78-67E9-3C35-2BDD-C3D03799DB93}"/>
          </ac:spMkLst>
        </pc:spChg>
        <pc:spChg chg="mod">
          <ac:chgData name="ALBERTO FRANCISCO ZAVALA RANGEL" userId="9c4ca214-3a2c-4e80-bdae-a7ff1237ba30" providerId="ADAL" clId="{2EE26F74-9E5F-5584-BA37-86E7910919FD}" dt="2026-04-07T20:50:48.329" v="3708" actId="1036"/>
          <ac:spMkLst>
            <pc:docMk/>
            <pc:sldMk cId="2622801951" sldId="296"/>
            <ac:spMk id="22" creationId="{6B4268B2-588F-AE16-DA9B-7885DC9BC5FE}"/>
          </ac:spMkLst>
        </pc:spChg>
        <pc:spChg chg="mod">
          <ac:chgData name="ALBERTO FRANCISCO ZAVALA RANGEL" userId="9c4ca214-3a2c-4e80-bdae-a7ff1237ba30" providerId="ADAL" clId="{2EE26F74-9E5F-5584-BA37-86E7910919FD}" dt="2026-04-07T18:57:26.310" v="3184"/>
          <ac:spMkLst>
            <pc:docMk/>
            <pc:sldMk cId="2622801951" sldId="296"/>
            <ac:spMk id="23" creationId="{FA7A39CD-4E72-3862-E1DF-4D30F13726AF}"/>
          </ac:spMkLst>
        </pc:spChg>
        <pc:spChg chg="mod">
          <ac:chgData name="ALBERTO FRANCISCO ZAVALA RANGEL" userId="9c4ca214-3a2c-4e80-bdae-a7ff1237ba30" providerId="ADAL" clId="{2EE26F74-9E5F-5584-BA37-86E7910919FD}" dt="2026-04-07T20:50:16.867" v="3679" actId="1038"/>
          <ac:spMkLst>
            <pc:docMk/>
            <pc:sldMk cId="2622801951" sldId="296"/>
            <ac:spMk id="24" creationId="{04086D5D-930A-42C7-FF3F-2344F2A13BDE}"/>
          </ac:spMkLst>
        </pc:spChg>
        <pc:spChg chg="mod">
          <ac:chgData name="ALBERTO FRANCISCO ZAVALA RANGEL" userId="9c4ca214-3a2c-4e80-bdae-a7ff1237ba30" providerId="ADAL" clId="{2EE26F74-9E5F-5584-BA37-86E7910919FD}" dt="2026-04-07T20:50:48.329" v="3708" actId="1036"/>
          <ac:spMkLst>
            <pc:docMk/>
            <pc:sldMk cId="2622801951" sldId="296"/>
            <ac:spMk id="25" creationId="{A7768EE2-5327-5AB0-9075-F912E698692C}"/>
          </ac:spMkLst>
        </pc:spChg>
        <pc:spChg chg="mod">
          <ac:chgData name="ALBERTO FRANCISCO ZAVALA RANGEL" userId="9c4ca214-3a2c-4e80-bdae-a7ff1237ba30" providerId="ADAL" clId="{2EE26F74-9E5F-5584-BA37-86E7910919FD}" dt="2026-04-07T18:57:26.310" v="3184"/>
          <ac:spMkLst>
            <pc:docMk/>
            <pc:sldMk cId="2622801951" sldId="296"/>
            <ac:spMk id="26" creationId="{8DA7B82B-5B8A-2173-BA98-F405CA3499F2}"/>
          </ac:spMkLst>
        </pc:spChg>
        <pc:spChg chg="mod">
          <ac:chgData name="ALBERTO FRANCISCO ZAVALA RANGEL" userId="9c4ca214-3a2c-4e80-bdae-a7ff1237ba30" providerId="ADAL" clId="{2EE26F74-9E5F-5584-BA37-86E7910919FD}" dt="2026-04-07T20:50:53.072" v="3709" actId="14100"/>
          <ac:spMkLst>
            <pc:docMk/>
            <pc:sldMk cId="2622801951" sldId="296"/>
            <ac:spMk id="28" creationId="{7FC0DCB5-838B-4101-A289-6173BC1212E1}"/>
          </ac:spMkLst>
        </pc:spChg>
        <pc:spChg chg="mod">
          <ac:chgData name="ALBERTO FRANCISCO ZAVALA RANGEL" userId="9c4ca214-3a2c-4e80-bdae-a7ff1237ba30" providerId="ADAL" clId="{2EE26F74-9E5F-5584-BA37-86E7910919FD}" dt="2026-04-07T20:50:25.048" v="3694" actId="1038"/>
          <ac:spMkLst>
            <pc:docMk/>
            <pc:sldMk cId="2622801951" sldId="296"/>
            <ac:spMk id="30" creationId="{3725EACA-197C-B727-E587-367A996D6AAD}"/>
          </ac:spMkLst>
        </pc:spChg>
        <pc:spChg chg="mod">
          <ac:chgData name="ALBERTO FRANCISCO ZAVALA RANGEL" userId="9c4ca214-3a2c-4e80-bdae-a7ff1237ba30" providerId="ADAL" clId="{2EE26F74-9E5F-5584-BA37-86E7910919FD}" dt="2026-04-07T20:50:48.329" v="3708" actId="1036"/>
          <ac:spMkLst>
            <pc:docMk/>
            <pc:sldMk cId="2622801951" sldId="296"/>
            <ac:spMk id="31" creationId="{590AC5F4-7B27-F39A-EACE-B332FD08B5E2}"/>
          </ac:spMkLst>
        </pc:spChg>
        <pc:spChg chg="mod">
          <ac:chgData name="ALBERTO FRANCISCO ZAVALA RANGEL" userId="9c4ca214-3a2c-4e80-bdae-a7ff1237ba30" providerId="ADAL" clId="{2EE26F74-9E5F-5584-BA37-86E7910919FD}" dt="2026-04-07T18:57:26.310" v="3184"/>
          <ac:spMkLst>
            <pc:docMk/>
            <pc:sldMk cId="2622801951" sldId="296"/>
            <ac:spMk id="32" creationId="{B220CFDC-83CE-B1D7-729D-B886D471C1CE}"/>
          </ac:spMkLst>
        </pc:spChg>
        <pc:spChg chg="mod">
          <ac:chgData name="ALBERTO FRANCISCO ZAVALA RANGEL" userId="9c4ca214-3a2c-4e80-bdae-a7ff1237ba30" providerId="ADAL" clId="{2EE26F74-9E5F-5584-BA37-86E7910919FD}" dt="2026-04-07T18:57:26.310" v="3184"/>
          <ac:spMkLst>
            <pc:docMk/>
            <pc:sldMk cId="2622801951" sldId="296"/>
            <ac:spMk id="33" creationId="{7A40D277-0862-525B-FD5F-C00704BE8598}"/>
          </ac:spMkLst>
        </pc:spChg>
        <pc:spChg chg="mod">
          <ac:chgData name="ALBERTO FRANCISCO ZAVALA RANGEL" userId="9c4ca214-3a2c-4e80-bdae-a7ff1237ba30" providerId="ADAL" clId="{2EE26F74-9E5F-5584-BA37-86E7910919FD}" dt="2026-04-07T18:57:26.310" v="3184"/>
          <ac:spMkLst>
            <pc:docMk/>
            <pc:sldMk cId="2622801951" sldId="296"/>
            <ac:spMk id="34" creationId="{4DB07865-7984-6C4D-118B-5F962AD70458}"/>
          </ac:spMkLst>
        </pc:spChg>
        <pc:spChg chg="mod">
          <ac:chgData name="ALBERTO FRANCISCO ZAVALA RANGEL" userId="9c4ca214-3a2c-4e80-bdae-a7ff1237ba30" providerId="ADAL" clId="{2EE26F74-9E5F-5584-BA37-86E7910919FD}" dt="2026-04-07T18:57:26.310" v="3184"/>
          <ac:spMkLst>
            <pc:docMk/>
            <pc:sldMk cId="2622801951" sldId="296"/>
            <ac:spMk id="35" creationId="{3B44C56E-A31C-FA8B-8FA4-B37913431AA8}"/>
          </ac:spMkLst>
        </pc:spChg>
        <pc:spChg chg="mod">
          <ac:chgData name="ALBERTO FRANCISCO ZAVALA RANGEL" userId="9c4ca214-3a2c-4e80-bdae-a7ff1237ba30" providerId="ADAL" clId="{2EE26F74-9E5F-5584-BA37-86E7910919FD}" dt="2026-04-07T18:57:26.310" v="3184"/>
          <ac:spMkLst>
            <pc:docMk/>
            <pc:sldMk cId="2622801951" sldId="296"/>
            <ac:spMk id="36" creationId="{28E71BBE-508B-7AA5-2E10-82DE1B2A0E1A}"/>
          </ac:spMkLst>
        </pc:spChg>
        <pc:spChg chg="mod">
          <ac:chgData name="ALBERTO FRANCISCO ZAVALA RANGEL" userId="9c4ca214-3a2c-4e80-bdae-a7ff1237ba30" providerId="ADAL" clId="{2EE26F74-9E5F-5584-BA37-86E7910919FD}" dt="2026-04-07T18:57:26.310" v="3184"/>
          <ac:spMkLst>
            <pc:docMk/>
            <pc:sldMk cId="2622801951" sldId="296"/>
            <ac:spMk id="39" creationId="{FE2099C7-4368-B906-5860-A7A1C0006823}"/>
          </ac:spMkLst>
        </pc:spChg>
        <pc:spChg chg="add mod">
          <ac:chgData name="ALBERTO FRANCISCO ZAVALA RANGEL" userId="9c4ca214-3a2c-4e80-bdae-a7ff1237ba30" providerId="ADAL" clId="{2EE26F74-9E5F-5584-BA37-86E7910919FD}" dt="2026-04-07T20:44:09.452" v="3610" actId="14100"/>
          <ac:spMkLst>
            <pc:docMk/>
            <pc:sldMk cId="2622801951" sldId="296"/>
            <ac:spMk id="40" creationId="{2FF1DF79-DBA4-4DBC-0704-32284AF28051}"/>
          </ac:spMkLst>
        </pc:spChg>
        <pc:grpChg chg="mod">
          <ac:chgData name="ALBERTO FRANCISCO ZAVALA RANGEL" userId="9c4ca214-3a2c-4e80-bdae-a7ff1237ba30" providerId="ADAL" clId="{2EE26F74-9E5F-5584-BA37-86E7910919FD}" dt="2026-04-07T18:57:31.397" v="3185" actId="167"/>
          <ac:grpSpMkLst>
            <pc:docMk/>
            <pc:sldMk cId="2622801951" sldId="296"/>
            <ac:grpSpMk id="19" creationId="{13056947-683F-DC52-F95A-6889D3983036}"/>
          </ac:grpSpMkLst>
        </pc:grpChg>
      </pc:sldChg>
      <pc:sldChg chg="addSp delSp modSp mod setBg">
        <pc:chgData name="ALBERTO FRANCISCO ZAVALA RANGEL" userId="9c4ca214-3a2c-4e80-bdae-a7ff1237ba30" providerId="ADAL" clId="{2EE26F74-9E5F-5584-BA37-86E7910919FD}" dt="2026-04-10T20:49:18.969" v="7212"/>
        <pc:sldMkLst>
          <pc:docMk/>
          <pc:sldMk cId="2277996074" sldId="302"/>
        </pc:sldMkLst>
        <pc:spChg chg="add mod">
          <ac:chgData name="ALBERTO FRANCISCO ZAVALA RANGEL" userId="9c4ca214-3a2c-4e80-bdae-a7ff1237ba30" providerId="ADAL" clId="{2EE26F74-9E5F-5584-BA37-86E7910919FD}" dt="2026-04-07T21:27:37.764" v="4521" actId="12788"/>
          <ac:spMkLst>
            <pc:docMk/>
            <pc:sldMk cId="2277996074" sldId="302"/>
            <ac:spMk id="5" creationId="{F3A41457-EC11-DAC6-1E3E-5106B38D1C76}"/>
          </ac:spMkLst>
        </pc:spChg>
        <pc:picChg chg="add mod">
          <ac:chgData name="ALBERTO FRANCISCO ZAVALA RANGEL" userId="9c4ca214-3a2c-4e80-bdae-a7ff1237ba30" providerId="ADAL" clId="{2EE26F74-9E5F-5584-BA37-86E7910919FD}" dt="2026-04-10T20:46:32.055" v="7211" actId="1035"/>
          <ac:picMkLst>
            <pc:docMk/>
            <pc:sldMk cId="2277996074" sldId="302"/>
            <ac:picMk id="3" creationId="{0A7C6B7A-01A2-313B-8039-19104BEC280E}"/>
          </ac:picMkLst>
        </pc:picChg>
        <pc:picChg chg="add del mod">
          <ac:chgData name="ALBERTO FRANCISCO ZAVALA RANGEL" userId="9c4ca214-3a2c-4e80-bdae-a7ff1237ba30" providerId="ADAL" clId="{2EE26F74-9E5F-5584-BA37-86E7910919FD}" dt="2026-04-10T20:46:09.861" v="7201" actId="478"/>
          <ac:picMkLst>
            <pc:docMk/>
            <pc:sldMk cId="2277996074" sldId="302"/>
            <ac:picMk id="14" creationId="{806A513E-08AE-8C07-B434-9C304E19FBC4}"/>
          </ac:picMkLst>
        </pc:picChg>
      </pc:sldChg>
      <pc:sldChg chg="addSp delSp modSp mod">
        <pc:chgData name="ALBERTO FRANCISCO ZAVALA RANGEL" userId="9c4ca214-3a2c-4e80-bdae-a7ff1237ba30" providerId="ADAL" clId="{2EE26F74-9E5F-5584-BA37-86E7910919FD}" dt="2026-04-07T17:40:37.924" v="960" actId="931"/>
        <pc:sldMkLst>
          <pc:docMk/>
          <pc:sldMk cId="4261254265" sldId="329"/>
        </pc:sldMkLst>
        <pc:picChg chg="add mod ord">
          <ac:chgData name="ALBERTO FRANCISCO ZAVALA RANGEL" userId="9c4ca214-3a2c-4e80-bdae-a7ff1237ba30" providerId="ADAL" clId="{2EE26F74-9E5F-5584-BA37-86E7910919FD}" dt="2026-04-07T17:40:37.924" v="960" actId="931"/>
          <ac:picMkLst>
            <pc:docMk/>
            <pc:sldMk cId="4261254265" sldId="329"/>
            <ac:picMk id="6" creationId="{182B0A89-C59E-73B2-49F6-87905F2FBA86}"/>
          </ac:picMkLst>
        </pc:picChg>
      </pc:sldChg>
      <pc:sldChg chg="modSp add del mod setBg">
        <pc:chgData name="ALBERTO FRANCISCO ZAVALA RANGEL" userId="9c4ca214-3a2c-4e80-bdae-a7ff1237ba30" providerId="ADAL" clId="{2EE26F74-9E5F-5584-BA37-86E7910919FD}" dt="2026-04-11T05:22:34.420" v="7874" actId="113"/>
        <pc:sldMkLst>
          <pc:docMk/>
          <pc:sldMk cId="171752538" sldId="330"/>
        </pc:sldMkLst>
        <pc:spChg chg="mod">
          <ac:chgData name="ALBERTO FRANCISCO ZAVALA RANGEL" userId="9c4ca214-3a2c-4e80-bdae-a7ff1237ba30" providerId="ADAL" clId="{2EE26F74-9E5F-5584-BA37-86E7910919FD}" dt="2026-04-11T05:22:34.420" v="7874" actId="113"/>
          <ac:spMkLst>
            <pc:docMk/>
            <pc:sldMk cId="171752538" sldId="330"/>
            <ac:spMk id="2" creationId="{7E3E1EC5-CBFA-7160-4D50-8343C120CD48}"/>
          </ac:spMkLst>
        </pc:spChg>
        <pc:spChg chg="mod">
          <ac:chgData name="ALBERTO FRANCISCO ZAVALA RANGEL" userId="9c4ca214-3a2c-4e80-bdae-a7ff1237ba30" providerId="ADAL" clId="{2EE26F74-9E5F-5584-BA37-86E7910919FD}" dt="2026-04-10T21:55:04.337" v="7592" actId="20577"/>
          <ac:spMkLst>
            <pc:docMk/>
            <pc:sldMk cId="171752538" sldId="330"/>
            <ac:spMk id="5" creationId="{284F57F0-9131-56FF-F7A6-9D21FE406129}"/>
          </ac:spMkLst>
        </pc:spChg>
        <pc:spChg chg="mod">
          <ac:chgData name="ALBERTO FRANCISCO ZAVALA RANGEL" userId="9c4ca214-3a2c-4e80-bdae-a7ff1237ba30" providerId="ADAL" clId="{2EE26F74-9E5F-5584-BA37-86E7910919FD}" dt="2026-04-11T05:18:18.590" v="7850" actId="1037"/>
          <ac:spMkLst>
            <pc:docMk/>
            <pc:sldMk cId="171752538" sldId="330"/>
            <ac:spMk id="8" creationId="{9C7D1BAD-F37C-5FAF-FC4C-BC9E0E6404E3}"/>
          </ac:spMkLst>
        </pc:spChg>
        <pc:spChg chg="mod">
          <ac:chgData name="ALBERTO FRANCISCO ZAVALA RANGEL" userId="9c4ca214-3a2c-4e80-bdae-a7ff1237ba30" providerId="ADAL" clId="{2EE26F74-9E5F-5584-BA37-86E7910919FD}" dt="2026-04-11T05:18:18.590" v="7850" actId="1037"/>
          <ac:spMkLst>
            <pc:docMk/>
            <pc:sldMk cId="171752538" sldId="330"/>
            <ac:spMk id="9" creationId="{E43BC057-42CA-86FD-13CF-B884DE2E695F}"/>
          </ac:spMkLst>
        </pc:spChg>
        <pc:spChg chg="mod">
          <ac:chgData name="ALBERTO FRANCISCO ZAVALA RANGEL" userId="9c4ca214-3a2c-4e80-bdae-a7ff1237ba30" providerId="ADAL" clId="{2EE26F74-9E5F-5584-BA37-86E7910919FD}" dt="2026-04-11T05:18:18.590" v="7850" actId="1037"/>
          <ac:spMkLst>
            <pc:docMk/>
            <pc:sldMk cId="171752538" sldId="330"/>
            <ac:spMk id="10" creationId="{BB6DCACD-D62E-2EC1-ED49-1714EDEEC50E}"/>
          </ac:spMkLst>
        </pc:spChg>
        <pc:spChg chg="mod">
          <ac:chgData name="ALBERTO FRANCISCO ZAVALA RANGEL" userId="9c4ca214-3a2c-4e80-bdae-a7ff1237ba30" providerId="ADAL" clId="{2EE26F74-9E5F-5584-BA37-86E7910919FD}" dt="2026-04-11T05:18:18.590" v="7850" actId="1037"/>
          <ac:spMkLst>
            <pc:docMk/>
            <pc:sldMk cId="171752538" sldId="330"/>
            <ac:spMk id="13" creationId="{989719C8-3F98-5BDC-D556-19B8A84A2C7C}"/>
          </ac:spMkLst>
        </pc:spChg>
        <pc:spChg chg="mod">
          <ac:chgData name="ALBERTO FRANCISCO ZAVALA RANGEL" userId="9c4ca214-3a2c-4e80-bdae-a7ff1237ba30" providerId="ADAL" clId="{2EE26F74-9E5F-5584-BA37-86E7910919FD}" dt="2026-04-10T21:31:07.454" v="7497" actId="1076"/>
          <ac:spMkLst>
            <pc:docMk/>
            <pc:sldMk cId="171752538" sldId="330"/>
            <ac:spMk id="14" creationId="{888C3793-3A59-5908-15AD-1420D41CDA2F}"/>
          </ac:spMkLst>
        </pc:spChg>
        <pc:spChg chg="mod">
          <ac:chgData name="ALBERTO FRANCISCO ZAVALA RANGEL" userId="9c4ca214-3a2c-4e80-bdae-a7ff1237ba30" providerId="ADAL" clId="{2EE26F74-9E5F-5584-BA37-86E7910919FD}" dt="2026-04-11T05:18:18.590" v="7850" actId="1037"/>
          <ac:spMkLst>
            <pc:docMk/>
            <pc:sldMk cId="171752538" sldId="330"/>
            <ac:spMk id="15" creationId="{8F11BF4C-FDE3-49D8-06E8-8B85A114F696}"/>
          </ac:spMkLst>
        </pc:spChg>
        <pc:spChg chg="mod">
          <ac:chgData name="ALBERTO FRANCISCO ZAVALA RANGEL" userId="9c4ca214-3a2c-4e80-bdae-a7ff1237ba30" providerId="ADAL" clId="{2EE26F74-9E5F-5584-BA37-86E7910919FD}" dt="2026-04-10T20:55:51.892" v="7265" actId="1037"/>
          <ac:spMkLst>
            <pc:docMk/>
            <pc:sldMk cId="171752538" sldId="330"/>
            <ac:spMk id="19" creationId="{801CE757-B184-5876-35D4-AA70F383A6A0}"/>
          </ac:spMkLst>
        </pc:spChg>
        <pc:spChg chg="mod">
          <ac:chgData name="ALBERTO FRANCISCO ZAVALA RANGEL" userId="9c4ca214-3a2c-4e80-bdae-a7ff1237ba30" providerId="ADAL" clId="{2EE26F74-9E5F-5584-BA37-86E7910919FD}" dt="2026-04-11T05:18:18.590" v="7850" actId="1037"/>
          <ac:spMkLst>
            <pc:docMk/>
            <pc:sldMk cId="171752538" sldId="330"/>
            <ac:spMk id="21" creationId="{AAFBA727-51E5-752E-53F6-EFA9E575CE93}"/>
          </ac:spMkLst>
        </pc:spChg>
        <pc:spChg chg="mod">
          <ac:chgData name="ALBERTO FRANCISCO ZAVALA RANGEL" userId="9c4ca214-3a2c-4e80-bdae-a7ff1237ba30" providerId="ADAL" clId="{2EE26F74-9E5F-5584-BA37-86E7910919FD}" dt="2026-04-10T20:56:10.022" v="7271" actId="1038"/>
          <ac:spMkLst>
            <pc:docMk/>
            <pc:sldMk cId="171752538" sldId="330"/>
            <ac:spMk id="23" creationId="{6C0E13A3-5882-6078-11FE-E3098CFF6762}"/>
          </ac:spMkLst>
        </pc:spChg>
        <pc:spChg chg="mod">
          <ac:chgData name="ALBERTO FRANCISCO ZAVALA RANGEL" userId="9c4ca214-3a2c-4e80-bdae-a7ff1237ba30" providerId="ADAL" clId="{2EE26F74-9E5F-5584-BA37-86E7910919FD}" dt="2026-04-10T20:56:10.022" v="7271" actId="1038"/>
          <ac:spMkLst>
            <pc:docMk/>
            <pc:sldMk cId="171752538" sldId="330"/>
            <ac:spMk id="24" creationId="{C37C3F64-7BEC-6A28-28B9-515FD1EC8EE8}"/>
          </ac:spMkLst>
        </pc:spChg>
        <pc:spChg chg="mod">
          <ac:chgData name="ALBERTO FRANCISCO ZAVALA RANGEL" userId="9c4ca214-3a2c-4e80-bdae-a7ff1237ba30" providerId="ADAL" clId="{2EE26F74-9E5F-5584-BA37-86E7910919FD}" dt="2026-04-10T20:56:10.022" v="7271" actId="1038"/>
          <ac:spMkLst>
            <pc:docMk/>
            <pc:sldMk cId="171752538" sldId="330"/>
            <ac:spMk id="25" creationId="{223D16B7-BB12-F9EC-EB55-58B1D15F910D}"/>
          </ac:spMkLst>
        </pc:spChg>
        <pc:spChg chg="mod">
          <ac:chgData name="ALBERTO FRANCISCO ZAVALA RANGEL" userId="9c4ca214-3a2c-4e80-bdae-a7ff1237ba30" providerId="ADAL" clId="{2EE26F74-9E5F-5584-BA37-86E7910919FD}" dt="2026-04-10T20:56:10.022" v="7271" actId="1038"/>
          <ac:spMkLst>
            <pc:docMk/>
            <pc:sldMk cId="171752538" sldId="330"/>
            <ac:spMk id="26" creationId="{A7D5F32F-6133-43C5-7A07-4E79002E54B1}"/>
          </ac:spMkLst>
        </pc:spChg>
        <pc:spChg chg="mod">
          <ac:chgData name="ALBERTO FRANCISCO ZAVALA RANGEL" userId="9c4ca214-3a2c-4e80-bdae-a7ff1237ba30" providerId="ADAL" clId="{2EE26F74-9E5F-5584-BA37-86E7910919FD}" dt="2026-04-10T20:56:10.022" v="7271" actId="1038"/>
          <ac:spMkLst>
            <pc:docMk/>
            <pc:sldMk cId="171752538" sldId="330"/>
            <ac:spMk id="27" creationId="{E8DDB189-CF4B-0194-87C3-179A68A9C066}"/>
          </ac:spMkLst>
        </pc:spChg>
        <pc:spChg chg="mod">
          <ac:chgData name="ALBERTO FRANCISCO ZAVALA RANGEL" userId="9c4ca214-3a2c-4e80-bdae-a7ff1237ba30" providerId="ADAL" clId="{2EE26F74-9E5F-5584-BA37-86E7910919FD}" dt="2026-04-11T05:18:38.846" v="7855" actId="1076"/>
          <ac:spMkLst>
            <pc:docMk/>
            <pc:sldMk cId="171752538" sldId="330"/>
            <ac:spMk id="32" creationId="{23D1109C-9991-00CB-EE26-D8080D8556C6}"/>
          </ac:spMkLst>
        </pc:spChg>
        <pc:spChg chg="mod">
          <ac:chgData name="ALBERTO FRANCISCO ZAVALA RANGEL" userId="9c4ca214-3a2c-4e80-bdae-a7ff1237ba30" providerId="ADAL" clId="{2EE26F74-9E5F-5584-BA37-86E7910919FD}" dt="2026-04-10T20:55:57.025" v="7268" actId="1037"/>
          <ac:spMkLst>
            <pc:docMk/>
            <pc:sldMk cId="171752538" sldId="330"/>
            <ac:spMk id="33" creationId="{BA31E094-A916-DE80-22AE-092001A31A06}"/>
          </ac:spMkLst>
        </pc:spChg>
        <pc:spChg chg="mod">
          <ac:chgData name="ALBERTO FRANCISCO ZAVALA RANGEL" userId="9c4ca214-3a2c-4e80-bdae-a7ff1237ba30" providerId="ADAL" clId="{2EE26F74-9E5F-5584-BA37-86E7910919FD}" dt="2026-04-10T20:55:57.025" v="7268" actId="1037"/>
          <ac:spMkLst>
            <pc:docMk/>
            <pc:sldMk cId="171752538" sldId="330"/>
            <ac:spMk id="35" creationId="{6901CA95-049F-14DF-4B4A-43386C0858D4}"/>
          </ac:spMkLst>
        </pc:spChg>
        <pc:spChg chg="mod">
          <ac:chgData name="ALBERTO FRANCISCO ZAVALA RANGEL" userId="9c4ca214-3a2c-4e80-bdae-a7ff1237ba30" providerId="ADAL" clId="{2EE26F74-9E5F-5584-BA37-86E7910919FD}" dt="2026-04-10T20:55:57.025" v="7268" actId="1037"/>
          <ac:spMkLst>
            <pc:docMk/>
            <pc:sldMk cId="171752538" sldId="330"/>
            <ac:spMk id="36" creationId="{3AAC8F60-56FB-79FE-09B0-A27A73F151AC}"/>
          </ac:spMkLst>
        </pc:spChg>
        <pc:spChg chg="mod">
          <ac:chgData name="ALBERTO FRANCISCO ZAVALA RANGEL" userId="9c4ca214-3a2c-4e80-bdae-a7ff1237ba30" providerId="ADAL" clId="{2EE26F74-9E5F-5584-BA37-86E7910919FD}" dt="2026-04-10T20:55:57.025" v="7268" actId="1037"/>
          <ac:spMkLst>
            <pc:docMk/>
            <pc:sldMk cId="171752538" sldId="330"/>
            <ac:spMk id="37" creationId="{1DE8EBC9-E29F-447C-7436-BC6C39EB415C}"/>
          </ac:spMkLst>
        </pc:spChg>
        <pc:spChg chg="mod">
          <ac:chgData name="ALBERTO FRANCISCO ZAVALA RANGEL" userId="9c4ca214-3a2c-4e80-bdae-a7ff1237ba30" providerId="ADAL" clId="{2EE26F74-9E5F-5584-BA37-86E7910919FD}" dt="2026-04-10T20:55:57.025" v="7268" actId="1037"/>
          <ac:spMkLst>
            <pc:docMk/>
            <pc:sldMk cId="171752538" sldId="330"/>
            <ac:spMk id="38" creationId="{1CA884AE-1EC8-27B7-D6CF-0602082DCE60}"/>
          </ac:spMkLst>
        </pc:spChg>
        <pc:spChg chg="mod">
          <ac:chgData name="ALBERTO FRANCISCO ZAVALA RANGEL" userId="9c4ca214-3a2c-4e80-bdae-a7ff1237ba30" providerId="ADAL" clId="{2EE26F74-9E5F-5584-BA37-86E7910919FD}" dt="2026-04-10T20:55:57.025" v="7268" actId="1037"/>
          <ac:spMkLst>
            <pc:docMk/>
            <pc:sldMk cId="171752538" sldId="330"/>
            <ac:spMk id="39" creationId="{7CB45E45-8E93-A206-13D5-AB309DD40D94}"/>
          </ac:spMkLst>
        </pc:spChg>
        <pc:spChg chg="mod">
          <ac:chgData name="ALBERTO FRANCISCO ZAVALA RANGEL" userId="9c4ca214-3a2c-4e80-bdae-a7ff1237ba30" providerId="ADAL" clId="{2EE26F74-9E5F-5584-BA37-86E7910919FD}" dt="2026-04-10T20:55:57.025" v="7268" actId="1037"/>
          <ac:spMkLst>
            <pc:docMk/>
            <pc:sldMk cId="171752538" sldId="330"/>
            <ac:spMk id="40" creationId="{B7D02340-93DA-03A7-5064-5FFA8C5E6F4A}"/>
          </ac:spMkLst>
        </pc:spChg>
        <pc:spChg chg="mod">
          <ac:chgData name="ALBERTO FRANCISCO ZAVALA RANGEL" userId="9c4ca214-3a2c-4e80-bdae-a7ff1237ba30" providerId="ADAL" clId="{2EE26F74-9E5F-5584-BA37-86E7910919FD}" dt="2026-04-10T20:55:57.025" v="7268" actId="1037"/>
          <ac:spMkLst>
            <pc:docMk/>
            <pc:sldMk cId="171752538" sldId="330"/>
            <ac:spMk id="41" creationId="{F3EEDD6F-607B-7A85-A1FE-6318CE0E87B7}"/>
          </ac:spMkLst>
        </pc:spChg>
        <pc:spChg chg="mod">
          <ac:chgData name="ALBERTO FRANCISCO ZAVALA RANGEL" userId="9c4ca214-3a2c-4e80-bdae-a7ff1237ba30" providerId="ADAL" clId="{2EE26F74-9E5F-5584-BA37-86E7910919FD}" dt="2026-04-11T05:18:18.590" v="7850" actId="1037"/>
          <ac:spMkLst>
            <pc:docMk/>
            <pc:sldMk cId="171752538" sldId="330"/>
            <ac:spMk id="1682" creationId="{1244D175-5694-2EF9-A53E-D50E01F64CF0}"/>
          </ac:spMkLst>
        </pc:spChg>
        <pc:spChg chg="mod">
          <ac:chgData name="ALBERTO FRANCISCO ZAVALA RANGEL" userId="9c4ca214-3a2c-4e80-bdae-a7ff1237ba30" providerId="ADAL" clId="{2EE26F74-9E5F-5584-BA37-86E7910919FD}" dt="2026-04-10T20:55:51.892" v="7265" actId="1037"/>
          <ac:spMkLst>
            <pc:docMk/>
            <pc:sldMk cId="171752538" sldId="330"/>
            <ac:spMk id="1684" creationId="{78F69A16-65CF-9ABB-AC80-C7ED2CA0C974}"/>
          </ac:spMkLst>
        </pc:spChg>
        <pc:spChg chg="mod">
          <ac:chgData name="ALBERTO FRANCISCO ZAVALA RANGEL" userId="9c4ca214-3a2c-4e80-bdae-a7ff1237ba30" providerId="ADAL" clId="{2EE26F74-9E5F-5584-BA37-86E7910919FD}" dt="2026-04-11T05:18:18.590" v="7850" actId="1037"/>
          <ac:spMkLst>
            <pc:docMk/>
            <pc:sldMk cId="171752538" sldId="330"/>
            <ac:spMk id="1685" creationId="{170ADE46-644E-4CCE-93CF-F125A5623FBB}"/>
          </ac:spMkLst>
        </pc:spChg>
        <pc:spChg chg="mod">
          <ac:chgData name="ALBERTO FRANCISCO ZAVALA RANGEL" userId="9c4ca214-3a2c-4e80-bdae-a7ff1237ba30" providerId="ADAL" clId="{2EE26F74-9E5F-5584-BA37-86E7910919FD}" dt="2026-04-11T05:18:18.590" v="7850" actId="1037"/>
          <ac:spMkLst>
            <pc:docMk/>
            <pc:sldMk cId="171752538" sldId="330"/>
            <ac:spMk id="1686" creationId="{974C34DC-517A-750A-A255-825534BC19BA}"/>
          </ac:spMkLst>
        </pc:spChg>
        <pc:spChg chg="mod">
          <ac:chgData name="ALBERTO FRANCISCO ZAVALA RANGEL" userId="9c4ca214-3a2c-4e80-bdae-a7ff1237ba30" providerId="ADAL" clId="{2EE26F74-9E5F-5584-BA37-86E7910919FD}" dt="2026-04-11T05:14:36.078" v="7706" actId="1076"/>
          <ac:spMkLst>
            <pc:docMk/>
            <pc:sldMk cId="171752538" sldId="330"/>
            <ac:spMk id="1713" creationId="{00000000-0000-0000-0000-000000000000}"/>
          </ac:spMkLst>
        </pc:spChg>
        <pc:spChg chg="mod">
          <ac:chgData name="ALBERTO FRANCISCO ZAVALA RANGEL" userId="9c4ca214-3a2c-4e80-bdae-a7ff1237ba30" providerId="ADAL" clId="{2EE26F74-9E5F-5584-BA37-86E7910919FD}" dt="2026-04-10T20:56:10.022" v="7271" actId="1038"/>
          <ac:spMkLst>
            <pc:docMk/>
            <pc:sldMk cId="171752538" sldId="330"/>
            <ac:spMk id="1714" creationId="{00000000-0000-0000-0000-000000000000}"/>
          </ac:spMkLst>
        </pc:spChg>
        <pc:spChg chg="mod">
          <ac:chgData name="ALBERTO FRANCISCO ZAVALA RANGEL" userId="9c4ca214-3a2c-4e80-bdae-a7ff1237ba30" providerId="ADAL" clId="{2EE26F74-9E5F-5584-BA37-86E7910919FD}" dt="2026-04-11T05:18:28.062" v="7852" actId="14100"/>
          <ac:spMkLst>
            <pc:docMk/>
            <pc:sldMk cId="171752538" sldId="330"/>
            <ac:spMk id="1717" creationId="{00000000-0000-0000-0000-000000000000}"/>
          </ac:spMkLst>
        </pc:spChg>
        <pc:spChg chg="mod">
          <ac:chgData name="ALBERTO FRANCISCO ZAVALA RANGEL" userId="9c4ca214-3a2c-4e80-bdae-a7ff1237ba30" providerId="ADAL" clId="{2EE26F74-9E5F-5584-BA37-86E7910919FD}" dt="2026-04-11T05:18:23.664" v="7851" actId="14100"/>
          <ac:spMkLst>
            <pc:docMk/>
            <pc:sldMk cId="171752538" sldId="330"/>
            <ac:spMk id="1725" creationId="{00000000-0000-0000-0000-000000000000}"/>
          </ac:spMkLst>
        </pc:spChg>
        <pc:spChg chg="mod">
          <ac:chgData name="ALBERTO FRANCISCO ZAVALA RANGEL" userId="9c4ca214-3a2c-4e80-bdae-a7ff1237ba30" providerId="ADAL" clId="{2EE26F74-9E5F-5584-BA37-86E7910919FD}" dt="2026-04-11T05:15:02.054" v="7719" actId="1076"/>
          <ac:spMkLst>
            <pc:docMk/>
            <pc:sldMk cId="171752538" sldId="330"/>
            <ac:spMk id="1729" creationId="{00000000-0000-0000-0000-000000000000}"/>
          </ac:spMkLst>
        </pc:spChg>
        <pc:spChg chg="mod">
          <ac:chgData name="ALBERTO FRANCISCO ZAVALA RANGEL" userId="9c4ca214-3a2c-4e80-bdae-a7ff1237ba30" providerId="ADAL" clId="{2EE26F74-9E5F-5584-BA37-86E7910919FD}" dt="2026-04-11T05:18:46.268" v="7863" actId="1038"/>
          <ac:spMkLst>
            <pc:docMk/>
            <pc:sldMk cId="171752538" sldId="330"/>
            <ac:spMk id="1731" creationId="{00000000-0000-0000-0000-000000000000}"/>
          </ac:spMkLst>
        </pc:spChg>
        <pc:cxnChg chg="mod">
          <ac:chgData name="ALBERTO FRANCISCO ZAVALA RANGEL" userId="9c4ca214-3a2c-4e80-bdae-a7ff1237ba30" providerId="ADAL" clId="{2EE26F74-9E5F-5584-BA37-86E7910919FD}" dt="2026-04-10T20:54:57.611" v="7238" actId="465"/>
          <ac:cxnSpMkLst>
            <pc:docMk/>
            <pc:sldMk cId="171752538" sldId="330"/>
            <ac:cxnSpMk id="6" creationId="{C2D3FCF7-CE95-03FF-32CA-30E38974CA3F}"/>
          </ac:cxnSpMkLst>
        </pc:cxnChg>
        <pc:cxnChg chg="mod">
          <ac:chgData name="ALBERTO FRANCISCO ZAVALA RANGEL" userId="9c4ca214-3a2c-4e80-bdae-a7ff1237ba30" providerId="ADAL" clId="{2EE26F74-9E5F-5584-BA37-86E7910919FD}" dt="2026-04-10T20:54:57.611" v="7238" actId="465"/>
          <ac:cxnSpMkLst>
            <pc:docMk/>
            <pc:sldMk cId="171752538" sldId="330"/>
            <ac:cxnSpMk id="11" creationId="{9D9A2BD0-D4F2-31C6-ECE4-49CB4679D081}"/>
          </ac:cxnSpMkLst>
        </pc:cxnChg>
        <pc:cxnChg chg="mod">
          <ac:chgData name="ALBERTO FRANCISCO ZAVALA RANGEL" userId="9c4ca214-3a2c-4e80-bdae-a7ff1237ba30" providerId="ADAL" clId="{2EE26F74-9E5F-5584-BA37-86E7910919FD}" dt="2026-04-10T20:54:23.389" v="7217" actId="408"/>
          <ac:cxnSpMkLst>
            <pc:docMk/>
            <pc:sldMk cId="171752538" sldId="330"/>
            <ac:cxnSpMk id="12" creationId="{E2DD4165-BA3F-7734-E93A-78CB3BF37DF2}"/>
          </ac:cxnSpMkLst>
        </pc:cxnChg>
        <pc:cxnChg chg="mod">
          <ac:chgData name="ALBERTO FRANCISCO ZAVALA RANGEL" userId="9c4ca214-3a2c-4e80-bdae-a7ff1237ba30" providerId="ADAL" clId="{2EE26F74-9E5F-5584-BA37-86E7910919FD}" dt="2026-04-10T20:54:57.611" v="7238" actId="465"/>
          <ac:cxnSpMkLst>
            <pc:docMk/>
            <pc:sldMk cId="171752538" sldId="330"/>
            <ac:cxnSpMk id="59" creationId="{48D1537B-149D-439F-3477-5419AE744DD3}"/>
          </ac:cxnSpMkLst>
        </pc:cxnChg>
        <pc:cxnChg chg="mod">
          <ac:chgData name="ALBERTO FRANCISCO ZAVALA RANGEL" userId="9c4ca214-3a2c-4e80-bdae-a7ff1237ba30" providerId="ADAL" clId="{2EE26F74-9E5F-5584-BA37-86E7910919FD}" dt="2026-04-10T20:54:57.611" v="7238" actId="465"/>
          <ac:cxnSpMkLst>
            <pc:docMk/>
            <pc:sldMk cId="171752538" sldId="330"/>
            <ac:cxnSpMk id="60" creationId="{7CB34215-389C-A9B1-613F-FB87160D6E01}"/>
          </ac:cxnSpMkLst>
        </pc:cxnChg>
        <pc:cxnChg chg="mod">
          <ac:chgData name="ALBERTO FRANCISCO ZAVALA RANGEL" userId="9c4ca214-3a2c-4e80-bdae-a7ff1237ba30" providerId="ADAL" clId="{2EE26F74-9E5F-5584-BA37-86E7910919FD}" dt="2026-04-10T20:54:57.611" v="7238" actId="465"/>
          <ac:cxnSpMkLst>
            <pc:docMk/>
            <pc:sldMk cId="171752538" sldId="330"/>
            <ac:cxnSpMk id="61" creationId="{1EEA79C6-EA29-3A94-6A79-78AACB9C5B5A}"/>
          </ac:cxnSpMkLst>
        </pc:cxnChg>
        <pc:cxnChg chg="mod">
          <ac:chgData name="ALBERTO FRANCISCO ZAVALA RANGEL" userId="9c4ca214-3a2c-4e80-bdae-a7ff1237ba30" providerId="ADAL" clId="{2EE26F74-9E5F-5584-BA37-86E7910919FD}" dt="2026-04-10T20:54:23.389" v="7217" actId="408"/>
          <ac:cxnSpMkLst>
            <pc:docMk/>
            <pc:sldMk cId="171752538" sldId="330"/>
            <ac:cxnSpMk id="62" creationId="{E9DFFEA0-6904-F90E-14D7-4D9E381E5FFD}"/>
          </ac:cxnSpMkLst>
        </pc:cxnChg>
        <pc:cxnChg chg="mod">
          <ac:chgData name="ALBERTO FRANCISCO ZAVALA RANGEL" userId="9c4ca214-3a2c-4e80-bdae-a7ff1237ba30" providerId="ADAL" clId="{2EE26F74-9E5F-5584-BA37-86E7910919FD}" dt="2026-04-10T20:54:57.611" v="7238" actId="465"/>
          <ac:cxnSpMkLst>
            <pc:docMk/>
            <pc:sldMk cId="171752538" sldId="330"/>
            <ac:cxnSpMk id="63" creationId="{0E4645ED-9F1E-C876-0D0C-626ED9DDDC3E}"/>
          </ac:cxnSpMkLst>
        </pc:cxnChg>
        <pc:cxnChg chg="mod">
          <ac:chgData name="ALBERTO FRANCISCO ZAVALA RANGEL" userId="9c4ca214-3a2c-4e80-bdae-a7ff1237ba30" providerId="ADAL" clId="{2EE26F74-9E5F-5584-BA37-86E7910919FD}" dt="2026-04-10T20:54:57.611" v="7238" actId="465"/>
          <ac:cxnSpMkLst>
            <pc:docMk/>
            <pc:sldMk cId="171752538" sldId="330"/>
            <ac:cxnSpMk id="1664" creationId="{021C2D0A-655A-C01C-6AE4-FCB517EA828D}"/>
          </ac:cxnSpMkLst>
        </pc:cxnChg>
        <pc:cxnChg chg="mod">
          <ac:chgData name="ALBERTO FRANCISCO ZAVALA RANGEL" userId="9c4ca214-3a2c-4e80-bdae-a7ff1237ba30" providerId="ADAL" clId="{2EE26F74-9E5F-5584-BA37-86E7910919FD}" dt="2026-04-10T20:54:57.611" v="7238" actId="465"/>
          <ac:cxnSpMkLst>
            <pc:docMk/>
            <pc:sldMk cId="171752538" sldId="330"/>
            <ac:cxnSpMk id="1665" creationId="{DF68A0A2-D801-17ED-AE67-C9CFB356038D}"/>
          </ac:cxnSpMkLst>
        </pc:cxnChg>
        <pc:cxnChg chg="mod">
          <ac:chgData name="ALBERTO FRANCISCO ZAVALA RANGEL" userId="9c4ca214-3a2c-4e80-bdae-a7ff1237ba30" providerId="ADAL" clId="{2EE26F74-9E5F-5584-BA37-86E7910919FD}" dt="2026-04-10T20:54:57.611" v="7238" actId="465"/>
          <ac:cxnSpMkLst>
            <pc:docMk/>
            <pc:sldMk cId="171752538" sldId="330"/>
            <ac:cxnSpMk id="1666" creationId="{E3CCAA7D-D09C-B5E0-449C-C8E94522C4DF}"/>
          </ac:cxnSpMkLst>
        </pc:cxnChg>
        <pc:cxnChg chg="mod">
          <ac:chgData name="ALBERTO FRANCISCO ZAVALA RANGEL" userId="9c4ca214-3a2c-4e80-bdae-a7ff1237ba30" providerId="ADAL" clId="{2EE26F74-9E5F-5584-BA37-86E7910919FD}" dt="2026-04-10T20:54:57.611" v="7238" actId="465"/>
          <ac:cxnSpMkLst>
            <pc:docMk/>
            <pc:sldMk cId="171752538" sldId="330"/>
            <ac:cxnSpMk id="1667" creationId="{2910A03A-D1CA-D4EE-7831-EAE5BF298E24}"/>
          </ac:cxnSpMkLst>
        </pc:cxnChg>
        <pc:cxnChg chg="mod">
          <ac:chgData name="ALBERTO FRANCISCO ZAVALA RANGEL" userId="9c4ca214-3a2c-4e80-bdae-a7ff1237ba30" providerId="ADAL" clId="{2EE26F74-9E5F-5584-BA37-86E7910919FD}" dt="2026-04-10T20:54:43.712" v="7236" actId="1037"/>
          <ac:cxnSpMkLst>
            <pc:docMk/>
            <pc:sldMk cId="171752538" sldId="330"/>
            <ac:cxnSpMk id="1668" creationId="{26CD1388-7F8A-D2B3-F21C-FB23042F1058}"/>
          </ac:cxnSpMkLst>
        </pc:cxnChg>
        <pc:cxnChg chg="mod">
          <ac:chgData name="ALBERTO FRANCISCO ZAVALA RANGEL" userId="9c4ca214-3a2c-4e80-bdae-a7ff1237ba30" providerId="ADAL" clId="{2EE26F74-9E5F-5584-BA37-86E7910919FD}" dt="2026-04-10T20:55:16.021" v="7245" actId="465"/>
          <ac:cxnSpMkLst>
            <pc:docMk/>
            <pc:sldMk cId="171752538" sldId="330"/>
            <ac:cxnSpMk id="1671" creationId="{46985025-7904-6BA7-8A0E-FFC23599CB4B}"/>
          </ac:cxnSpMkLst>
        </pc:cxnChg>
        <pc:cxnChg chg="mod">
          <ac:chgData name="ALBERTO FRANCISCO ZAVALA RANGEL" userId="9c4ca214-3a2c-4e80-bdae-a7ff1237ba30" providerId="ADAL" clId="{2EE26F74-9E5F-5584-BA37-86E7910919FD}" dt="2026-04-10T20:55:16.021" v="7245" actId="465"/>
          <ac:cxnSpMkLst>
            <pc:docMk/>
            <pc:sldMk cId="171752538" sldId="330"/>
            <ac:cxnSpMk id="1672" creationId="{52355A40-65BD-0ACE-82A7-5FFFB52A9535}"/>
          </ac:cxnSpMkLst>
        </pc:cxnChg>
        <pc:cxnChg chg="mod">
          <ac:chgData name="ALBERTO FRANCISCO ZAVALA RANGEL" userId="9c4ca214-3a2c-4e80-bdae-a7ff1237ba30" providerId="ADAL" clId="{2EE26F74-9E5F-5584-BA37-86E7910919FD}" dt="2026-04-10T20:55:16.021" v="7245" actId="465"/>
          <ac:cxnSpMkLst>
            <pc:docMk/>
            <pc:sldMk cId="171752538" sldId="330"/>
            <ac:cxnSpMk id="1673" creationId="{60378AAA-36F9-A9D6-BFB1-A3F263E7D40B}"/>
          </ac:cxnSpMkLst>
        </pc:cxnChg>
        <pc:cxnChg chg="mod">
          <ac:chgData name="ALBERTO FRANCISCO ZAVALA RANGEL" userId="9c4ca214-3a2c-4e80-bdae-a7ff1237ba30" providerId="ADAL" clId="{2EE26F74-9E5F-5584-BA37-86E7910919FD}" dt="2026-04-10T20:55:16.021" v="7245" actId="465"/>
          <ac:cxnSpMkLst>
            <pc:docMk/>
            <pc:sldMk cId="171752538" sldId="330"/>
            <ac:cxnSpMk id="1674" creationId="{DEF431A7-BA2A-61A6-846B-554B97D62407}"/>
          </ac:cxnSpMkLst>
        </pc:cxnChg>
        <pc:cxnChg chg="mod">
          <ac:chgData name="ALBERTO FRANCISCO ZAVALA RANGEL" userId="9c4ca214-3a2c-4e80-bdae-a7ff1237ba30" providerId="ADAL" clId="{2EE26F74-9E5F-5584-BA37-86E7910919FD}" dt="2026-04-10T20:55:16.021" v="7245" actId="465"/>
          <ac:cxnSpMkLst>
            <pc:docMk/>
            <pc:sldMk cId="171752538" sldId="330"/>
            <ac:cxnSpMk id="1675" creationId="{F743111F-3A3C-79FD-AE99-9B7411D25915}"/>
          </ac:cxnSpMkLst>
        </pc:cxnChg>
        <pc:cxnChg chg="mod">
          <ac:chgData name="ALBERTO FRANCISCO ZAVALA RANGEL" userId="9c4ca214-3a2c-4e80-bdae-a7ff1237ba30" providerId="ADAL" clId="{2EE26F74-9E5F-5584-BA37-86E7910919FD}" dt="2026-04-10T20:55:16.021" v="7245" actId="465"/>
          <ac:cxnSpMkLst>
            <pc:docMk/>
            <pc:sldMk cId="171752538" sldId="330"/>
            <ac:cxnSpMk id="1676" creationId="{B2065F63-F113-A56D-E6FB-8DEDF74FC7B3}"/>
          </ac:cxnSpMkLst>
        </pc:cxnChg>
        <pc:cxnChg chg="mod">
          <ac:chgData name="ALBERTO FRANCISCO ZAVALA RANGEL" userId="9c4ca214-3a2c-4e80-bdae-a7ff1237ba30" providerId="ADAL" clId="{2EE26F74-9E5F-5584-BA37-86E7910919FD}" dt="2026-04-10T20:55:16.021" v="7245" actId="465"/>
          <ac:cxnSpMkLst>
            <pc:docMk/>
            <pc:sldMk cId="171752538" sldId="330"/>
            <ac:cxnSpMk id="1677" creationId="{D7265AE3-A07C-3EE0-54A8-0858D10350A9}"/>
          </ac:cxnSpMkLst>
        </pc:cxnChg>
        <pc:cxnChg chg="mod">
          <ac:chgData name="ALBERTO FRANCISCO ZAVALA RANGEL" userId="9c4ca214-3a2c-4e80-bdae-a7ff1237ba30" providerId="ADAL" clId="{2EE26F74-9E5F-5584-BA37-86E7910919FD}" dt="2026-04-10T20:55:16.021" v="7245" actId="465"/>
          <ac:cxnSpMkLst>
            <pc:docMk/>
            <pc:sldMk cId="171752538" sldId="330"/>
            <ac:cxnSpMk id="1678" creationId="{6972175F-C534-8FE0-0FD9-7E8B9494002C}"/>
          </ac:cxnSpMkLst>
        </pc:cxnChg>
      </pc:sldChg>
      <pc:sldChg chg="addSp delSp modSp add del mod setBg">
        <pc:chgData name="ALBERTO FRANCISCO ZAVALA RANGEL" userId="9c4ca214-3a2c-4e80-bdae-a7ff1237ba30" providerId="ADAL" clId="{2EE26F74-9E5F-5584-BA37-86E7910919FD}" dt="2026-04-11T05:16:17.646" v="7728" actId="1036"/>
        <pc:sldMkLst>
          <pc:docMk/>
          <pc:sldMk cId="3304188855" sldId="331"/>
        </pc:sldMkLst>
        <pc:spChg chg="add del mod">
          <ac:chgData name="ALBERTO FRANCISCO ZAVALA RANGEL" userId="9c4ca214-3a2c-4e80-bdae-a7ff1237ba30" providerId="ADAL" clId="{2EE26F74-9E5F-5584-BA37-86E7910919FD}" dt="2026-04-10T21:31:23.958" v="7505" actId="478"/>
          <ac:spMkLst>
            <pc:docMk/>
            <pc:sldMk cId="3304188855" sldId="331"/>
            <ac:spMk id="4" creationId="{0EE438DA-BE44-4731-883B-0DB24E5E884C}"/>
          </ac:spMkLst>
        </pc:spChg>
        <pc:spChg chg="add mod">
          <ac:chgData name="ALBERTO FRANCISCO ZAVALA RANGEL" userId="9c4ca214-3a2c-4e80-bdae-a7ff1237ba30" providerId="ADAL" clId="{2EE26F74-9E5F-5584-BA37-86E7910919FD}" dt="2026-04-10T21:55:16.141" v="7604" actId="20577"/>
          <ac:spMkLst>
            <pc:docMk/>
            <pc:sldMk cId="3304188855" sldId="331"/>
            <ac:spMk id="4" creationId="{A2792931-2F77-7A7C-103B-5A44FD13A942}"/>
          </ac:spMkLst>
        </pc:spChg>
        <pc:spChg chg="add del mod">
          <ac:chgData name="ALBERTO FRANCISCO ZAVALA RANGEL" userId="9c4ca214-3a2c-4e80-bdae-a7ff1237ba30" providerId="ADAL" clId="{2EE26F74-9E5F-5584-BA37-86E7910919FD}" dt="2026-04-10T21:55:11.336" v="7593" actId="478"/>
          <ac:spMkLst>
            <pc:docMk/>
            <pc:sldMk cId="3304188855" sldId="331"/>
            <ac:spMk id="8" creationId="{6290F997-84AC-3817-BD91-48A0D71687FD}"/>
          </ac:spMkLst>
        </pc:spChg>
        <pc:spChg chg="mod">
          <ac:chgData name="ALBERTO FRANCISCO ZAVALA RANGEL" userId="9c4ca214-3a2c-4e80-bdae-a7ff1237ba30" providerId="ADAL" clId="{2EE26F74-9E5F-5584-BA37-86E7910919FD}" dt="2026-04-10T20:32:29.516" v="7145" actId="207"/>
          <ac:spMkLst>
            <pc:docMk/>
            <pc:sldMk cId="3304188855" sldId="331"/>
            <ac:spMk id="26" creationId="{3CA9C390-22D1-FA80-3D94-5A071941154B}"/>
          </ac:spMkLst>
        </pc:spChg>
        <pc:spChg chg="mod">
          <ac:chgData name="ALBERTO FRANCISCO ZAVALA RANGEL" userId="9c4ca214-3a2c-4e80-bdae-a7ff1237ba30" providerId="ADAL" clId="{2EE26F74-9E5F-5584-BA37-86E7910919FD}" dt="2026-04-10T20:32:29.516" v="7145" actId="207"/>
          <ac:spMkLst>
            <pc:docMk/>
            <pc:sldMk cId="3304188855" sldId="331"/>
            <ac:spMk id="29" creationId="{5F189C70-117A-1F65-C10D-35994363C16F}"/>
          </ac:spMkLst>
        </pc:spChg>
        <pc:spChg chg="mod">
          <ac:chgData name="ALBERTO FRANCISCO ZAVALA RANGEL" userId="9c4ca214-3a2c-4e80-bdae-a7ff1237ba30" providerId="ADAL" clId="{2EE26F74-9E5F-5584-BA37-86E7910919FD}" dt="2026-04-11T05:14:22.063" v="7705" actId="1037"/>
          <ac:spMkLst>
            <pc:docMk/>
            <pc:sldMk cId="3304188855" sldId="331"/>
            <ac:spMk id="33" creationId="{2851EE1C-98F0-BFEE-2D2B-C9E36B9F2AA7}"/>
          </ac:spMkLst>
        </pc:spChg>
        <pc:spChg chg="mod">
          <ac:chgData name="ALBERTO FRANCISCO ZAVALA RANGEL" userId="9c4ca214-3a2c-4e80-bdae-a7ff1237ba30" providerId="ADAL" clId="{2EE26F74-9E5F-5584-BA37-86E7910919FD}" dt="2026-04-11T05:14:22.063" v="7705" actId="1037"/>
          <ac:spMkLst>
            <pc:docMk/>
            <pc:sldMk cId="3304188855" sldId="331"/>
            <ac:spMk id="37" creationId="{18615BE4-4E6C-8CFB-0CB8-BBF45867C160}"/>
          </ac:spMkLst>
        </pc:spChg>
        <pc:spChg chg="mod">
          <ac:chgData name="ALBERTO FRANCISCO ZAVALA RANGEL" userId="9c4ca214-3a2c-4e80-bdae-a7ff1237ba30" providerId="ADAL" clId="{2EE26F74-9E5F-5584-BA37-86E7910919FD}" dt="2026-04-11T05:14:22.063" v="7705" actId="1037"/>
          <ac:spMkLst>
            <pc:docMk/>
            <pc:sldMk cId="3304188855" sldId="331"/>
            <ac:spMk id="38" creationId="{A01565D1-05D4-2820-3CB9-6E58836215D6}"/>
          </ac:spMkLst>
        </pc:spChg>
        <pc:spChg chg="mod">
          <ac:chgData name="ALBERTO FRANCISCO ZAVALA RANGEL" userId="9c4ca214-3a2c-4e80-bdae-a7ff1237ba30" providerId="ADAL" clId="{2EE26F74-9E5F-5584-BA37-86E7910919FD}" dt="2026-04-11T05:14:22.063" v="7705" actId="1037"/>
          <ac:spMkLst>
            <pc:docMk/>
            <pc:sldMk cId="3304188855" sldId="331"/>
            <ac:spMk id="41" creationId="{79BB6B8F-5A8C-3DEA-ABC5-09EA59725D16}"/>
          </ac:spMkLst>
        </pc:spChg>
        <pc:spChg chg="mod">
          <ac:chgData name="ALBERTO FRANCISCO ZAVALA RANGEL" userId="9c4ca214-3a2c-4e80-bdae-a7ff1237ba30" providerId="ADAL" clId="{2EE26F74-9E5F-5584-BA37-86E7910919FD}" dt="2026-04-11T05:14:22.063" v="7705" actId="1037"/>
          <ac:spMkLst>
            <pc:docMk/>
            <pc:sldMk cId="3304188855" sldId="331"/>
            <ac:spMk id="43" creationId="{BE8DDDE5-4B16-7BEB-49D4-5568BE89BC27}"/>
          </ac:spMkLst>
        </pc:spChg>
        <pc:spChg chg="mod">
          <ac:chgData name="ALBERTO FRANCISCO ZAVALA RANGEL" userId="9c4ca214-3a2c-4e80-bdae-a7ff1237ba30" providerId="ADAL" clId="{2EE26F74-9E5F-5584-BA37-86E7910919FD}" dt="2026-04-11T05:14:22.063" v="7705" actId="1037"/>
          <ac:spMkLst>
            <pc:docMk/>
            <pc:sldMk cId="3304188855" sldId="331"/>
            <ac:spMk id="44" creationId="{9DA53E3A-0937-40C0-DFB1-E04CBD2DB4D4}"/>
          </ac:spMkLst>
        </pc:spChg>
        <pc:spChg chg="mod">
          <ac:chgData name="ALBERTO FRANCISCO ZAVALA RANGEL" userId="9c4ca214-3a2c-4e80-bdae-a7ff1237ba30" providerId="ADAL" clId="{2EE26F74-9E5F-5584-BA37-86E7910919FD}" dt="2026-04-11T05:14:06.110" v="7679" actId="1076"/>
          <ac:spMkLst>
            <pc:docMk/>
            <pc:sldMk cId="3304188855" sldId="331"/>
            <ac:spMk id="73" creationId="{438438A2-D2CD-E8B2-681E-7727F8DECFDF}"/>
          </ac:spMkLst>
        </pc:spChg>
        <pc:spChg chg="mod">
          <ac:chgData name="ALBERTO FRANCISCO ZAVALA RANGEL" userId="9c4ca214-3a2c-4e80-bdae-a7ff1237ba30" providerId="ADAL" clId="{2EE26F74-9E5F-5584-BA37-86E7910919FD}" dt="2026-04-11T05:14:22.063" v="7705" actId="1037"/>
          <ac:spMkLst>
            <pc:docMk/>
            <pc:sldMk cId="3304188855" sldId="331"/>
            <ac:spMk id="74" creationId="{CCA3E157-2FE5-8614-AB93-DACC431D8072}"/>
          </ac:spMkLst>
        </pc:spChg>
        <pc:spChg chg="mod">
          <ac:chgData name="ALBERTO FRANCISCO ZAVALA RANGEL" userId="9c4ca214-3a2c-4e80-bdae-a7ff1237ba30" providerId="ADAL" clId="{2EE26F74-9E5F-5584-BA37-86E7910919FD}" dt="2026-04-11T05:14:22.063" v="7705" actId="1037"/>
          <ac:spMkLst>
            <pc:docMk/>
            <pc:sldMk cId="3304188855" sldId="331"/>
            <ac:spMk id="75" creationId="{803D2CFC-77FB-9A1C-36D3-D26497D74277}"/>
          </ac:spMkLst>
        </pc:spChg>
        <pc:spChg chg="mod">
          <ac:chgData name="ALBERTO FRANCISCO ZAVALA RANGEL" userId="9c4ca214-3a2c-4e80-bdae-a7ff1237ba30" providerId="ADAL" clId="{2EE26F74-9E5F-5584-BA37-86E7910919FD}" dt="2026-04-11T05:14:22.063" v="7705" actId="1037"/>
          <ac:spMkLst>
            <pc:docMk/>
            <pc:sldMk cId="3304188855" sldId="331"/>
            <ac:spMk id="76" creationId="{98730343-DB54-AD9D-623E-689684FD8E2E}"/>
          </ac:spMkLst>
        </pc:spChg>
        <pc:spChg chg="mod">
          <ac:chgData name="ALBERTO FRANCISCO ZAVALA RANGEL" userId="9c4ca214-3a2c-4e80-bdae-a7ff1237ba30" providerId="ADAL" clId="{2EE26F74-9E5F-5584-BA37-86E7910919FD}" dt="2026-04-11T05:14:22.063" v="7705" actId="1037"/>
          <ac:spMkLst>
            <pc:docMk/>
            <pc:sldMk cId="3304188855" sldId="331"/>
            <ac:spMk id="77" creationId="{66A827A6-A01B-89A3-A32B-C0F07B426EFB}"/>
          </ac:spMkLst>
        </pc:spChg>
        <pc:spChg chg="mod">
          <ac:chgData name="ALBERTO FRANCISCO ZAVALA RANGEL" userId="9c4ca214-3a2c-4e80-bdae-a7ff1237ba30" providerId="ADAL" clId="{2EE26F74-9E5F-5584-BA37-86E7910919FD}" dt="2026-04-11T05:16:17.646" v="7728" actId="1036"/>
          <ac:spMkLst>
            <pc:docMk/>
            <pc:sldMk cId="3304188855" sldId="331"/>
            <ac:spMk id="80" creationId="{8345C3DF-7A39-2382-3CA5-CE943F0C3573}"/>
          </ac:spMkLst>
        </pc:spChg>
        <pc:spChg chg="mod">
          <ac:chgData name="ALBERTO FRANCISCO ZAVALA RANGEL" userId="9c4ca214-3a2c-4e80-bdae-a7ff1237ba30" providerId="ADAL" clId="{2EE26F74-9E5F-5584-BA37-86E7910919FD}" dt="2026-04-10T20:32:29.516" v="7145" actId="207"/>
          <ac:spMkLst>
            <pc:docMk/>
            <pc:sldMk cId="3304188855" sldId="331"/>
            <ac:spMk id="81" creationId="{360FB4B7-3D03-B55B-0E93-335BEC7082B6}"/>
          </ac:spMkLst>
        </pc:spChg>
      </pc:sldChg>
      <pc:sldChg chg="addSp delSp modSp add del mod setBg">
        <pc:chgData name="ALBERTO FRANCISCO ZAVALA RANGEL" userId="9c4ca214-3a2c-4e80-bdae-a7ff1237ba30" providerId="ADAL" clId="{2EE26F74-9E5F-5584-BA37-86E7910919FD}" dt="2026-04-11T05:16:29.409" v="7742" actId="1038"/>
        <pc:sldMkLst>
          <pc:docMk/>
          <pc:sldMk cId="478426023" sldId="332"/>
        </pc:sldMkLst>
        <pc:spChg chg="add mod">
          <ac:chgData name="ALBERTO FRANCISCO ZAVALA RANGEL" userId="9c4ca214-3a2c-4e80-bdae-a7ff1237ba30" providerId="ADAL" clId="{2EE26F74-9E5F-5584-BA37-86E7910919FD}" dt="2026-04-10T21:55:19.073" v="7606"/>
          <ac:spMkLst>
            <pc:docMk/>
            <pc:sldMk cId="478426023" sldId="332"/>
            <ac:spMk id="4" creationId="{636203AD-7D98-838B-A695-2AFEB7391C01}"/>
          </ac:spMkLst>
        </pc:spChg>
        <pc:spChg chg="add del mod">
          <ac:chgData name="ALBERTO FRANCISCO ZAVALA RANGEL" userId="9c4ca214-3a2c-4e80-bdae-a7ff1237ba30" providerId="ADAL" clId="{2EE26F74-9E5F-5584-BA37-86E7910919FD}" dt="2026-04-10T21:31:31.891" v="7512" actId="478"/>
          <ac:spMkLst>
            <pc:docMk/>
            <pc:sldMk cId="478426023" sldId="332"/>
            <ac:spMk id="4" creationId="{D8EB4F9B-2637-D34F-1AB4-81936248695E}"/>
          </ac:spMkLst>
        </pc:spChg>
        <pc:spChg chg="add del mod">
          <ac:chgData name="ALBERTO FRANCISCO ZAVALA RANGEL" userId="9c4ca214-3a2c-4e80-bdae-a7ff1237ba30" providerId="ADAL" clId="{2EE26F74-9E5F-5584-BA37-86E7910919FD}" dt="2026-04-10T21:55:22.137" v="7608" actId="478"/>
          <ac:spMkLst>
            <pc:docMk/>
            <pc:sldMk cId="478426023" sldId="332"/>
            <ac:spMk id="5" creationId="{4ACA6A4A-EF28-FA36-392B-500102BFFC7E}"/>
          </ac:spMkLst>
        </pc:spChg>
        <pc:spChg chg="add mod">
          <ac:chgData name="ALBERTO FRANCISCO ZAVALA RANGEL" userId="9c4ca214-3a2c-4e80-bdae-a7ff1237ba30" providerId="ADAL" clId="{2EE26F74-9E5F-5584-BA37-86E7910919FD}" dt="2026-04-10T21:55:26.043" v="7614" actId="20577"/>
          <ac:spMkLst>
            <pc:docMk/>
            <pc:sldMk cId="478426023" sldId="332"/>
            <ac:spMk id="6" creationId="{317CED1B-CEDC-5334-7BD0-BB01484B34CF}"/>
          </ac:spMkLst>
        </pc:spChg>
        <pc:spChg chg="mod">
          <ac:chgData name="ALBERTO FRANCISCO ZAVALA RANGEL" userId="9c4ca214-3a2c-4e80-bdae-a7ff1237ba30" providerId="ADAL" clId="{2EE26F74-9E5F-5584-BA37-86E7910919FD}" dt="2026-04-10T20:32:34.053" v="7146" actId="207"/>
          <ac:spMkLst>
            <pc:docMk/>
            <pc:sldMk cId="478426023" sldId="332"/>
            <ac:spMk id="54" creationId="{EE9B14C9-64F9-3B6A-E74D-B08713434341}"/>
          </ac:spMkLst>
        </pc:spChg>
        <pc:spChg chg="mod">
          <ac:chgData name="ALBERTO FRANCISCO ZAVALA RANGEL" userId="9c4ca214-3a2c-4e80-bdae-a7ff1237ba30" providerId="ADAL" clId="{2EE26F74-9E5F-5584-BA37-86E7910919FD}" dt="2026-04-11T05:16:29.409" v="7742" actId="1038"/>
          <ac:spMkLst>
            <pc:docMk/>
            <pc:sldMk cId="478426023" sldId="332"/>
            <ac:spMk id="59" creationId="{3823CE44-201C-AA26-7312-71DBF0564A63}"/>
          </ac:spMkLst>
        </pc:spChg>
      </pc:sldChg>
      <pc:sldChg chg="modSp del mod setBg modClrScheme chgLayout">
        <pc:chgData name="ALBERTO FRANCISCO ZAVALA RANGEL" userId="9c4ca214-3a2c-4e80-bdae-a7ff1237ba30" providerId="ADAL" clId="{2EE26F74-9E5F-5584-BA37-86E7910919FD}" dt="2026-04-10T20:05:08.797" v="5896" actId="2696"/>
        <pc:sldMkLst>
          <pc:docMk/>
          <pc:sldMk cId="1169869459" sldId="333"/>
        </pc:sldMkLst>
      </pc:sldChg>
      <pc:sldChg chg="addSp delSp modSp mod modClrScheme chgLayout">
        <pc:chgData name="ALBERTO FRANCISCO ZAVALA RANGEL" userId="9c4ca214-3a2c-4e80-bdae-a7ff1237ba30" providerId="ADAL" clId="{2EE26F74-9E5F-5584-BA37-86E7910919FD}" dt="2026-04-10T21:54:01.326" v="7582" actId="1076"/>
        <pc:sldMkLst>
          <pc:docMk/>
          <pc:sldMk cId="3636756913" sldId="351"/>
        </pc:sldMkLst>
        <pc:spChg chg="mod">
          <ac:chgData name="ALBERTO FRANCISCO ZAVALA RANGEL" userId="9c4ca214-3a2c-4e80-bdae-a7ff1237ba30" providerId="ADAL" clId="{2EE26F74-9E5F-5584-BA37-86E7910919FD}" dt="2026-04-07T20:41:18.485" v="3548" actId="1036"/>
          <ac:spMkLst>
            <pc:docMk/>
            <pc:sldMk cId="3636756913" sldId="351"/>
            <ac:spMk id="2" creationId="{DC78D8A8-D6B1-1576-230C-311C508C8860}"/>
          </ac:spMkLst>
        </pc:spChg>
        <pc:spChg chg="mod">
          <ac:chgData name="ALBERTO FRANCISCO ZAVALA RANGEL" userId="9c4ca214-3a2c-4e80-bdae-a7ff1237ba30" providerId="ADAL" clId="{2EE26F74-9E5F-5584-BA37-86E7910919FD}" dt="2026-04-07T18:37:20.932" v="2717" actId="20577"/>
          <ac:spMkLst>
            <pc:docMk/>
            <pc:sldMk cId="3636756913" sldId="351"/>
            <ac:spMk id="3" creationId="{D0191C64-98F8-AB61-11CB-32BE4E575F91}"/>
          </ac:spMkLst>
        </pc:spChg>
        <pc:spChg chg="add mod">
          <ac:chgData name="ALBERTO FRANCISCO ZAVALA RANGEL" userId="9c4ca214-3a2c-4e80-bdae-a7ff1237ba30" providerId="ADAL" clId="{2EE26F74-9E5F-5584-BA37-86E7910919FD}" dt="2026-04-10T21:53:48.325" v="7577"/>
          <ac:spMkLst>
            <pc:docMk/>
            <pc:sldMk cId="3636756913" sldId="351"/>
            <ac:spMk id="4" creationId="{80FBD2E0-9A43-52C9-6F81-F49736780B5E}"/>
          </ac:spMkLst>
        </pc:spChg>
        <pc:spChg chg="mod">
          <ac:chgData name="ALBERTO FRANCISCO ZAVALA RANGEL" userId="9c4ca214-3a2c-4e80-bdae-a7ff1237ba30" providerId="ADAL" clId="{2EE26F74-9E5F-5584-BA37-86E7910919FD}" dt="2026-04-07T20:41:28.982" v="3575" actId="1036"/>
          <ac:spMkLst>
            <pc:docMk/>
            <pc:sldMk cId="3636756913" sldId="351"/>
            <ac:spMk id="6" creationId="{B737DA5D-7AF1-952C-C520-1364673A5443}"/>
          </ac:spMkLst>
        </pc:spChg>
        <pc:spChg chg="mod">
          <ac:chgData name="ALBERTO FRANCISCO ZAVALA RANGEL" userId="9c4ca214-3a2c-4e80-bdae-a7ff1237ba30" providerId="ADAL" clId="{2EE26F74-9E5F-5584-BA37-86E7910919FD}" dt="2026-04-10T21:54:01.326" v="7582" actId="1076"/>
          <ac:spMkLst>
            <pc:docMk/>
            <pc:sldMk cId="3636756913" sldId="351"/>
            <ac:spMk id="8" creationId="{5C81926E-1604-8AD9-0ED0-D5D492B3A417}"/>
          </ac:spMkLst>
        </pc:spChg>
        <pc:spChg chg="mod">
          <ac:chgData name="ALBERTO FRANCISCO ZAVALA RANGEL" userId="9c4ca214-3a2c-4e80-bdae-a7ff1237ba30" providerId="ADAL" clId="{2EE26F74-9E5F-5584-BA37-86E7910919FD}" dt="2026-04-07T20:41:18.485" v="3548" actId="1036"/>
          <ac:spMkLst>
            <pc:docMk/>
            <pc:sldMk cId="3636756913" sldId="351"/>
            <ac:spMk id="9" creationId="{E9AAD963-9BDC-F6CC-E267-3DBB134642A9}"/>
          </ac:spMkLst>
        </pc:spChg>
        <pc:spChg chg="mod">
          <ac:chgData name="ALBERTO FRANCISCO ZAVALA RANGEL" userId="9c4ca214-3a2c-4e80-bdae-a7ff1237ba30" providerId="ADAL" clId="{2EE26F74-9E5F-5584-BA37-86E7910919FD}" dt="2026-04-07T20:41:24.013" v="3555" actId="1035"/>
          <ac:spMkLst>
            <pc:docMk/>
            <pc:sldMk cId="3636756913" sldId="351"/>
            <ac:spMk id="11" creationId="{3280C759-4F3D-5AB8-002F-D83EDEA92613}"/>
          </ac:spMkLst>
        </pc:spChg>
        <pc:spChg chg="add del">
          <ac:chgData name="ALBERTO FRANCISCO ZAVALA RANGEL" userId="9c4ca214-3a2c-4e80-bdae-a7ff1237ba30" providerId="ADAL" clId="{2EE26F74-9E5F-5584-BA37-86E7910919FD}" dt="2026-04-10T21:53:24.420" v="7573" actId="478"/>
          <ac:spMkLst>
            <pc:docMk/>
            <pc:sldMk cId="3636756913" sldId="351"/>
            <ac:spMk id="12" creationId="{635A2B40-BF00-E331-44BD-6BD6C6F46313}"/>
          </ac:spMkLst>
        </pc:spChg>
        <pc:spChg chg="mod">
          <ac:chgData name="ALBERTO FRANCISCO ZAVALA RANGEL" userId="9c4ca214-3a2c-4e80-bdae-a7ff1237ba30" providerId="ADAL" clId="{2EE26F74-9E5F-5584-BA37-86E7910919FD}" dt="2026-04-07T20:41:18.485" v="3548" actId="1036"/>
          <ac:spMkLst>
            <pc:docMk/>
            <pc:sldMk cId="3636756913" sldId="351"/>
            <ac:spMk id="31" creationId="{9EB771B1-C569-D999-0523-5B570878A858}"/>
          </ac:spMkLst>
        </pc:spChg>
        <pc:grpChg chg="mod">
          <ac:chgData name="ALBERTO FRANCISCO ZAVALA RANGEL" userId="9c4ca214-3a2c-4e80-bdae-a7ff1237ba30" providerId="ADAL" clId="{2EE26F74-9E5F-5584-BA37-86E7910919FD}" dt="2026-04-07T20:41:24.013" v="3555" actId="1035"/>
          <ac:grpSpMkLst>
            <pc:docMk/>
            <pc:sldMk cId="3636756913" sldId="351"/>
            <ac:grpSpMk id="20" creationId="{873FB784-3C05-FE4B-13AA-0EA42BB82415}"/>
          </ac:grpSpMkLst>
        </pc:grpChg>
        <pc:picChg chg="mod ord modCrop">
          <ac:chgData name="ALBERTO FRANCISCO ZAVALA RANGEL" userId="9c4ca214-3a2c-4e80-bdae-a7ff1237ba30" providerId="ADAL" clId="{2EE26F74-9E5F-5584-BA37-86E7910919FD}" dt="2026-04-07T19:01:25.368" v="3395" actId="1036"/>
          <ac:picMkLst>
            <pc:docMk/>
            <pc:sldMk cId="3636756913" sldId="351"/>
            <ac:picMk id="5" creationId="{A455F2BE-05B7-E2D6-7BB4-B19424C7F7F5}"/>
          </ac:picMkLst>
        </pc:picChg>
        <pc:picChg chg="mod">
          <ac:chgData name="ALBERTO FRANCISCO ZAVALA RANGEL" userId="9c4ca214-3a2c-4e80-bdae-a7ff1237ba30" providerId="ADAL" clId="{2EE26F74-9E5F-5584-BA37-86E7910919FD}" dt="2026-04-07T20:41:18.485" v="3548" actId="1036"/>
          <ac:picMkLst>
            <pc:docMk/>
            <pc:sldMk cId="3636756913" sldId="351"/>
            <ac:picMk id="15" creationId="{D0EC5FF2-82F9-117A-4CDA-516B17F519D4}"/>
          </ac:picMkLst>
        </pc:picChg>
        <pc:picChg chg="mod">
          <ac:chgData name="ALBERTO FRANCISCO ZAVALA RANGEL" userId="9c4ca214-3a2c-4e80-bdae-a7ff1237ba30" providerId="ADAL" clId="{2EE26F74-9E5F-5584-BA37-86E7910919FD}" dt="2026-04-07T20:41:28.982" v="3575" actId="1036"/>
          <ac:picMkLst>
            <pc:docMk/>
            <pc:sldMk cId="3636756913" sldId="351"/>
            <ac:picMk id="16" creationId="{2F376A69-980C-3085-9550-43277BAB0316}"/>
          </ac:picMkLst>
        </pc:picChg>
        <pc:picChg chg="mod">
          <ac:chgData name="ALBERTO FRANCISCO ZAVALA RANGEL" userId="9c4ca214-3a2c-4e80-bdae-a7ff1237ba30" providerId="ADAL" clId="{2EE26F74-9E5F-5584-BA37-86E7910919FD}" dt="2026-04-07T20:41:18.485" v="3548" actId="1036"/>
          <ac:picMkLst>
            <pc:docMk/>
            <pc:sldMk cId="3636756913" sldId="351"/>
            <ac:picMk id="19" creationId="{AB4C4241-8C5C-C630-76A0-6C2FDC0F9F47}"/>
          </ac:picMkLst>
        </pc:picChg>
        <pc:picChg chg="mod">
          <ac:chgData name="ALBERTO FRANCISCO ZAVALA RANGEL" userId="9c4ca214-3a2c-4e80-bdae-a7ff1237ba30" providerId="ADAL" clId="{2EE26F74-9E5F-5584-BA37-86E7910919FD}" dt="2026-04-07T20:41:18.485" v="3548" actId="1036"/>
          <ac:picMkLst>
            <pc:docMk/>
            <pc:sldMk cId="3636756913" sldId="351"/>
            <ac:picMk id="39" creationId="{5645ACF3-3C23-D962-33A3-4F9EDABCFF6E}"/>
          </ac:picMkLst>
        </pc:picChg>
      </pc:sldChg>
      <pc:sldChg chg="addSp delSp modSp mod setBg modClrScheme chgLayout">
        <pc:chgData name="ALBERTO FRANCISCO ZAVALA RANGEL" userId="9c4ca214-3a2c-4e80-bdae-a7ff1237ba30" providerId="ADAL" clId="{2EE26F74-9E5F-5584-BA37-86E7910919FD}" dt="2026-04-10T22:02:38.265" v="7671" actId="20577"/>
        <pc:sldMkLst>
          <pc:docMk/>
          <pc:sldMk cId="3942100973" sldId="352"/>
        </pc:sldMkLst>
        <pc:spChg chg="add mod">
          <ac:chgData name="ALBERTO FRANCISCO ZAVALA RANGEL" userId="9c4ca214-3a2c-4e80-bdae-a7ff1237ba30" providerId="ADAL" clId="{2EE26F74-9E5F-5584-BA37-86E7910919FD}" dt="2026-04-10T22:02:38.265" v="7671" actId="20577"/>
          <ac:spMkLst>
            <pc:docMk/>
            <pc:sldMk cId="3942100973" sldId="352"/>
            <ac:spMk id="2" creationId="{C095034C-21F3-BEF2-D1F5-DB4C59D706DF}"/>
          </ac:spMkLst>
        </pc:spChg>
        <pc:spChg chg="add mod">
          <ac:chgData name="ALBERTO FRANCISCO ZAVALA RANGEL" userId="9c4ca214-3a2c-4e80-bdae-a7ff1237ba30" providerId="ADAL" clId="{2EE26F74-9E5F-5584-BA37-86E7910919FD}" dt="2026-04-07T18:14:44.362" v="1801" actId="207"/>
          <ac:spMkLst>
            <pc:docMk/>
            <pc:sldMk cId="3942100973" sldId="352"/>
            <ac:spMk id="3" creationId="{1D6CB57C-F65C-C431-EEDE-53B934A16B80}"/>
          </ac:spMkLst>
        </pc:spChg>
        <pc:spChg chg="add del">
          <ac:chgData name="ALBERTO FRANCISCO ZAVALA RANGEL" userId="9c4ca214-3a2c-4e80-bdae-a7ff1237ba30" providerId="ADAL" clId="{2EE26F74-9E5F-5584-BA37-86E7910919FD}" dt="2026-04-10T21:54:10.499" v="7584" actId="478"/>
          <ac:spMkLst>
            <pc:docMk/>
            <pc:sldMk cId="3942100973" sldId="352"/>
            <ac:spMk id="4" creationId="{B79C0AC9-B144-C382-5A92-E74B84D2E26A}"/>
          </ac:spMkLst>
        </pc:spChg>
        <pc:spChg chg="mod">
          <ac:chgData name="ALBERTO FRANCISCO ZAVALA RANGEL" userId="9c4ca214-3a2c-4e80-bdae-a7ff1237ba30" providerId="ADAL" clId="{2EE26F74-9E5F-5584-BA37-86E7910919FD}" dt="2026-04-07T18:13:07.889" v="1746" actId="948"/>
          <ac:spMkLst>
            <pc:docMk/>
            <pc:sldMk cId="3942100973" sldId="352"/>
            <ac:spMk id="12" creationId="{F99BF6AC-6723-8CC1-A3F8-73D0E95F92EB}"/>
          </ac:spMkLst>
        </pc:spChg>
      </pc:sldChg>
      <pc:sldChg chg="addSp delSp modSp mod setBg">
        <pc:chgData name="ALBERTO FRANCISCO ZAVALA RANGEL" userId="9c4ca214-3a2c-4e80-bdae-a7ff1237ba30" providerId="ADAL" clId="{2EE26F74-9E5F-5584-BA37-86E7910919FD}" dt="2026-04-07T18:40:26.049" v="2748" actId="207"/>
        <pc:sldMkLst>
          <pc:docMk/>
          <pc:sldMk cId="2721441434" sldId="354"/>
        </pc:sldMkLst>
        <pc:spChg chg="mod">
          <ac:chgData name="ALBERTO FRANCISCO ZAVALA RANGEL" userId="9c4ca214-3a2c-4e80-bdae-a7ff1237ba30" providerId="ADAL" clId="{2EE26F74-9E5F-5584-BA37-86E7910919FD}" dt="2026-04-07T18:40:26.049" v="2748" actId="207"/>
          <ac:spMkLst>
            <pc:docMk/>
            <pc:sldMk cId="2721441434" sldId="354"/>
            <ac:spMk id="2" creationId="{8E01CE0E-C3A0-43D2-FA38-7F86C1FCD1EA}"/>
          </ac:spMkLst>
        </pc:spChg>
        <pc:spChg chg="mod">
          <ac:chgData name="ALBERTO FRANCISCO ZAVALA RANGEL" userId="9c4ca214-3a2c-4e80-bdae-a7ff1237ba30" providerId="ADAL" clId="{2EE26F74-9E5F-5584-BA37-86E7910919FD}" dt="2026-04-07T18:39:14.684" v="2727" actId="207"/>
          <ac:spMkLst>
            <pc:docMk/>
            <pc:sldMk cId="2721441434" sldId="354"/>
            <ac:spMk id="3" creationId="{6FDEADF1-80DE-FF4B-ACC2-034D740CB73A}"/>
          </ac:spMkLst>
        </pc:spChg>
        <pc:spChg chg="mod">
          <ac:chgData name="ALBERTO FRANCISCO ZAVALA RANGEL" userId="9c4ca214-3a2c-4e80-bdae-a7ff1237ba30" providerId="ADAL" clId="{2EE26F74-9E5F-5584-BA37-86E7910919FD}" dt="2026-04-07T18:40:02.234" v="2745" actId="2085"/>
          <ac:spMkLst>
            <pc:docMk/>
            <pc:sldMk cId="2721441434" sldId="354"/>
            <ac:spMk id="4" creationId="{ADF743A8-C04A-581C-3DF1-CB50B8E2B3B2}"/>
          </ac:spMkLst>
        </pc:spChg>
        <pc:spChg chg="add mod">
          <ac:chgData name="ALBERTO FRANCISCO ZAVALA RANGEL" userId="9c4ca214-3a2c-4e80-bdae-a7ff1237ba30" providerId="ADAL" clId="{2EE26F74-9E5F-5584-BA37-86E7910919FD}" dt="2026-04-07T18:39:14.684" v="2727" actId="207"/>
          <ac:spMkLst>
            <pc:docMk/>
            <pc:sldMk cId="2721441434" sldId="354"/>
            <ac:spMk id="5" creationId="{B91EB1CD-8D49-7B9B-A38F-0D74C7270246}"/>
          </ac:spMkLst>
        </pc:spChg>
        <pc:spChg chg="add mod">
          <ac:chgData name="ALBERTO FRANCISCO ZAVALA RANGEL" userId="9c4ca214-3a2c-4e80-bdae-a7ff1237ba30" providerId="ADAL" clId="{2EE26F74-9E5F-5584-BA37-86E7910919FD}" dt="2026-04-07T18:40:13.810" v="2747" actId="207"/>
          <ac:spMkLst>
            <pc:docMk/>
            <pc:sldMk cId="2721441434" sldId="354"/>
            <ac:spMk id="7" creationId="{E09B2133-FBE9-F00F-8A6E-2EBE90D6A558}"/>
          </ac:spMkLst>
        </pc:spChg>
        <pc:spChg chg="mod">
          <ac:chgData name="ALBERTO FRANCISCO ZAVALA RANGEL" userId="9c4ca214-3a2c-4e80-bdae-a7ff1237ba30" providerId="ADAL" clId="{2EE26F74-9E5F-5584-BA37-86E7910919FD}" dt="2026-04-07T18:23:53.583" v="2122" actId="14100"/>
          <ac:spMkLst>
            <pc:docMk/>
            <pc:sldMk cId="2721441434" sldId="354"/>
            <ac:spMk id="12" creationId="{2B6871D5-722E-2586-7A90-C1CD3D439FEA}"/>
          </ac:spMkLst>
        </pc:spChg>
      </pc:sldChg>
      <pc:sldChg chg="ord">
        <pc:chgData name="ALBERTO FRANCISCO ZAVALA RANGEL" userId="9c4ca214-3a2c-4e80-bdae-a7ff1237ba30" providerId="ADAL" clId="{2EE26F74-9E5F-5584-BA37-86E7910919FD}" dt="2026-04-10T21:14:29.707" v="7439" actId="20578"/>
        <pc:sldMkLst>
          <pc:docMk/>
          <pc:sldMk cId="2878820627" sldId="365"/>
        </pc:sldMkLst>
      </pc:sldChg>
      <pc:sldChg chg="addSp modSp mod setBg">
        <pc:chgData name="ALBERTO FRANCISCO ZAVALA RANGEL" userId="9c4ca214-3a2c-4e80-bdae-a7ff1237ba30" providerId="ADAL" clId="{2EE26F74-9E5F-5584-BA37-86E7910919FD}" dt="2026-04-07T20:43:32.211" v="3582" actId="1038"/>
        <pc:sldMkLst>
          <pc:docMk/>
          <pc:sldMk cId="1393451131" sldId="367"/>
        </pc:sldMkLst>
        <pc:spChg chg="add mod">
          <ac:chgData name="ALBERTO FRANCISCO ZAVALA RANGEL" userId="9c4ca214-3a2c-4e80-bdae-a7ff1237ba30" providerId="ADAL" clId="{2EE26F74-9E5F-5584-BA37-86E7910919FD}" dt="2026-04-07T18:43:40.032" v="2829" actId="20577"/>
          <ac:spMkLst>
            <pc:docMk/>
            <pc:sldMk cId="1393451131" sldId="367"/>
            <ac:spMk id="2" creationId="{D0470255-185E-F998-9F18-3339019D29B1}"/>
          </ac:spMkLst>
        </pc:spChg>
        <pc:picChg chg="mod modCrop">
          <ac:chgData name="ALBERTO FRANCISCO ZAVALA RANGEL" userId="9c4ca214-3a2c-4e80-bdae-a7ff1237ba30" providerId="ADAL" clId="{2EE26F74-9E5F-5584-BA37-86E7910919FD}" dt="2026-04-07T18:42:07.512" v="2760" actId="732"/>
          <ac:picMkLst>
            <pc:docMk/>
            <pc:sldMk cId="1393451131" sldId="367"/>
            <ac:picMk id="6" creationId="{46AF03F0-E403-AE38-95B9-A6C05D22C22C}"/>
          </ac:picMkLst>
        </pc:picChg>
        <pc:picChg chg="mod modCrop">
          <ac:chgData name="ALBERTO FRANCISCO ZAVALA RANGEL" userId="9c4ca214-3a2c-4e80-bdae-a7ff1237ba30" providerId="ADAL" clId="{2EE26F74-9E5F-5584-BA37-86E7910919FD}" dt="2026-04-07T18:42:41.976" v="2767" actId="14100"/>
          <ac:picMkLst>
            <pc:docMk/>
            <pc:sldMk cId="1393451131" sldId="367"/>
            <ac:picMk id="8" creationId="{4C33C90D-87D1-CDAA-EA41-924B87B6A841}"/>
          </ac:picMkLst>
        </pc:picChg>
        <pc:picChg chg="mod">
          <ac:chgData name="ALBERTO FRANCISCO ZAVALA RANGEL" userId="9c4ca214-3a2c-4e80-bdae-a7ff1237ba30" providerId="ADAL" clId="{2EE26F74-9E5F-5584-BA37-86E7910919FD}" dt="2026-04-07T20:43:32.211" v="3582" actId="1038"/>
          <ac:picMkLst>
            <pc:docMk/>
            <pc:sldMk cId="1393451131" sldId="367"/>
            <ac:picMk id="10" creationId="{740C7992-A559-58E7-2CFA-6C12FA799B57}"/>
          </ac:picMkLst>
        </pc:picChg>
      </pc:sldChg>
      <pc:sldChg chg="addSp modSp mod setBg">
        <pc:chgData name="ALBERTO FRANCISCO ZAVALA RANGEL" userId="9c4ca214-3a2c-4e80-bdae-a7ff1237ba30" providerId="ADAL" clId="{2EE26F74-9E5F-5584-BA37-86E7910919FD}" dt="2026-04-10T21:03:23.556" v="7419" actId="732"/>
        <pc:sldMkLst>
          <pc:docMk/>
          <pc:sldMk cId="2186121013" sldId="368"/>
        </pc:sldMkLst>
        <pc:spChg chg="add mod">
          <ac:chgData name="ALBERTO FRANCISCO ZAVALA RANGEL" userId="9c4ca214-3a2c-4e80-bdae-a7ff1237ba30" providerId="ADAL" clId="{2EE26F74-9E5F-5584-BA37-86E7910919FD}" dt="2026-04-07T18:43:14.429" v="2779" actId="20577"/>
          <ac:spMkLst>
            <pc:docMk/>
            <pc:sldMk cId="2186121013" sldId="368"/>
            <ac:spMk id="2" creationId="{6974D1AD-6C58-77A4-4303-109306783940}"/>
          </ac:spMkLst>
        </pc:spChg>
        <pc:picChg chg="mod modCrop">
          <ac:chgData name="ALBERTO FRANCISCO ZAVALA RANGEL" userId="9c4ca214-3a2c-4e80-bdae-a7ff1237ba30" providerId="ADAL" clId="{2EE26F74-9E5F-5584-BA37-86E7910919FD}" dt="2026-04-10T21:03:23.556" v="7419" actId="732"/>
          <ac:picMkLst>
            <pc:docMk/>
            <pc:sldMk cId="2186121013" sldId="368"/>
            <ac:picMk id="7" creationId="{42898805-C013-BF03-24FB-8C7DCD320035}"/>
          </ac:picMkLst>
        </pc:picChg>
        <pc:picChg chg="mod">
          <ac:chgData name="ALBERTO FRANCISCO ZAVALA RANGEL" userId="9c4ca214-3a2c-4e80-bdae-a7ff1237ba30" providerId="ADAL" clId="{2EE26F74-9E5F-5584-BA37-86E7910919FD}" dt="2026-04-07T23:38:15.443" v="4792" actId="1076"/>
          <ac:picMkLst>
            <pc:docMk/>
            <pc:sldMk cId="2186121013" sldId="368"/>
            <ac:picMk id="10" creationId="{6D354C5C-1F33-7D47-9CF4-8EE6D767088F}"/>
          </ac:picMkLst>
        </pc:picChg>
        <pc:picChg chg="mod">
          <ac:chgData name="ALBERTO FRANCISCO ZAVALA RANGEL" userId="9c4ca214-3a2c-4e80-bdae-a7ff1237ba30" providerId="ADAL" clId="{2EE26F74-9E5F-5584-BA37-86E7910919FD}" dt="2026-04-07T18:43:19.347" v="2802" actId="1038"/>
          <ac:picMkLst>
            <pc:docMk/>
            <pc:sldMk cId="2186121013" sldId="368"/>
            <ac:picMk id="12" creationId="{3DEEDCDE-8E66-E9AF-7589-6DBD9CB7D333}"/>
          </ac:picMkLst>
        </pc:picChg>
      </pc:sldChg>
      <pc:sldChg chg="addSp delSp modSp mod setBg">
        <pc:chgData name="ALBERTO FRANCISCO ZAVALA RANGEL" userId="9c4ca214-3a2c-4e80-bdae-a7ff1237ba30" providerId="ADAL" clId="{2EE26F74-9E5F-5584-BA37-86E7910919FD}" dt="2026-04-07T23:37:24.974" v="4791" actId="1035"/>
        <pc:sldMkLst>
          <pc:docMk/>
          <pc:sldMk cId="803312872" sldId="370"/>
        </pc:sldMkLst>
        <pc:spChg chg="add mod">
          <ac:chgData name="ALBERTO FRANCISCO ZAVALA RANGEL" userId="9c4ca214-3a2c-4e80-bdae-a7ff1237ba30" providerId="ADAL" clId="{2EE26F74-9E5F-5584-BA37-86E7910919FD}" dt="2026-04-07T23:37:21.541" v="4783" actId="12788"/>
          <ac:spMkLst>
            <pc:docMk/>
            <pc:sldMk cId="803312872" sldId="370"/>
            <ac:spMk id="3" creationId="{BC8F7087-23E9-8CE5-5531-B958DBD7DDD0}"/>
          </ac:spMkLst>
        </pc:spChg>
        <pc:spChg chg="add mod">
          <ac:chgData name="ALBERTO FRANCISCO ZAVALA RANGEL" userId="9c4ca214-3a2c-4e80-bdae-a7ff1237ba30" providerId="ADAL" clId="{2EE26F74-9E5F-5584-BA37-86E7910919FD}" dt="2026-04-07T23:36:44.900" v="4777" actId="12788"/>
          <ac:spMkLst>
            <pc:docMk/>
            <pc:sldMk cId="803312872" sldId="370"/>
            <ac:spMk id="9" creationId="{A30B0CF2-F8F6-BBBB-A02A-3CD26F10E537}"/>
          </ac:spMkLst>
        </pc:spChg>
        <pc:spChg chg="add mod">
          <ac:chgData name="ALBERTO FRANCISCO ZAVALA RANGEL" userId="9c4ca214-3a2c-4e80-bdae-a7ff1237ba30" providerId="ADAL" clId="{2EE26F74-9E5F-5584-BA37-86E7910919FD}" dt="2026-04-07T18:54:27.460" v="3131" actId="12788"/>
          <ac:spMkLst>
            <pc:docMk/>
            <pc:sldMk cId="803312872" sldId="370"/>
            <ac:spMk id="10" creationId="{66F7EBB3-3082-8D95-6C26-B5D01F0DBF36}"/>
          </ac:spMkLst>
        </pc:spChg>
        <pc:spChg chg="add mod">
          <ac:chgData name="ALBERTO FRANCISCO ZAVALA RANGEL" userId="9c4ca214-3a2c-4e80-bdae-a7ff1237ba30" providerId="ADAL" clId="{2EE26F74-9E5F-5584-BA37-86E7910919FD}" dt="2026-04-07T18:51:05.011" v="3045" actId="20577"/>
          <ac:spMkLst>
            <pc:docMk/>
            <pc:sldMk cId="803312872" sldId="370"/>
            <ac:spMk id="12" creationId="{59B71931-2D1D-D632-F5DE-699DF24E9EB8}"/>
          </ac:spMkLst>
        </pc:spChg>
        <pc:spChg chg="add mod">
          <ac:chgData name="ALBERTO FRANCISCO ZAVALA RANGEL" userId="9c4ca214-3a2c-4e80-bdae-a7ff1237ba30" providerId="ADAL" clId="{2EE26F74-9E5F-5584-BA37-86E7910919FD}" dt="2026-04-07T20:48:31.072" v="3641" actId="207"/>
          <ac:spMkLst>
            <pc:docMk/>
            <pc:sldMk cId="803312872" sldId="370"/>
            <ac:spMk id="13" creationId="{9B8AA1C3-5E63-E976-BA17-9EB28CEFDC32}"/>
          </ac:spMkLst>
        </pc:spChg>
        <pc:picChg chg="mod">
          <ac:chgData name="ALBERTO FRANCISCO ZAVALA RANGEL" userId="9c4ca214-3a2c-4e80-bdae-a7ff1237ba30" providerId="ADAL" clId="{2EE26F74-9E5F-5584-BA37-86E7910919FD}" dt="2026-04-07T18:54:33.119" v="3138" actId="1036"/>
          <ac:picMkLst>
            <pc:docMk/>
            <pc:sldMk cId="803312872" sldId="370"/>
            <ac:picMk id="4" creationId="{C72588BE-3189-BCF2-7C91-FF1BEF6E6BFD}"/>
          </ac:picMkLst>
        </pc:picChg>
        <pc:picChg chg="mod modCrop">
          <ac:chgData name="ALBERTO FRANCISCO ZAVALA RANGEL" userId="9c4ca214-3a2c-4e80-bdae-a7ff1237ba30" providerId="ADAL" clId="{2EE26F74-9E5F-5584-BA37-86E7910919FD}" dt="2026-04-07T23:37:24.974" v="4791" actId="1035"/>
          <ac:picMkLst>
            <pc:docMk/>
            <pc:sldMk cId="803312872" sldId="370"/>
            <ac:picMk id="5" creationId="{34BD807D-BEF5-AEC9-A6F7-F165B91A539C}"/>
          </ac:picMkLst>
        </pc:picChg>
      </pc:sldChg>
      <pc:sldChg chg="delSp modSp mod">
        <pc:chgData name="ALBERTO FRANCISCO ZAVALA RANGEL" userId="9c4ca214-3a2c-4e80-bdae-a7ff1237ba30" providerId="ADAL" clId="{2EE26F74-9E5F-5584-BA37-86E7910919FD}" dt="2026-04-10T21:51:58.224" v="7542" actId="403"/>
        <pc:sldMkLst>
          <pc:docMk/>
          <pc:sldMk cId="3518884777" sldId="371"/>
        </pc:sldMkLst>
        <pc:spChg chg="del">
          <ac:chgData name="ALBERTO FRANCISCO ZAVALA RANGEL" userId="9c4ca214-3a2c-4e80-bdae-a7ff1237ba30" providerId="ADAL" clId="{2EE26F74-9E5F-5584-BA37-86E7910919FD}" dt="2026-04-10T21:27:53.795" v="7454" actId="478"/>
          <ac:spMkLst>
            <pc:docMk/>
            <pc:sldMk cId="3518884777" sldId="371"/>
            <ac:spMk id="6" creationId="{00000000-0000-0000-0000-000000000000}"/>
          </ac:spMkLst>
        </pc:spChg>
        <pc:spChg chg="mod">
          <ac:chgData name="ALBERTO FRANCISCO ZAVALA RANGEL" userId="9c4ca214-3a2c-4e80-bdae-a7ff1237ba30" providerId="ADAL" clId="{2EE26F74-9E5F-5584-BA37-86E7910919FD}" dt="2026-04-07T20:40:03.011" v="3514" actId="20577"/>
          <ac:spMkLst>
            <pc:docMk/>
            <pc:sldMk cId="3518884777" sldId="371"/>
            <ac:spMk id="25" creationId="{C6117ECC-9D5F-1745-0BB7-36A2A0B5986B}"/>
          </ac:spMkLst>
        </pc:spChg>
        <pc:spChg chg="mod">
          <ac:chgData name="ALBERTO FRANCISCO ZAVALA RANGEL" userId="9c4ca214-3a2c-4e80-bdae-a7ff1237ba30" providerId="ADAL" clId="{2EE26F74-9E5F-5584-BA37-86E7910919FD}" dt="2026-04-10T21:51:58.224" v="7542" actId="403"/>
          <ac:spMkLst>
            <pc:docMk/>
            <pc:sldMk cId="3518884777" sldId="371"/>
            <ac:spMk id="26" creationId="{00000000-0000-0000-0000-000000000000}"/>
          </ac:spMkLst>
        </pc:spChg>
      </pc:sldChg>
      <pc:sldChg chg="addSp delSp modSp mod">
        <pc:chgData name="ALBERTO FRANCISCO ZAVALA RANGEL" userId="9c4ca214-3a2c-4e80-bdae-a7ff1237ba30" providerId="ADAL" clId="{2EE26F74-9E5F-5584-BA37-86E7910919FD}" dt="2026-04-10T21:57:23.366" v="7644"/>
        <pc:sldMkLst>
          <pc:docMk/>
          <pc:sldMk cId="2989508159" sldId="383"/>
        </pc:sldMkLst>
        <pc:spChg chg="add mod">
          <ac:chgData name="ALBERTO FRANCISCO ZAVALA RANGEL" userId="9c4ca214-3a2c-4e80-bdae-a7ff1237ba30" providerId="ADAL" clId="{2EE26F74-9E5F-5584-BA37-86E7910919FD}" dt="2026-04-10T21:57:23.366" v="7644"/>
          <ac:spMkLst>
            <pc:docMk/>
            <pc:sldMk cId="2989508159" sldId="383"/>
            <ac:spMk id="2" creationId="{78AB2AAD-3D81-7896-2EA4-010A11CA5FA1}"/>
          </ac:spMkLst>
        </pc:spChg>
        <pc:spChg chg="del">
          <ac:chgData name="ALBERTO FRANCISCO ZAVALA RANGEL" userId="9c4ca214-3a2c-4e80-bdae-a7ff1237ba30" providerId="ADAL" clId="{2EE26F74-9E5F-5584-BA37-86E7910919FD}" dt="2026-04-10T21:28:56.352" v="7476" actId="478"/>
          <ac:spMkLst>
            <pc:docMk/>
            <pc:sldMk cId="2989508159" sldId="383"/>
            <ac:spMk id="3" creationId="{00000000-0000-0000-0000-000000000000}"/>
          </ac:spMkLst>
        </pc:spChg>
        <pc:spChg chg="mod topLvl">
          <ac:chgData name="ALBERTO FRANCISCO ZAVALA RANGEL" userId="9c4ca214-3a2c-4e80-bdae-a7ff1237ba30" providerId="ADAL" clId="{2EE26F74-9E5F-5584-BA37-86E7910919FD}" dt="2026-04-07T17:36:24.263" v="873" actId="207"/>
          <ac:spMkLst>
            <pc:docMk/>
            <pc:sldMk cId="2989508159" sldId="383"/>
            <ac:spMk id="5" creationId="{DF6F8C7A-D391-3E16-3C57-D0AE2696C2D1}"/>
          </ac:spMkLst>
        </pc:spChg>
        <pc:spChg chg="mod topLvl">
          <ac:chgData name="ALBERTO FRANCISCO ZAVALA RANGEL" userId="9c4ca214-3a2c-4e80-bdae-a7ff1237ba30" providerId="ADAL" clId="{2EE26F74-9E5F-5584-BA37-86E7910919FD}" dt="2026-04-07T17:35:36.792" v="852" actId="12788"/>
          <ac:spMkLst>
            <pc:docMk/>
            <pc:sldMk cId="2989508159" sldId="383"/>
            <ac:spMk id="8" creationId="{5ED558DB-7CC0-33D0-5894-0EB8E5526486}"/>
          </ac:spMkLst>
        </pc:spChg>
        <pc:spChg chg="mod topLvl">
          <ac:chgData name="ALBERTO FRANCISCO ZAVALA RANGEL" userId="9c4ca214-3a2c-4e80-bdae-a7ff1237ba30" providerId="ADAL" clId="{2EE26F74-9E5F-5584-BA37-86E7910919FD}" dt="2026-04-07T17:35:12.261" v="848" actId="165"/>
          <ac:spMkLst>
            <pc:docMk/>
            <pc:sldMk cId="2989508159" sldId="383"/>
            <ac:spMk id="9" creationId="{28CB697B-24BE-5441-E01B-391257C57613}"/>
          </ac:spMkLst>
        </pc:spChg>
        <pc:spChg chg="mod topLvl">
          <ac:chgData name="ALBERTO FRANCISCO ZAVALA RANGEL" userId="9c4ca214-3a2c-4e80-bdae-a7ff1237ba30" providerId="ADAL" clId="{2EE26F74-9E5F-5584-BA37-86E7910919FD}" dt="2026-04-07T17:35:48.187" v="857" actId="12788"/>
          <ac:spMkLst>
            <pc:docMk/>
            <pc:sldMk cId="2989508159" sldId="383"/>
            <ac:spMk id="10" creationId="{C90F967F-E12A-D5BF-62E3-C23A298B7CFA}"/>
          </ac:spMkLst>
        </pc:spChg>
        <pc:spChg chg="mod topLvl">
          <ac:chgData name="ALBERTO FRANCISCO ZAVALA RANGEL" userId="9c4ca214-3a2c-4e80-bdae-a7ff1237ba30" providerId="ADAL" clId="{2EE26F74-9E5F-5584-BA37-86E7910919FD}" dt="2026-04-07T17:35:59.646" v="860" actId="14100"/>
          <ac:spMkLst>
            <pc:docMk/>
            <pc:sldMk cId="2989508159" sldId="383"/>
            <ac:spMk id="11" creationId="{0FC6CA93-4ADF-35BC-32C8-5C204F9C4BF4}"/>
          </ac:spMkLst>
        </pc:spChg>
        <pc:spChg chg="add mod">
          <ac:chgData name="ALBERTO FRANCISCO ZAVALA RANGEL" userId="9c4ca214-3a2c-4e80-bdae-a7ff1237ba30" providerId="ADAL" clId="{2EE26F74-9E5F-5584-BA37-86E7910919FD}" dt="2026-04-07T17:30:41.762" v="680" actId="1035"/>
          <ac:spMkLst>
            <pc:docMk/>
            <pc:sldMk cId="2989508159" sldId="383"/>
            <ac:spMk id="13" creationId="{5394F32C-0E66-A92C-2C6D-7454A4B78CDB}"/>
          </ac:spMkLst>
        </pc:spChg>
        <pc:spChg chg="mod">
          <ac:chgData name="ALBERTO FRANCISCO ZAVALA RANGEL" userId="9c4ca214-3a2c-4e80-bdae-a7ff1237ba30" providerId="ADAL" clId="{2EE26F74-9E5F-5584-BA37-86E7910919FD}" dt="2026-04-07T17:35:56.816" v="859" actId="14100"/>
          <ac:spMkLst>
            <pc:docMk/>
            <pc:sldMk cId="2989508159" sldId="383"/>
            <ac:spMk id="14" creationId="{E2294B65-80B1-2C84-5C09-932EBF856C4D}"/>
          </ac:spMkLst>
        </pc:spChg>
        <pc:spChg chg="mod">
          <ac:chgData name="ALBERTO FRANCISCO ZAVALA RANGEL" userId="9c4ca214-3a2c-4e80-bdae-a7ff1237ba30" providerId="ADAL" clId="{2EE26F74-9E5F-5584-BA37-86E7910919FD}" dt="2026-04-07T17:27:46.810" v="597"/>
          <ac:spMkLst>
            <pc:docMk/>
            <pc:sldMk cId="2989508159" sldId="383"/>
            <ac:spMk id="15" creationId="{3E3EF00D-60B2-B9D8-AF1A-A2FFFFEE65BF}"/>
          </ac:spMkLst>
        </pc:spChg>
        <pc:spChg chg="add mod topLvl">
          <ac:chgData name="ALBERTO FRANCISCO ZAVALA RANGEL" userId="9c4ca214-3a2c-4e80-bdae-a7ff1237ba30" providerId="ADAL" clId="{2EE26F74-9E5F-5584-BA37-86E7910919FD}" dt="2026-04-07T17:35:53.947" v="858" actId="14100"/>
          <ac:spMkLst>
            <pc:docMk/>
            <pc:sldMk cId="2989508159" sldId="383"/>
            <ac:spMk id="17" creationId="{BE9CEA3D-76D5-83A2-F3A2-9E6A5C4D71F3}"/>
          </ac:spMkLst>
        </pc:spChg>
        <pc:spChg chg="mod topLvl">
          <ac:chgData name="ALBERTO FRANCISCO ZAVALA RANGEL" userId="9c4ca214-3a2c-4e80-bdae-a7ff1237ba30" providerId="ADAL" clId="{2EE26F74-9E5F-5584-BA37-86E7910919FD}" dt="2026-04-07T17:36:04.297" v="862" actId="14100"/>
          <ac:spMkLst>
            <pc:docMk/>
            <pc:sldMk cId="2989508159" sldId="383"/>
            <ac:spMk id="20" creationId="{0AD06438-BBBC-0465-A928-454DDF1858E4}"/>
          </ac:spMkLst>
        </pc:spChg>
        <pc:spChg chg="mod">
          <ac:chgData name="ALBERTO FRANCISCO ZAVALA RANGEL" userId="9c4ca214-3a2c-4e80-bdae-a7ff1237ba30" providerId="ADAL" clId="{2EE26F74-9E5F-5584-BA37-86E7910919FD}" dt="2026-04-07T17:36:15.528" v="872" actId="207"/>
          <ac:spMkLst>
            <pc:docMk/>
            <pc:sldMk cId="2989508159" sldId="383"/>
            <ac:spMk id="21" creationId="{1A570F68-6816-1A01-DDB8-60252E07755D}"/>
          </ac:spMkLst>
        </pc:spChg>
        <pc:spChg chg="mod topLvl">
          <ac:chgData name="ALBERTO FRANCISCO ZAVALA RANGEL" userId="9c4ca214-3a2c-4e80-bdae-a7ff1237ba30" providerId="ADAL" clId="{2EE26F74-9E5F-5584-BA37-86E7910919FD}" dt="2026-04-07T17:35:45.923" v="856" actId="12788"/>
          <ac:spMkLst>
            <pc:docMk/>
            <pc:sldMk cId="2989508159" sldId="383"/>
            <ac:spMk id="27" creationId="{E5783F81-72DB-142A-FAFF-01853D0ABC9E}"/>
          </ac:spMkLst>
        </pc:spChg>
        <pc:spChg chg="mod topLvl">
          <ac:chgData name="ALBERTO FRANCISCO ZAVALA RANGEL" userId="9c4ca214-3a2c-4e80-bdae-a7ff1237ba30" providerId="ADAL" clId="{2EE26F74-9E5F-5584-BA37-86E7910919FD}" dt="2026-04-07T17:35:12.261" v="848" actId="165"/>
          <ac:spMkLst>
            <pc:docMk/>
            <pc:sldMk cId="2989508159" sldId="383"/>
            <ac:spMk id="30" creationId="{C2ED247E-869C-4E76-EBE3-0CF84BFDB25F}"/>
          </ac:spMkLst>
        </pc:spChg>
        <pc:spChg chg="mod topLvl">
          <ac:chgData name="ALBERTO FRANCISCO ZAVALA RANGEL" userId="9c4ca214-3a2c-4e80-bdae-a7ff1237ba30" providerId="ADAL" clId="{2EE26F74-9E5F-5584-BA37-86E7910919FD}" dt="2026-04-07T17:35:43.490" v="855" actId="12788"/>
          <ac:spMkLst>
            <pc:docMk/>
            <pc:sldMk cId="2989508159" sldId="383"/>
            <ac:spMk id="39" creationId="{0B0C4B63-A411-A1AE-17FE-85F7F9D0E2BE}"/>
          </ac:spMkLst>
        </pc:spChg>
        <pc:spChg chg="del">
          <ac:chgData name="ALBERTO FRANCISCO ZAVALA RANGEL" userId="9c4ca214-3a2c-4e80-bdae-a7ff1237ba30" providerId="ADAL" clId="{2EE26F74-9E5F-5584-BA37-86E7910919FD}" dt="2026-04-10T21:56:49.483" v="7632" actId="478"/>
          <ac:spMkLst>
            <pc:docMk/>
            <pc:sldMk cId="2989508159" sldId="383"/>
            <ac:spMk id="40" creationId="{00000000-0000-0000-0000-000000000000}"/>
          </ac:spMkLst>
        </pc:spChg>
      </pc:sldChg>
      <pc:sldChg chg="addSp delSp modSp mod">
        <pc:chgData name="ALBERTO FRANCISCO ZAVALA RANGEL" userId="9c4ca214-3a2c-4e80-bdae-a7ff1237ba30" providerId="ADAL" clId="{2EE26F74-9E5F-5584-BA37-86E7910919FD}" dt="2026-04-10T21:57:43.430" v="7645"/>
        <pc:sldMkLst>
          <pc:docMk/>
          <pc:sldMk cId="1654220333" sldId="385"/>
        </pc:sldMkLst>
        <pc:spChg chg="add mod">
          <ac:chgData name="ALBERTO FRANCISCO ZAVALA RANGEL" userId="9c4ca214-3a2c-4e80-bdae-a7ff1237ba30" providerId="ADAL" clId="{2EE26F74-9E5F-5584-BA37-86E7910919FD}" dt="2026-04-07T17:37:32.262" v="892" actId="12788"/>
          <ac:spMkLst>
            <pc:docMk/>
            <pc:sldMk cId="1654220333" sldId="385"/>
            <ac:spMk id="2" creationId="{96F766D0-91F2-477B-E90C-F4E9407CCAE0}"/>
          </ac:spMkLst>
        </pc:spChg>
        <pc:spChg chg="mod">
          <ac:chgData name="ALBERTO FRANCISCO ZAVALA RANGEL" userId="9c4ca214-3a2c-4e80-bdae-a7ff1237ba30" providerId="ADAL" clId="{2EE26F74-9E5F-5584-BA37-86E7910919FD}" dt="2026-04-07T18:05:28.017" v="1653" actId="1036"/>
          <ac:spMkLst>
            <pc:docMk/>
            <pc:sldMk cId="1654220333" sldId="385"/>
            <ac:spMk id="3" creationId="{347FD203-A18D-C603-BCD7-7F607C101F1F}"/>
          </ac:spMkLst>
        </pc:spChg>
        <pc:spChg chg="add mod">
          <ac:chgData name="ALBERTO FRANCISCO ZAVALA RANGEL" userId="9c4ca214-3a2c-4e80-bdae-a7ff1237ba30" providerId="ADAL" clId="{2EE26F74-9E5F-5584-BA37-86E7910919FD}" dt="2026-04-10T21:57:43.430" v="7645"/>
          <ac:spMkLst>
            <pc:docMk/>
            <pc:sldMk cId="1654220333" sldId="385"/>
            <ac:spMk id="4" creationId="{34FA2756-C1F6-FEF9-2F32-1AAEC5CB8B35}"/>
          </ac:spMkLst>
        </pc:spChg>
        <pc:spChg chg="del">
          <ac:chgData name="ALBERTO FRANCISCO ZAVALA RANGEL" userId="9c4ca214-3a2c-4e80-bdae-a7ff1237ba30" providerId="ADAL" clId="{2EE26F74-9E5F-5584-BA37-86E7910919FD}" dt="2026-04-10T21:28:58.741" v="7477" actId="478"/>
          <ac:spMkLst>
            <pc:docMk/>
            <pc:sldMk cId="1654220333" sldId="385"/>
            <ac:spMk id="5" creationId="{00000000-0000-0000-0000-000000000000}"/>
          </ac:spMkLst>
        </pc:spChg>
        <pc:spChg chg="mod">
          <ac:chgData name="ALBERTO FRANCISCO ZAVALA RANGEL" userId="9c4ca214-3a2c-4e80-bdae-a7ff1237ba30" providerId="ADAL" clId="{2EE26F74-9E5F-5584-BA37-86E7910919FD}" dt="2026-04-07T17:37:29.672" v="891" actId="12788"/>
          <ac:spMkLst>
            <pc:docMk/>
            <pc:sldMk cId="1654220333" sldId="385"/>
            <ac:spMk id="6" creationId="{66D67ACA-DA5C-9559-1010-03694E8A9967}"/>
          </ac:spMkLst>
        </pc:spChg>
        <pc:spChg chg="mod">
          <ac:chgData name="ALBERTO FRANCISCO ZAVALA RANGEL" userId="9c4ca214-3a2c-4e80-bdae-a7ff1237ba30" providerId="ADAL" clId="{2EE26F74-9E5F-5584-BA37-86E7910919FD}" dt="2026-04-07T18:05:28.017" v="1653" actId="1036"/>
          <ac:spMkLst>
            <pc:docMk/>
            <pc:sldMk cId="1654220333" sldId="385"/>
            <ac:spMk id="7" creationId="{28E9599B-62D5-033E-62FB-4F53BEAD3462}"/>
          </ac:spMkLst>
        </pc:spChg>
        <pc:spChg chg="add del mod">
          <ac:chgData name="ALBERTO FRANCISCO ZAVALA RANGEL" userId="9c4ca214-3a2c-4e80-bdae-a7ff1237ba30" providerId="ADAL" clId="{2EE26F74-9E5F-5584-BA37-86E7910919FD}" dt="2026-04-07T18:05:28.017" v="1653" actId="1036"/>
          <ac:spMkLst>
            <pc:docMk/>
            <pc:sldMk cId="1654220333" sldId="385"/>
            <ac:spMk id="9" creationId="{6255B931-8587-DB99-26CC-B2D3FBD601AC}"/>
          </ac:spMkLst>
        </pc:spChg>
        <pc:spChg chg="add mod">
          <ac:chgData name="ALBERTO FRANCISCO ZAVALA RANGEL" userId="9c4ca214-3a2c-4e80-bdae-a7ff1237ba30" providerId="ADAL" clId="{2EE26F74-9E5F-5584-BA37-86E7910919FD}" dt="2026-04-07T17:40:17.516" v="957" actId="1036"/>
          <ac:spMkLst>
            <pc:docMk/>
            <pc:sldMk cId="1654220333" sldId="385"/>
            <ac:spMk id="11" creationId="{C1813CA4-063A-C776-8CDF-E041FB03888A}"/>
          </ac:spMkLst>
        </pc:spChg>
        <pc:spChg chg="add mod">
          <ac:chgData name="ALBERTO FRANCISCO ZAVALA RANGEL" userId="9c4ca214-3a2c-4e80-bdae-a7ff1237ba30" providerId="ADAL" clId="{2EE26F74-9E5F-5584-BA37-86E7910919FD}" dt="2026-04-07T17:40:12.837" v="941" actId="1035"/>
          <ac:spMkLst>
            <pc:docMk/>
            <pc:sldMk cId="1654220333" sldId="385"/>
            <ac:spMk id="15" creationId="{4CBBC317-5D7B-6BD3-757B-394A0D012E9D}"/>
          </ac:spMkLst>
        </pc:spChg>
        <pc:spChg chg="add mod">
          <ac:chgData name="ALBERTO FRANCISCO ZAVALA RANGEL" userId="9c4ca214-3a2c-4e80-bdae-a7ff1237ba30" providerId="ADAL" clId="{2EE26F74-9E5F-5584-BA37-86E7910919FD}" dt="2026-04-07T17:38:55.489" v="918" actId="12788"/>
          <ac:spMkLst>
            <pc:docMk/>
            <pc:sldMk cId="1654220333" sldId="385"/>
            <ac:spMk id="18" creationId="{063FD5BF-ABA5-48A6-3477-15A6D54643AC}"/>
          </ac:spMkLst>
        </pc:spChg>
        <pc:spChg chg="mod">
          <ac:chgData name="ALBERTO FRANCISCO ZAVALA RANGEL" userId="9c4ca214-3a2c-4e80-bdae-a7ff1237ba30" providerId="ADAL" clId="{2EE26F74-9E5F-5584-BA37-86E7910919FD}" dt="2026-04-07T18:05:28.017" v="1653" actId="1036"/>
          <ac:spMkLst>
            <pc:docMk/>
            <pc:sldMk cId="1654220333" sldId="385"/>
            <ac:spMk id="22" creationId="{8A4AC298-A8CD-6B53-7B83-4118CBB828EA}"/>
          </ac:spMkLst>
        </pc:spChg>
        <pc:spChg chg="mod">
          <ac:chgData name="ALBERTO FRANCISCO ZAVALA RANGEL" userId="9c4ca214-3a2c-4e80-bdae-a7ff1237ba30" providerId="ADAL" clId="{2EE26F74-9E5F-5584-BA37-86E7910919FD}" dt="2026-04-07T18:05:28.017" v="1653" actId="1036"/>
          <ac:spMkLst>
            <pc:docMk/>
            <pc:sldMk cId="1654220333" sldId="385"/>
            <ac:spMk id="25" creationId="{EB7B2491-149C-FB17-9086-DBE5C0EE8461}"/>
          </ac:spMkLst>
        </pc:spChg>
        <pc:spChg chg="mod">
          <ac:chgData name="ALBERTO FRANCISCO ZAVALA RANGEL" userId="9c4ca214-3a2c-4e80-bdae-a7ff1237ba30" providerId="ADAL" clId="{2EE26F74-9E5F-5584-BA37-86E7910919FD}" dt="2026-04-07T18:05:28.017" v="1653" actId="1036"/>
          <ac:spMkLst>
            <pc:docMk/>
            <pc:sldMk cId="1654220333" sldId="385"/>
            <ac:spMk id="32" creationId="{E8DFF1F3-639B-86DC-2B78-C46DF56DDEB2}"/>
          </ac:spMkLst>
        </pc:spChg>
        <pc:spChg chg="mod">
          <ac:chgData name="ALBERTO FRANCISCO ZAVALA RANGEL" userId="9c4ca214-3a2c-4e80-bdae-a7ff1237ba30" providerId="ADAL" clId="{2EE26F74-9E5F-5584-BA37-86E7910919FD}" dt="2026-04-07T18:05:28.017" v="1653" actId="1036"/>
          <ac:spMkLst>
            <pc:docMk/>
            <pc:sldMk cId="1654220333" sldId="385"/>
            <ac:spMk id="38" creationId="{7A4BC6EA-605E-D3BC-4262-9EA7FB72C26B}"/>
          </ac:spMkLst>
        </pc:spChg>
        <pc:spChg chg="mod">
          <ac:chgData name="ALBERTO FRANCISCO ZAVALA RANGEL" userId="9c4ca214-3a2c-4e80-bdae-a7ff1237ba30" providerId="ADAL" clId="{2EE26F74-9E5F-5584-BA37-86E7910919FD}" dt="2026-04-07T18:05:28.017" v="1653" actId="1036"/>
          <ac:spMkLst>
            <pc:docMk/>
            <pc:sldMk cId="1654220333" sldId="385"/>
            <ac:spMk id="40" creationId="{D423C658-441A-0A7E-9AEC-A2B78BFFF29C}"/>
          </ac:spMkLst>
        </pc:spChg>
        <pc:spChg chg="mod">
          <ac:chgData name="ALBERTO FRANCISCO ZAVALA RANGEL" userId="9c4ca214-3a2c-4e80-bdae-a7ff1237ba30" providerId="ADAL" clId="{2EE26F74-9E5F-5584-BA37-86E7910919FD}" dt="2026-04-07T18:05:28.017" v="1653" actId="1036"/>
          <ac:spMkLst>
            <pc:docMk/>
            <pc:sldMk cId="1654220333" sldId="385"/>
            <ac:spMk id="41" creationId="{B9C42661-D1C4-C8D9-36A8-FB5CCFB37E74}"/>
          </ac:spMkLst>
        </pc:spChg>
        <pc:spChg chg="mod">
          <ac:chgData name="ALBERTO FRANCISCO ZAVALA RANGEL" userId="9c4ca214-3a2c-4e80-bdae-a7ff1237ba30" providerId="ADAL" clId="{2EE26F74-9E5F-5584-BA37-86E7910919FD}" dt="2026-04-07T18:05:28.017" v="1653" actId="1036"/>
          <ac:spMkLst>
            <pc:docMk/>
            <pc:sldMk cId="1654220333" sldId="385"/>
            <ac:spMk id="43" creationId="{46DFAFD0-3FB0-1B17-E4B3-4AF6F58B1987}"/>
          </ac:spMkLst>
        </pc:spChg>
        <pc:spChg chg="del">
          <ac:chgData name="ALBERTO FRANCISCO ZAVALA RANGEL" userId="9c4ca214-3a2c-4e80-bdae-a7ff1237ba30" providerId="ADAL" clId="{2EE26F74-9E5F-5584-BA37-86E7910919FD}" dt="2026-04-10T21:56:57.602" v="7634" actId="478"/>
          <ac:spMkLst>
            <pc:docMk/>
            <pc:sldMk cId="1654220333" sldId="385"/>
            <ac:spMk id="51" creationId="{00000000-0000-0000-0000-000000000000}"/>
          </ac:spMkLst>
        </pc:spChg>
        <pc:cxnChg chg="mod">
          <ac:chgData name="ALBERTO FRANCISCO ZAVALA RANGEL" userId="9c4ca214-3a2c-4e80-bdae-a7ff1237ba30" providerId="ADAL" clId="{2EE26F74-9E5F-5584-BA37-86E7910919FD}" dt="2026-04-07T17:38:59.766" v="919" actId="14100"/>
          <ac:cxnSpMkLst>
            <pc:docMk/>
            <pc:sldMk cId="1654220333" sldId="385"/>
            <ac:cxnSpMk id="50" creationId="{3B939DDB-94D8-C293-934F-EE1936DAD031}"/>
          </ac:cxnSpMkLst>
        </pc:cxnChg>
      </pc:sldChg>
      <pc:sldChg chg="addSp delSp modSp mod">
        <pc:chgData name="ALBERTO FRANCISCO ZAVALA RANGEL" userId="9c4ca214-3a2c-4e80-bdae-a7ff1237ba30" providerId="ADAL" clId="{2EE26F74-9E5F-5584-BA37-86E7910919FD}" dt="2026-04-10T21:02:54.597" v="7418" actId="20577"/>
        <pc:sldMkLst>
          <pc:docMk/>
          <pc:sldMk cId="1154596751" sldId="394"/>
        </pc:sldMkLst>
        <pc:spChg chg="add mod">
          <ac:chgData name="ALBERTO FRANCISCO ZAVALA RANGEL" userId="9c4ca214-3a2c-4e80-bdae-a7ff1237ba30" providerId="ADAL" clId="{2EE26F74-9E5F-5584-BA37-86E7910919FD}" dt="2026-04-10T21:02:54.597" v="7418" actId="20577"/>
          <ac:spMkLst>
            <pc:docMk/>
            <pc:sldMk cId="1154596751" sldId="394"/>
            <ac:spMk id="15" creationId="{E3F06B0C-3DA0-E5ED-A4D1-76669B3DA2BE}"/>
          </ac:spMkLst>
        </pc:spChg>
        <pc:picChg chg="add mod ord">
          <ac:chgData name="ALBERTO FRANCISCO ZAVALA RANGEL" userId="9c4ca214-3a2c-4e80-bdae-a7ff1237ba30" providerId="ADAL" clId="{2EE26F74-9E5F-5584-BA37-86E7910919FD}" dt="2026-04-07T17:59:00.925" v="1506" actId="931"/>
          <ac:picMkLst>
            <pc:docMk/>
            <pc:sldMk cId="1154596751" sldId="394"/>
            <ac:picMk id="12" creationId="{A58A29A9-FAFD-C934-504A-C0CFFCAF26CD}"/>
          </ac:picMkLst>
        </pc:picChg>
      </pc:sldChg>
      <pc:sldChg chg="addSp delSp modSp mod setBg">
        <pc:chgData name="ALBERTO FRANCISCO ZAVALA RANGEL" userId="9c4ca214-3a2c-4e80-bdae-a7ff1237ba30" providerId="ADAL" clId="{2EE26F74-9E5F-5584-BA37-86E7910919FD}" dt="2026-04-07T18:40:41.699" v="2749" actId="113"/>
        <pc:sldMkLst>
          <pc:docMk/>
          <pc:sldMk cId="856750270" sldId="395"/>
        </pc:sldMkLst>
        <pc:spChg chg="add mod">
          <ac:chgData name="ALBERTO FRANCISCO ZAVALA RANGEL" userId="9c4ca214-3a2c-4e80-bdae-a7ff1237ba30" providerId="ADAL" clId="{2EE26F74-9E5F-5584-BA37-86E7910919FD}" dt="2026-04-07T18:40:41.699" v="2749" actId="113"/>
          <ac:spMkLst>
            <pc:docMk/>
            <pc:sldMk cId="856750270" sldId="395"/>
            <ac:spMk id="3" creationId="{8BE02D08-37B5-3FBC-4A7A-F54218565269}"/>
          </ac:spMkLst>
        </pc:spChg>
        <pc:picChg chg="mod">
          <ac:chgData name="ALBERTO FRANCISCO ZAVALA RANGEL" userId="9c4ca214-3a2c-4e80-bdae-a7ff1237ba30" providerId="ADAL" clId="{2EE26F74-9E5F-5584-BA37-86E7910919FD}" dt="2026-04-07T17:46:32.322" v="1247" actId="1076"/>
          <ac:picMkLst>
            <pc:docMk/>
            <pc:sldMk cId="856750270" sldId="395"/>
            <ac:picMk id="43" creationId="{B6DFA1E3-8F6B-8E1D-EAB5-DF8E440C441B}"/>
          </ac:picMkLst>
        </pc:picChg>
      </pc:sldChg>
      <pc:sldChg chg="addSp delSp modSp mod setBg">
        <pc:chgData name="ALBERTO FRANCISCO ZAVALA RANGEL" userId="9c4ca214-3a2c-4e80-bdae-a7ff1237ba30" providerId="ADAL" clId="{2EE26F74-9E5F-5584-BA37-86E7910919FD}" dt="2026-04-07T18:40:44.203" v="2750" actId="113"/>
        <pc:sldMkLst>
          <pc:docMk/>
          <pc:sldMk cId="2291412571" sldId="396"/>
        </pc:sldMkLst>
        <pc:spChg chg="add mod">
          <ac:chgData name="ALBERTO FRANCISCO ZAVALA RANGEL" userId="9c4ca214-3a2c-4e80-bdae-a7ff1237ba30" providerId="ADAL" clId="{2EE26F74-9E5F-5584-BA37-86E7910919FD}" dt="2026-04-07T18:40:44.203" v="2750" actId="113"/>
          <ac:spMkLst>
            <pc:docMk/>
            <pc:sldMk cId="2291412571" sldId="396"/>
            <ac:spMk id="3" creationId="{CBEAB0D4-4343-85AC-7C5D-A6A3BC916459}"/>
          </ac:spMkLst>
        </pc:spChg>
        <pc:picChg chg="mod">
          <ac:chgData name="ALBERTO FRANCISCO ZAVALA RANGEL" userId="9c4ca214-3a2c-4e80-bdae-a7ff1237ba30" providerId="ADAL" clId="{2EE26F74-9E5F-5584-BA37-86E7910919FD}" dt="2026-04-07T17:55:16.857" v="1467" actId="1076"/>
          <ac:picMkLst>
            <pc:docMk/>
            <pc:sldMk cId="2291412571" sldId="396"/>
            <ac:picMk id="8" creationId="{FF1DF70D-4E9C-9EBF-B6C1-447D2F9090FE}"/>
          </ac:picMkLst>
        </pc:picChg>
      </pc:sldChg>
      <pc:sldChg chg="addSp delSp modSp mod setBg">
        <pc:chgData name="ALBERTO FRANCISCO ZAVALA RANGEL" userId="9c4ca214-3a2c-4e80-bdae-a7ff1237ba30" providerId="ADAL" clId="{2EE26F74-9E5F-5584-BA37-86E7910919FD}" dt="2026-04-07T18:40:46.719" v="2751" actId="113"/>
        <pc:sldMkLst>
          <pc:docMk/>
          <pc:sldMk cId="1564879215" sldId="397"/>
        </pc:sldMkLst>
        <pc:spChg chg="add mod">
          <ac:chgData name="ALBERTO FRANCISCO ZAVALA RANGEL" userId="9c4ca214-3a2c-4e80-bdae-a7ff1237ba30" providerId="ADAL" clId="{2EE26F74-9E5F-5584-BA37-86E7910919FD}" dt="2026-04-07T18:40:46.719" v="2751" actId="113"/>
          <ac:spMkLst>
            <pc:docMk/>
            <pc:sldMk cId="1564879215" sldId="397"/>
            <ac:spMk id="3" creationId="{C0D4C8CD-5EF0-C270-00A1-43A4FD56DACB}"/>
          </ac:spMkLst>
        </pc:spChg>
        <pc:picChg chg="mod">
          <ac:chgData name="ALBERTO FRANCISCO ZAVALA RANGEL" userId="9c4ca214-3a2c-4e80-bdae-a7ff1237ba30" providerId="ADAL" clId="{2EE26F74-9E5F-5584-BA37-86E7910919FD}" dt="2026-04-07T17:55:09.757" v="1465" actId="1076"/>
          <ac:picMkLst>
            <pc:docMk/>
            <pc:sldMk cId="1564879215" sldId="397"/>
            <ac:picMk id="4" creationId="{23FCA3AA-2F28-1FF0-8CCE-F7F12E0EFD61}"/>
          </ac:picMkLst>
        </pc:picChg>
      </pc:sldChg>
      <pc:sldChg chg="addSp delSp modSp mod setBg">
        <pc:chgData name="ALBERTO FRANCISCO ZAVALA RANGEL" userId="9c4ca214-3a2c-4e80-bdae-a7ff1237ba30" providerId="ADAL" clId="{2EE26F74-9E5F-5584-BA37-86E7910919FD}" dt="2026-04-08T16:56:33.230" v="5808" actId="1036"/>
        <pc:sldMkLst>
          <pc:docMk/>
          <pc:sldMk cId="991085206" sldId="398"/>
        </pc:sldMkLst>
        <pc:spChg chg="add mod">
          <ac:chgData name="ALBERTO FRANCISCO ZAVALA RANGEL" userId="9c4ca214-3a2c-4e80-bdae-a7ff1237ba30" providerId="ADAL" clId="{2EE26F74-9E5F-5584-BA37-86E7910919FD}" dt="2026-04-08T16:50:54.064" v="5528" actId="207"/>
          <ac:spMkLst>
            <pc:docMk/>
            <pc:sldMk cId="991085206" sldId="398"/>
            <ac:spMk id="2" creationId="{59F435B0-6684-CFCA-8B95-0FF7DC7D1EDB}"/>
          </ac:spMkLst>
        </pc:spChg>
        <pc:spChg chg="add mod">
          <ac:chgData name="ALBERTO FRANCISCO ZAVALA RANGEL" userId="9c4ca214-3a2c-4e80-bdae-a7ff1237ba30" providerId="ADAL" clId="{2EE26F74-9E5F-5584-BA37-86E7910919FD}" dt="2026-04-08T16:50:54.064" v="5528" actId="207"/>
          <ac:spMkLst>
            <pc:docMk/>
            <pc:sldMk cId="991085206" sldId="398"/>
            <ac:spMk id="3" creationId="{64EA18EA-4194-D043-D45C-89624B3278CB}"/>
          </ac:spMkLst>
        </pc:spChg>
        <pc:spChg chg="add del mod">
          <ac:chgData name="ALBERTO FRANCISCO ZAVALA RANGEL" userId="9c4ca214-3a2c-4e80-bdae-a7ff1237ba30" providerId="ADAL" clId="{2EE26F74-9E5F-5584-BA37-86E7910919FD}" dt="2026-04-08T16:53:36.692" v="5608" actId="207"/>
          <ac:spMkLst>
            <pc:docMk/>
            <pc:sldMk cId="991085206" sldId="398"/>
            <ac:spMk id="4" creationId="{55452D1F-A9BE-4BAA-30F8-ED1927F7F421}"/>
          </ac:spMkLst>
        </pc:spChg>
        <pc:spChg chg="add mod">
          <ac:chgData name="ALBERTO FRANCISCO ZAVALA RANGEL" userId="9c4ca214-3a2c-4e80-bdae-a7ff1237ba30" providerId="ADAL" clId="{2EE26F74-9E5F-5584-BA37-86E7910919FD}" dt="2026-04-08T16:47:39.786" v="5505" actId="207"/>
          <ac:spMkLst>
            <pc:docMk/>
            <pc:sldMk cId="991085206" sldId="398"/>
            <ac:spMk id="7" creationId="{B95D14A9-D13F-B837-3669-683E15F0312E}"/>
          </ac:spMkLst>
        </pc:spChg>
        <pc:spChg chg="add mod">
          <ac:chgData name="ALBERTO FRANCISCO ZAVALA RANGEL" userId="9c4ca214-3a2c-4e80-bdae-a7ff1237ba30" providerId="ADAL" clId="{2EE26F74-9E5F-5584-BA37-86E7910919FD}" dt="2026-04-08T16:56:33.230" v="5808" actId="1036"/>
          <ac:spMkLst>
            <pc:docMk/>
            <pc:sldMk cId="991085206" sldId="398"/>
            <ac:spMk id="8" creationId="{E913669D-F005-FBD4-3B5C-C9B2589BBA0F}"/>
          </ac:spMkLst>
        </pc:spChg>
        <pc:spChg chg="add mod">
          <ac:chgData name="ALBERTO FRANCISCO ZAVALA RANGEL" userId="9c4ca214-3a2c-4e80-bdae-a7ff1237ba30" providerId="ADAL" clId="{2EE26F74-9E5F-5584-BA37-86E7910919FD}" dt="2026-04-08T16:56:33.230" v="5808" actId="1036"/>
          <ac:spMkLst>
            <pc:docMk/>
            <pc:sldMk cId="991085206" sldId="398"/>
            <ac:spMk id="9" creationId="{55EDD7AC-B648-7B8F-295E-36FCA96C5F17}"/>
          </ac:spMkLst>
        </pc:spChg>
        <pc:spChg chg="mod topLvl">
          <ac:chgData name="ALBERTO FRANCISCO ZAVALA RANGEL" userId="9c4ca214-3a2c-4e80-bdae-a7ff1237ba30" providerId="ADAL" clId="{2EE26F74-9E5F-5584-BA37-86E7910919FD}" dt="2026-04-08T16:50:21.355" v="5527" actId="207"/>
          <ac:spMkLst>
            <pc:docMk/>
            <pc:sldMk cId="991085206" sldId="398"/>
            <ac:spMk id="12" creationId="{F5685368-2492-D7B3-A7CA-DE80DEE7879E}"/>
          </ac:spMkLst>
        </pc:spChg>
        <pc:spChg chg="mod topLvl">
          <ac:chgData name="ALBERTO FRANCISCO ZAVALA RANGEL" userId="9c4ca214-3a2c-4e80-bdae-a7ff1237ba30" providerId="ADAL" clId="{2EE26F74-9E5F-5584-BA37-86E7910919FD}" dt="2026-04-08T14:56:36.441" v="5121" actId="1035"/>
          <ac:spMkLst>
            <pc:docMk/>
            <pc:sldMk cId="991085206" sldId="398"/>
            <ac:spMk id="13" creationId="{B38A2029-921A-20D3-8654-C21E59A9E122}"/>
          </ac:spMkLst>
        </pc:spChg>
        <pc:spChg chg="mod">
          <ac:chgData name="ALBERTO FRANCISCO ZAVALA RANGEL" userId="9c4ca214-3a2c-4e80-bdae-a7ff1237ba30" providerId="ADAL" clId="{2EE26F74-9E5F-5584-BA37-86E7910919FD}" dt="2026-04-08T16:56:33.230" v="5808" actId="1036"/>
          <ac:spMkLst>
            <pc:docMk/>
            <pc:sldMk cId="991085206" sldId="398"/>
            <ac:spMk id="14" creationId="{E6E89EA7-7106-EE2E-366A-1BB2D2BD6A19}"/>
          </ac:spMkLst>
        </pc:spChg>
        <pc:spChg chg="add mod">
          <ac:chgData name="ALBERTO FRANCISCO ZAVALA RANGEL" userId="9c4ca214-3a2c-4e80-bdae-a7ff1237ba30" providerId="ADAL" clId="{2EE26F74-9E5F-5584-BA37-86E7910919FD}" dt="2026-04-08T16:50:21.355" v="5527" actId="207"/>
          <ac:spMkLst>
            <pc:docMk/>
            <pc:sldMk cId="991085206" sldId="398"/>
            <ac:spMk id="15" creationId="{46DAD182-75C5-D80A-961E-0ED0AFFD550E}"/>
          </ac:spMkLst>
        </pc:spChg>
        <pc:spChg chg="add mod">
          <ac:chgData name="ALBERTO FRANCISCO ZAVALA RANGEL" userId="9c4ca214-3a2c-4e80-bdae-a7ff1237ba30" providerId="ADAL" clId="{2EE26F74-9E5F-5584-BA37-86E7910919FD}" dt="2026-04-08T16:50:21.355" v="5527" actId="207"/>
          <ac:spMkLst>
            <pc:docMk/>
            <pc:sldMk cId="991085206" sldId="398"/>
            <ac:spMk id="16" creationId="{50152D79-8A25-4B48-8C87-13760F8AE68C}"/>
          </ac:spMkLst>
        </pc:spChg>
        <pc:spChg chg="add mod">
          <ac:chgData name="ALBERTO FRANCISCO ZAVALA RANGEL" userId="9c4ca214-3a2c-4e80-bdae-a7ff1237ba30" providerId="ADAL" clId="{2EE26F74-9E5F-5584-BA37-86E7910919FD}" dt="2026-04-08T14:56:36.441" v="5121" actId="1035"/>
          <ac:spMkLst>
            <pc:docMk/>
            <pc:sldMk cId="991085206" sldId="398"/>
            <ac:spMk id="17" creationId="{D8D0B9E3-19ED-B5E9-20A2-85E1F27019F3}"/>
          </ac:spMkLst>
        </pc:spChg>
        <pc:spChg chg="add mod">
          <ac:chgData name="ALBERTO FRANCISCO ZAVALA RANGEL" userId="9c4ca214-3a2c-4e80-bdae-a7ff1237ba30" providerId="ADAL" clId="{2EE26F74-9E5F-5584-BA37-86E7910919FD}" dt="2026-04-08T14:56:36.441" v="5121" actId="1035"/>
          <ac:spMkLst>
            <pc:docMk/>
            <pc:sldMk cId="991085206" sldId="398"/>
            <ac:spMk id="18" creationId="{93BFEFC5-041A-0772-4163-A4FB965D6903}"/>
          </ac:spMkLst>
        </pc:spChg>
        <pc:spChg chg="mod topLvl">
          <ac:chgData name="ALBERTO FRANCISCO ZAVALA RANGEL" userId="9c4ca214-3a2c-4e80-bdae-a7ff1237ba30" providerId="ADAL" clId="{2EE26F74-9E5F-5584-BA37-86E7910919FD}" dt="2026-04-08T16:50:54.064" v="5528" actId="207"/>
          <ac:spMkLst>
            <pc:docMk/>
            <pc:sldMk cId="991085206" sldId="398"/>
            <ac:spMk id="43" creationId="{3B8588F3-3988-45E9-AB43-9651E1B690AC}"/>
          </ac:spMkLst>
        </pc:spChg>
      </pc:sldChg>
      <pc:sldChg chg="addSp delSp modSp mod setBg modClrScheme chgLayout">
        <pc:chgData name="ALBERTO FRANCISCO ZAVALA RANGEL" userId="9c4ca214-3a2c-4e80-bdae-a7ff1237ba30" providerId="ADAL" clId="{2EE26F74-9E5F-5584-BA37-86E7910919FD}" dt="2026-04-10T21:54:05.687" v="7583"/>
        <pc:sldMkLst>
          <pc:docMk/>
          <pc:sldMk cId="1884336893" sldId="399"/>
        </pc:sldMkLst>
        <pc:spChg chg="add del">
          <ac:chgData name="ALBERTO FRANCISCO ZAVALA RANGEL" userId="9c4ca214-3a2c-4e80-bdae-a7ff1237ba30" providerId="ADAL" clId="{2EE26F74-9E5F-5584-BA37-86E7910919FD}" dt="2026-04-10T21:53:57.414" v="7578" actId="478"/>
          <ac:spMkLst>
            <pc:docMk/>
            <pc:sldMk cId="1884336893" sldId="399"/>
            <ac:spMk id="3" creationId="{94F07F62-695C-BE06-9D32-AA51229FBBD1}"/>
          </ac:spMkLst>
        </pc:spChg>
        <pc:spChg chg="add mod">
          <ac:chgData name="ALBERTO FRANCISCO ZAVALA RANGEL" userId="9c4ca214-3a2c-4e80-bdae-a7ff1237ba30" providerId="ADAL" clId="{2EE26F74-9E5F-5584-BA37-86E7910919FD}" dt="2026-04-07T18:37:35.523" v="2718" actId="20577"/>
          <ac:spMkLst>
            <pc:docMk/>
            <pc:sldMk cId="1884336893" sldId="399"/>
            <ac:spMk id="4" creationId="{4B24D364-6226-6FB6-2D12-9E5346BC0710}"/>
          </ac:spMkLst>
        </pc:spChg>
        <pc:spChg chg="add del">
          <ac:chgData name="ALBERTO FRANCISCO ZAVALA RANGEL" userId="9c4ca214-3a2c-4e80-bdae-a7ff1237ba30" providerId="ADAL" clId="{2EE26F74-9E5F-5584-BA37-86E7910919FD}" dt="2026-04-10T21:53:58.705" v="7580" actId="22"/>
          <ac:spMkLst>
            <pc:docMk/>
            <pc:sldMk cId="1884336893" sldId="399"/>
            <ac:spMk id="5" creationId="{DB0E9DDC-875B-3D14-6A31-F56B766B89E8}"/>
          </ac:spMkLst>
        </pc:spChg>
        <pc:spChg chg="add mod">
          <ac:chgData name="ALBERTO FRANCISCO ZAVALA RANGEL" userId="9c4ca214-3a2c-4e80-bdae-a7ff1237ba30" providerId="ADAL" clId="{2EE26F74-9E5F-5584-BA37-86E7910919FD}" dt="2026-04-10T21:54:05.687" v="7583"/>
          <ac:spMkLst>
            <pc:docMk/>
            <pc:sldMk cId="1884336893" sldId="399"/>
            <ac:spMk id="6" creationId="{47A7E377-C10E-5066-54E5-5A6CA071CC9A}"/>
          </ac:spMkLst>
        </pc:spChg>
        <pc:spChg chg="mod">
          <ac:chgData name="ALBERTO FRANCISCO ZAVALA RANGEL" userId="9c4ca214-3a2c-4e80-bdae-a7ff1237ba30" providerId="ADAL" clId="{2EE26F74-9E5F-5584-BA37-86E7910919FD}" dt="2026-04-07T20:41:02.200" v="3531" actId="12789"/>
          <ac:spMkLst>
            <pc:docMk/>
            <pc:sldMk cId="1884336893" sldId="399"/>
            <ac:spMk id="9" creationId="{686897C4-94EB-3F9C-149E-EBFFD52A3590}"/>
          </ac:spMkLst>
        </pc:spChg>
      </pc:sldChg>
      <pc:sldChg chg="addSp delSp modSp mod setBg">
        <pc:chgData name="ALBERTO FRANCISCO ZAVALA RANGEL" userId="9c4ca214-3a2c-4e80-bdae-a7ff1237ba30" providerId="ADAL" clId="{2EE26F74-9E5F-5584-BA37-86E7910919FD}" dt="2026-04-08T16:54:52.549" v="5615"/>
        <pc:sldMkLst>
          <pc:docMk/>
          <pc:sldMk cId="2120258935" sldId="400"/>
        </pc:sldMkLst>
        <pc:spChg chg="mod">
          <ac:chgData name="ALBERTO FRANCISCO ZAVALA RANGEL" userId="9c4ca214-3a2c-4e80-bdae-a7ff1237ba30" providerId="ADAL" clId="{2EE26F74-9E5F-5584-BA37-86E7910919FD}" dt="2026-04-07T21:34:56.980" v="4728" actId="3064"/>
          <ac:spMkLst>
            <pc:docMk/>
            <pc:sldMk cId="2120258935" sldId="400"/>
            <ac:spMk id="6" creationId="{D691B714-75F4-C1BC-86A8-BE139656574F}"/>
          </ac:spMkLst>
        </pc:spChg>
        <pc:spChg chg="add mod">
          <ac:chgData name="ALBERTO FRANCISCO ZAVALA RANGEL" userId="9c4ca214-3a2c-4e80-bdae-a7ff1237ba30" providerId="ADAL" clId="{2EE26F74-9E5F-5584-BA37-86E7910919FD}" dt="2026-04-07T21:34:56.980" v="4728" actId="3064"/>
          <ac:spMkLst>
            <pc:docMk/>
            <pc:sldMk cId="2120258935" sldId="400"/>
            <ac:spMk id="21" creationId="{5D7F34E6-512A-729E-7A19-CFD53AB57C2D}"/>
          </ac:spMkLst>
        </pc:spChg>
        <pc:spChg chg="add mod">
          <ac:chgData name="ALBERTO FRANCISCO ZAVALA RANGEL" userId="9c4ca214-3a2c-4e80-bdae-a7ff1237ba30" providerId="ADAL" clId="{2EE26F74-9E5F-5584-BA37-86E7910919FD}" dt="2026-04-07T21:34:56.980" v="4728" actId="3064"/>
          <ac:spMkLst>
            <pc:docMk/>
            <pc:sldMk cId="2120258935" sldId="400"/>
            <ac:spMk id="22" creationId="{BD321454-4169-8502-02F8-F94786A86BAE}"/>
          </ac:spMkLst>
        </pc:spChg>
        <pc:spChg chg="add mod">
          <ac:chgData name="ALBERTO FRANCISCO ZAVALA RANGEL" userId="9c4ca214-3a2c-4e80-bdae-a7ff1237ba30" providerId="ADAL" clId="{2EE26F74-9E5F-5584-BA37-86E7910919FD}" dt="2026-04-07T21:34:56.980" v="4728" actId="3064"/>
          <ac:spMkLst>
            <pc:docMk/>
            <pc:sldMk cId="2120258935" sldId="400"/>
            <ac:spMk id="39" creationId="{662F71A3-41AC-1457-6BD1-C89B654C1798}"/>
          </ac:spMkLst>
        </pc:spChg>
        <pc:spChg chg="add mod">
          <ac:chgData name="ALBERTO FRANCISCO ZAVALA RANGEL" userId="9c4ca214-3a2c-4e80-bdae-a7ff1237ba30" providerId="ADAL" clId="{2EE26F74-9E5F-5584-BA37-86E7910919FD}" dt="2026-04-07T21:34:56.980" v="4728" actId="3064"/>
          <ac:spMkLst>
            <pc:docMk/>
            <pc:sldMk cId="2120258935" sldId="400"/>
            <ac:spMk id="40" creationId="{E458071D-3270-C535-D03A-288CA347C8B7}"/>
          </ac:spMkLst>
        </pc:spChg>
        <pc:spChg chg="add mod">
          <ac:chgData name="ALBERTO FRANCISCO ZAVALA RANGEL" userId="9c4ca214-3a2c-4e80-bdae-a7ff1237ba30" providerId="ADAL" clId="{2EE26F74-9E5F-5584-BA37-86E7910919FD}" dt="2026-04-07T21:21:31.748" v="4403" actId="20577"/>
          <ac:spMkLst>
            <pc:docMk/>
            <pc:sldMk cId="2120258935" sldId="400"/>
            <ac:spMk id="41" creationId="{A61AFD8B-AA66-F489-20FB-AB3F5C07DBF2}"/>
          </ac:spMkLst>
        </pc:spChg>
      </pc:sldChg>
      <pc:sldChg chg="addSp delSp modSp mod">
        <pc:chgData name="ALBERTO FRANCISCO ZAVALA RANGEL" userId="9c4ca214-3a2c-4e80-bdae-a7ff1237ba30" providerId="ADAL" clId="{2EE26F74-9E5F-5584-BA37-86E7910919FD}" dt="2026-04-07T17:09:51.916" v="55" actId="931"/>
        <pc:sldMkLst>
          <pc:docMk/>
          <pc:sldMk cId="1630256292" sldId="401"/>
        </pc:sldMkLst>
        <pc:picChg chg="add mod ord">
          <ac:chgData name="ALBERTO FRANCISCO ZAVALA RANGEL" userId="9c4ca214-3a2c-4e80-bdae-a7ff1237ba30" providerId="ADAL" clId="{2EE26F74-9E5F-5584-BA37-86E7910919FD}" dt="2026-04-07T17:09:51.916" v="55" actId="931"/>
          <ac:picMkLst>
            <pc:docMk/>
            <pc:sldMk cId="1630256292" sldId="401"/>
            <ac:picMk id="10" creationId="{8815CB2A-8011-CD33-3E38-D41F994D8BFB}"/>
          </ac:picMkLst>
        </pc:picChg>
      </pc:sldChg>
      <pc:sldChg chg="addSp modSp mod setBg">
        <pc:chgData name="ALBERTO FRANCISCO ZAVALA RANGEL" userId="9c4ca214-3a2c-4e80-bdae-a7ff1237ba30" providerId="ADAL" clId="{2EE26F74-9E5F-5584-BA37-86E7910919FD}" dt="2026-04-07T18:50:25.642" v="3035" actId="1036"/>
        <pc:sldMkLst>
          <pc:docMk/>
          <pc:sldMk cId="3312842794" sldId="402"/>
        </pc:sldMkLst>
        <pc:spChg chg="add mod">
          <ac:chgData name="ALBERTO FRANCISCO ZAVALA RANGEL" userId="9c4ca214-3a2c-4e80-bdae-a7ff1237ba30" providerId="ADAL" clId="{2EE26F74-9E5F-5584-BA37-86E7910919FD}" dt="2026-04-07T18:45:05.863" v="2916" actId="20577"/>
          <ac:spMkLst>
            <pc:docMk/>
            <pc:sldMk cId="3312842794" sldId="402"/>
            <ac:spMk id="2" creationId="{544FEBDD-A6D8-C373-5F51-6AEDAB17509E}"/>
          </ac:spMkLst>
        </pc:spChg>
        <pc:picChg chg="mod">
          <ac:chgData name="ALBERTO FRANCISCO ZAVALA RANGEL" userId="9c4ca214-3a2c-4e80-bdae-a7ff1237ba30" providerId="ADAL" clId="{2EE26F74-9E5F-5584-BA37-86E7910919FD}" dt="2026-04-07T18:45:34.840" v="2923" actId="1076"/>
          <ac:picMkLst>
            <pc:docMk/>
            <pc:sldMk cId="3312842794" sldId="402"/>
            <ac:picMk id="3" creationId="{E18CA448-3A01-78F4-E4E4-0EBE19AB2F44}"/>
          </ac:picMkLst>
        </pc:picChg>
        <pc:picChg chg="mod">
          <ac:chgData name="ALBERTO FRANCISCO ZAVALA RANGEL" userId="9c4ca214-3a2c-4e80-bdae-a7ff1237ba30" providerId="ADAL" clId="{2EE26F74-9E5F-5584-BA37-86E7910919FD}" dt="2026-04-07T18:50:25.642" v="3035" actId="1036"/>
          <ac:picMkLst>
            <pc:docMk/>
            <pc:sldMk cId="3312842794" sldId="402"/>
            <ac:picMk id="5" creationId="{54290A25-19AF-B02C-5AC3-4109AE6FF481}"/>
          </ac:picMkLst>
        </pc:picChg>
        <pc:picChg chg="mod">
          <ac:chgData name="ALBERTO FRANCISCO ZAVALA RANGEL" userId="9c4ca214-3a2c-4e80-bdae-a7ff1237ba30" providerId="ADAL" clId="{2EE26F74-9E5F-5584-BA37-86E7910919FD}" dt="2026-04-07T18:50:17.281" v="3023" actId="1076"/>
          <ac:picMkLst>
            <pc:docMk/>
            <pc:sldMk cId="3312842794" sldId="402"/>
            <ac:picMk id="10" creationId="{3D6AB75C-CDF3-500D-4D5B-9647EE4F0BDF}"/>
          </ac:picMkLst>
        </pc:picChg>
        <pc:picChg chg="mod">
          <ac:chgData name="ALBERTO FRANCISCO ZAVALA RANGEL" userId="9c4ca214-3a2c-4e80-bdae-a7ff1237ba30" providerId="ADAL" clId="{2EE26F74-9E5F-5584-BA37-86E7910919FD}" dt="2026-04-07T18:45:29.724" v="2921" actId="1076"/>
          <ac:picMkLst>
            <pc:docMk/>
            <pc:sldMk cId="3312842794" sldId="402"/>
            <ac:picMk id="11" creationId="{60AA7FE6-7F13-4B29-3A6E-56DC6E6CA418}"/>
          </ac:picMkLst>
        </pc:picChg>
      </pc:sldChg>
      <pc:sldChg chg="addSp delSp modSp mod setBg delAnim modAnim">
        <pc:chgData name="ALBERTO FRANCISCO ZAVALA RANGEL" userId="9c4ca214-3a2c-4e80-bdae-a7ff1237ba30" providerId="ADAL" clId="{2EE26F74-9E5F-5584-BA37-86E7910919FD}" dt="2026-04-10T21:02:31.701" v="7417"/>
        <pc:sldMkLst>
          <pc:docMk/>
          <pc:sldMk cId="3009918051" sldId="403"/>
        </pc:sldMkLst>
        <pc:spChg chg="add mod">
          <ac:chgData name="ALBERTO FRANCISCO ZAVALA RANGEL" userId="9c4ca214-3a2c-4e80-bdae-a7ff1237ba30" providerId="ADAL" clId="{2EE26F74-9E5F-5584-BA37-86E7910919FD}" dt="2026-04-08T16:53:47.165" v="5609" actId="108"/>
          <ac:spMkLst>
            <pc:docMk/>
            <pc:sldMk cId="3009918051" sldId="403"/>
            <ac:spMk id="5" creationId="{6AFB471B-E53A-E087-A15B-F8188119B4D1}"/>
          </ac:spMkLst>
        </pc:spChg>
        <pc:spChg chg="mod">
          <ac:chgData name="ALBERTO FRANCISCO ZAVALA RANGEL" userId="9c4ca214-3a2c-4e80-bdae-a7ff1237ba30" providerId="ADAL" clId="{2EE26F74-9E5F-5584-BA37-86E7910919FD}" dt="2026-04-08T16:54:01.691" v="5611" actId="207"/>
          <ac:spMkLst>
            <pc:docMk/>
            <pc:sldMk cId="3009918051" sldId="403"/>
            <ac:spMk id="7" creationId="{236EB340-FA46-2A78-1013-49F49036FC6D}"/>
          </ac:spMkLst>
        </pc:spChg>
        <pc:spChg chg="mod">
          <ac:chgData name="ALBERTO FRANCISCO ZAVALA RANGEL" userId="9c4ca214-3a2c-4e80-bdae-a7ff1237ba30" providerId="ADAL" clId="{2EE26F74-9E5F-5584-BA37-86E7910919FD}" dt="2026-04-08T16:55:05.867" v="5624" actId="1035"/>
          <ac:spMkLst>
            <pc:docMk/>
            <pc:sldMk cId="3009918051" sldId="403"/>
            <ac:spMk id="15" creationId="{81B203F7-556B-B8A9-D489-F141BF356E14}"/>
          </ac:spMkLst>
        </pc:spChg>
        <pc:spChg chg="mod">
          <ac:chgData name="ALBERTO FRANCISCO ZAVALA RANGEL" userId="9c4ca214-3a2c-4e80-bdae-a7ff1237ba30" providerId="ADAL" clId="{2EE26F74-9E5F-5584-BA37-86E7910919FD}" dt="2026-04-08T16:54:01.691" v="5611" actId="207"/>
          <ac:spMkLst>
            <pc:docMk/>
            <pc:sldMk cId="3009918051" sldId="403"/>
            <ac:spMk id="17" creationId="{203AFB84-719B-EEF8-6CBC-B279A1B1032D}"/>
          </ac:spMkLst>
        </pc:spChg>
        <pc:spChg chg="mod">
          <ac:chgData name="ALBERTO FRANCISCO ZAVALA RANGEL" userId="9c4ca214-3a2c-4e80-bdae-a7ff1237ba30" providerId="ADAL" clId="{2EE26F74-9E5F-5584-BA37-86E7910919FD}" dt="2026-04-08T16:55:05.867" v="5624" actId="1035"/>
          <ac:spMkLst>
            <pc:docMk/>
            <pc:sldMk cId="3009918051" sldId="403"/>
            <ac:spMk id="19" creationId="{F3347474-87A4-C82F-A849-888A1F169C43}"/>
          </ac:spMkLst>
        </pc:spChg>
        <pc:spChg chg="mod">
          <ac:chgData name="ALBERTO FRANCISCO ZAVALA RANGEL" userId="9c4ca214-3a2c-4e80-bdae-a7ff1237ba30" providerId="ADAL" clId="{2EE26F74-9E5F-5584-BA37-86E7910919FD}" dt="2026-04-08T16:54:01.691" v="5611" actId="207"/>
          <ac:spMkLst>
            <pc:docMk/>
            <pc:sldMk cId="3009918051" sldId="403"/>
            <ac:spMk id="22" creationId="{C3D157A7-2EAD-E081-2C00-CEA265EE55CB}"/>
          </ac:spMkLst>
        </pc:spChg>
        <pc:picChg chg="mod">
          <ac:chgData name="ALBERTO FRANCISCO ZAVALA RANGEL" userId="9c4ca214-3a2c-4e80-bdae-a7ff1237ba30" providerId="ADAL" clId="{2EE26F74-9E5F-5584-BA37-86E7910919FD}" dt="2026-04-08T16:55:52.109" v="5806" actId="14861"/>
          <ac:picMkLst>
            <pc:docMk/>
            <pc:sldMk cId="3009918051" sldId="403"/>
            <ac:picMk id="3" creationId="{6F162A51-94CD-DA19-728B-2B065DDB3C18}"/>
          </ac:picMkLst>
        </pc:picChg>
        <pc:picChg chg="mod">
          <ac:chgData name="ALBERTO FRANCISCO ZAVALA RANGEL" userId="9c4ca214-3a2c-4e80-bdae-a7ff1237ba30" providerId="ADAL" clId="{2EE26F74-9E5F-5584-BA37-86E7910919FD}" dt="2026-04-08T16:55:52.109" v="5806" actId="14861"/>
          <ac:picMkLst>
            <pc:docMk/>
            <pc:sldMk cId="3009918051" sldId="403"/>
            <ac:picMk id="9" creationId="{8CB01240-EDC2-F97C-5456-71C58DF8301F}"/>
          </ac:picMkLst>
        </pc:picChg>
        <pc:picChg chg="mod">
          <ac:chgData name="ALBERTO FRANCISCO ZAVALA RANGEL" userId="9c4ca214-3a2c-4e80-bdae-a7ff1237ba30" providerId="ADAL" clId="{2EE26F74-9E5F-5584-BA37-86E7910919FD}" dt="2026-04-08T16:55:52.109" v="5806" actId="14861"/>
          <ac:picMkLst>
            <pc:docMk/>
            <pc:sldMk cId="3009918051" sldId="403"/>
            <ac:picMk id="18" creationId="{B6428402-D389-71C4-C5A2-E2F11834997C}"/>
          </ac:picMkLst>
        </pc:picChg>
        <pc:picChg chg="mod">
          <ac:chgData name="ALBERTO FRANCISCO ZAVALA RANGEL" userId="9c4ca214-3a2c-4e80-bdae-a7ff1237ba30" providerId="ADAL" clId="{2EE26F74-9E5F-5584-BA37-86E7910919FD}" dt="2026-04-08T16:55:52.109" v="5806" actId="14861"/>
          <ac:picMkLst>
            <pc:docMk/>
            <pc:sldMk cId="3009918051" sldId="403"/>
            <ac:picMk id="21" creationId="{5204E1A9-ECB5-F674-230A-C66C508891A5}"/>
          </ac:picMkLst>
        </pc:picChg>
        <pc:picChg chg="mod">
          <ac:chgData name="ALBERTO FRANCISCO ZAVALA RANGEL" userId="9c4ca214-3a2c-4e80-bdae-a7ff1237ba30" providerId="ADAL" clId="{2EE26F74-9E5F-5584-BA37-86E7910919FD}" dt="2026-04-08T16:55:52.109" v="5806" actId="14861"/>
          <ac:picMkLst>
            <pc:docMk/>
            <pc:sldMk cId="3009918051" sldId="403"/>
            <ac:picMk id="24" creationId="{23B5921D-0674-0A0C-230F-555E3BCE5C16}"/>
          </ac:picMkLst>
        </pc:picChg>
      </pc:sldChg>
      <pc:sldChg chg="addSp delSp modSp mod">
        <pc:chgData name="ALBERTO FRANCISCO ZAVALA RANGEL" userId="9c4ca214-3a2c-4e80-bdae-a7ff1237ba30" providerId="ADAL" clId="{2EE26F74-9E5F-5584-BA37-86E7910919FD}" dt="2026-04-10T21:52:06.812" v="7545" actId="20577"/>
        <pc:sldMkLst>
          <pc:docMk/>
          <pc:sldMk cId="2135970492" sldId="404"/>
        </pc:sldMkLst>
        <pc:spChg chg="add mod">
          <ac:chgData name="ALBERTO FRANCISCO ZAVALA RANGEL" userId="9c4ca214-3a2c-4e80-bdae-a7ff1237ba30" providerId="ADAL" clId="{2EE26F74-9E5F-5584-BA37-86E7910919FD}" dt="2026-04-10T21:52:06.812" v="7545" actId="20577"/>
          <ac:spMkLst>
            <pc:docMk/>
            <pc:sldMk cId="2135970492" sldId="404"/>
            <ac:spMk id="5" creationId="{1BCD1E32-0A4B-3B38-C533-5747A9103BA3}"/>
          </ac:spMkLst>
        </pc:spChg>
        <pc:spChg chg="del">
          <ac:chgData name="ALBERTO FRANCISCO ZAVALA RANGEL" userId="9c4ca214-3a2c-4e80-bdae-a7ff1237ba30" providerId="ADAL" clId="{2EE26F74-9E5F-5584-BA37-86E7910919FD}" dt="2026-04-10T21:27:56.332" v="7455" actId="478"/>
          <ac:spMkLst>
            <pc:docMk/>
            <pc:sldMk cId="2135970492" sldId="404"/>
            <ac:spMk id="7" creationId="{00000000-0000-0000-0000-000000000000}"/>
          </ac:spMkLst>
        </pc:spChg>
        <pc:spChg chg="mod">
          <ac:chgData name="ALBERTO FRANCISCO ZAVALA RANGEL" userId="9c4ca214-3a2c-4e80-bdae-a7ff1237ba30" providerId="ADAL" clId="{2EE26F74-9E5F-5584-BA37-86E7910919FD}" dt="2026-04-07T20:40:11.028" v="3518" actId="20577"/>
          <ac:spMkLst>
            <pc:docMk/>
            <pc:sldMk cId="2135970492" sldId="404"/>
            <ac:spMk id="25" creationId="{0CD35724-D0F5-CA8D-B612-86233B761EF2}"/>
          </ac:spMkLst>
        </pc:spChg>
        <pc:spChg chg="del">
          <ac:chgData name="ALBERTO FRANCISCO ZAVALA RANGEL" userId="9c4ca214-3a2c-4e80-bdae-a7ff1237ba30" providerId="ADAL" clId="{2EE26F74-9E5F-5584-BA37-86E7910919FD}" dt="2026-04-10T21:52:03.987" v="7543" actId="478"/>
          <ac:spMkLst>
            <pc:docMk/>
            <pc:sldMk cId="2135970492" sldId="404"/>
            <ac:spMk id="26" creationId="{00000000-0000-0000-0000-000000000000}"/>
          </ac:spMkLst>
        </pc:spChg>
      </pc:sldChg>
      <pc:sldChg chg="addSp delSp modSp mod">
        <pc:chgData name="ALBERTO FRANCISCO ZAVALA RANGEL" userId="9c4ca214-3a2c-4e80-bdae-a7ff1237ba30" providerId="ADAL" clId="{2EE26F74-9E5F-5584-BA37-86E7910919FD}" dt="2026-04-10T21:52:13.660" v="7549" actId="20577"/>
        <pc:sldMkLst>
          <pc:docMk/>
          <pc:sldMk cId="3526821088" sldId="405"/>
        </pc:sldMkLst>
        <pc:spChg chg="add mod">
          <ac:chgData name="ALBERTO FRANCISCO ZAVALA RANGEL" userId="9c4ca214-3a2c-4e80-bdae-a7ff1237ba30" providerId="ADAL" clId="{2EE26F74-9E5F-5584-BA37-86E7910919FD}" dt="2026-04-10T21:52:13.660" v="7549" actId="20577"/>
          <ac:spMkLst>
            <pc:docMk/>
            <pc:sldMk cId="3526821088" sldId="405"/>
            <ac:spMk id="5" creationId="{BA3B8366-5B1F-CF57-5C2B-5F3153318B84}"/>
          </ac:spMkLst>
        </pc:spChg>
        <pc:spChg chg="del">
          <ac:chgData name="ALBERTO FRANCISCO ZAVALA RANGEL" userId="9c4ca214-3a2c-4e80-bdae-a7ff1237ba30" providerId="ADAL" clId="{2EE26F74-9E5F-5584-BA37-86E7910919FD}" dt="2026-04-10T21:27:59.407" v="7456" actId="478"/>
          <ac:spMkLst>
            <pc:docMk/>
            <pc:sldMk cId="3526821088" sldId="405"/>
            <ac:spMk id="7" creationId="{00000000-0000-0000-0000-000000000000}"/>
          </ac:spMkLst>
        </pc:spChg>
        <pc:spChg chg="mod">
          <ac:chgData name="ALBERTO FRANCISCO ZAVALA RANGEL" userId="9c4ca214-3a2c-4e80-bdae-a7ff1237ba30" providerId="ADAL" clId="{2EE26F74-9E5F-5584-BA37-86E7910919FD}" dt="2026-04-07T20:40:15.695" v="3522" actId="20577"/>
          <ac:spMkLst>
            <pc:docMk/>
            <pc:sldMk cId="3526821088" sldId="405"/>
            <ac:spMk id="25" creationId="{D592FB98-E5B7-1C87-6C65-CED2206789EC}"/>
          </ac:spMkLst>
        </pc:spChg>
        <pc:spChg chg="del">
          <ac:chgData name="ALBERTO FRANCISCO ZAVALA RANGEL" userId="9c4ca214-3a2c-4e80-bdae-a7ff1237ba30" providerId="ADAL" clId="{2EE26F74-9E5F-5584-BA37-86E7910919FD}" dt="2026-04-10T21:52:09.863" v="7546" actId="478"/>
          <ac:spMkLst>
            <pc:docMk/>
            <pc:sldMk cId="3526821088" sldId="405"/>
            <ac:spMk id="26" creationId="{00000000-0000-0000-0000-000000000000}"/>
          </ac:spMkLst>
        </pc:spChg>
      </pc:sldChg>
      <pc:sldChg chg="addSp delSp modSp mod">
        <pc:chgData name="ALBERTO FRANCISCO ZAVALA RANGEL" userId="9c4ca214-3a2c-4e80-bdae-a7ff1237ba30" providerId="ADAL" clId="{2EE26F74-9E5F-5584-BA37-86E7910919FD}" dt="2026-04-10T21:52:35.366" v="7553" actId="20577"/>
        <pc:sldMkLst>
          <pc:docMk/>
          <pc:sldMk cId="2062050946" sldId="406"/>
        </pc:sldMkLst>
        <pc:spChg chg="add mod">
          <ac:chgData name="ALBERTO FRANCISCO ZAVALA RANGEL" userId="9c4ca214-3a2c-4e80-bdae-a7ff1237ba30" providerId="ADAL" clId="{2EE26F74-9E5F-5584-BA37-86E7910919FD}" dt="2026-04-10T21:52:35.366" v="7553" actId="20577"/>
          <ac:spMkLst>
            <pc:docMk/>
            <pc:sldMk cId="2062050946" sldId="406"/>
            <ac:spMk id="5" creationId="{0C32B407-0975-E75E-FDB9-8D3B766416AC}"/>
          </ac:spMkLst>
        </pc:spChg>
        <pc:spChg chg="del">
          <ac:chgData name="ALBERTO FRANCISCO ZAVALA RANGEL" userId="9c4ca214-3a2c-4e80-bdae-a7ff1237ba30" providerId="ADAL" clId="{2EE26F74-9E5F-5584-BA37-86E7910919FD}" dt="2026-04-10T21:28:02.385" v="7457" actId="478"/>
          <ac:spMkLst>
            <pc:docMk/>
            <pc:sldMk cId="2062050946" sldId="406"/>
            <ac:spMk id="7" creationId="{00000000-0000-0000-0000-000000000000}"/>
          </ac:spMkLst>
        </pc:spChg>
        <pc:spChg chg="mod">
          <ac:chgData name="ALBERTO FRANCISCO ZAVALA RANGEL" userId="9c4ca214-3a2c-4e80-bdae-a7ff1237ba30" providerId="ADAL" clId="{2EE26F74-9E5F-5584-BA37-86E7910919FD}" dt="2026-04-07T20:40:19.581" v="3526" actId="20577"/>
          <ac:spMkLst>
            <pc:docMk/>
            <pc:sldMk cId="2062050946" sldId="406"/>
            <ac:spMk id="25" creationId="{F7207BE3-E044-62F2-E716-44DD0D005D9D}"/>
          </ac:spMkLst>
        </pc:spChg>
        <pc:spChg chg="del">
          <ac:chgData name="ALBERTO FRANCISCO ZAVALA RANGEL" userId="9c4ca214-3a2c-4e80-bdae-a7ff1237ba30" providerId="ADAL" clId="{2EE26F74-9E5F-5584-BA37-86E7910919FD}" dt="2026-04-10T21:52:31.620" v="7550" actId="478"/>
          <ac:spMkLst>
            <pc:docMk/>
            <pc:sldMk cId="2062050946" sldId="406"/>
            <ac:spMk id="26" creationId="{00000000-0000-0000-0000-000000000000}"/>
          </ac:spMkLst>
        </pc:spChg>
      </pc:sldChg>
      <pc:sldChg chg="addSp delSp modSp mod">
        <pc:chgData name="ALBERTO FRANCISCO ZAVALA RANGEL" userId="9c4ca214-3a2c-4e80-bdae-a7ff1237ba30" providerId="ADAL" clId="{2EE26F74-9E5F-5584-BA37-86E7910919FD}" dt="2026-04-10T21:52:41.952" v="7558" actId="20577"/>
        <pc:sldMkLst>
          <pc:docMk/>
          <pc:sldMk cId="1244810679" sldId="407"/>
        </pc:sldMkLst>
        <pc:spChg chg="add mod">
          <ac:chgData name="ALBERTO FRANCISCO ZAVALA RANGEL" userId="9c4ca214-3a2c-4e80-bdae-a7ff1237ba30" providerId="ADAL" clId="{2EE26F74-9E5F-5584-BA37-86E7910919FD}" dt="2026-04-10T21:52:41.952" v="7558" actId="20577"/>
          <ac:spMkLst>
            <pc:docMk/>
            <pc:sldMk cId="1244810679" sldId="407"/>
            <ac:spMk id="6" creationId="{9440B5F7-6655-7583-7341-81969E2E90C0}"/>
          </ac:spMkLst>
        </pc:spChg>
        <pc:spChg chg="del">
          <ac:chgData name="ALBERTO FRANCISCO ZAVALA RANGEL" userId="9c4ca214-3a2c-4e80-bdae-a7ff1237ba30" providerId="ADAL" clId="{2EE26F74-9E5F-5584-BA37-86E7910919FD}" dt="2026-04-10T21:28:04.800" v="7458" actId="478"/>
          <ac:spMkLst>
            <pc:docMk/>
            <pc:sldMk cId="1244810679" sldId="407"/>
            <ac:spMk id="7" creationId="{00000000-0000-0000-0000-000000000000}"/>
          </ac:spMkLst>
        </pc:spChg>
        <pc:spChg chg="mod">
          <ac:chgData name="ALBERTO FRANCISCO ZAVALA RANGEL" userId="9c4ca214-3a2c-4e80-bdae-a7ff1237ba30" providerId="ADAL" clId="{2EE26F74-9E5F-5584-BA37-86E7910919FD}" dt="2026-04-07T20:40:25.131" v="3530" actId="20577"/>
          <ac:spMkLst>
            <pc:docMk/>
            <pc:sldMk cId="1244810679" sldId="407"/>
            <ac:spMk id="25" creationId="{DEA34EC9-E265-DC4C-0EB5-3F1EDE5BC5F1}"/>
          </ac:spMkLst>
        </pc:spChg>
        <pc:spChg chg="del">
          <ac:chgData name="ALBERTO FRANCISCO ZAVALA RANGEL" userId="9c4ca214-3a2c-4e80-bdae-a7ff1237ba30" providerId="ADAL" clId="{2EE26F74-9E5F-5584-BA37-86E7910919FD}" dt="2026-04-10T21:52:38.664" v="7554" actId="478"/>
          <ac:spMkLst>
            <pc:docMk/>
            <pc:sldMk cId="1244810679" sldId="407"/>
            <ac:spMk id="26" creationId="{00000000-0000-0000-0000-000000000000}"/>
          </ac:spMkLst>
        </pc:spChg>
      </pc:sldChg>
      <pc:sldChg chg="addSp delSp modSp mod">
        <pc:chgData name="ALBERTO FRANCISCO ZAVALA RANGEL" userId="9c4ca214-3a2c-4e80-bdae-a7ff1237ba30" providerId="ADAL" clId="{2EE26F74-9E5F-5584-BA37-86E7910919FD}" dt="2026-04-10T21:52:49.183" v="7563" actId="20577"/>
        <pc:sldMkLst>
          <pc:docMk/>
          <pc:sldMk cId="1252315415" sldId="408"/>
        </pc:sldMkLst>
        <pc:spChg chg="add mod">
          <ac:chgData name="ALBERTO FRANCISCO ZAVALA RANGEL" userId="9c4ca214-3a2c-4e80-bdae-a7ff1237ba30" providerId="ADAL" clId="{2EE26F74-9E5F-5584-BA37-86E7910919FD}" dt="2026-04-10T21:52:49.183" v="7563" actId="20577"/>
          <ac:spMkLst>
            <pc:docMk/>
            <pc:sldMk cId="1252315415" sldId="408"/>
            <ac:spMk id="6" creationId="{961F016B-61F0-F050-9806-DAB5759EC645}"/>
          </ac:spMkLst>
        </pc:spChg>
        <pc:spChg chg="del">
          <ac:chgData name="ALBERTO FRANCISCO ZAVALA RANGEL" userId="9c4ca214-3a2c-4e80-bdae-a7ff1237ba30" providerId="ADAL" clId="{2EE26F74-9E5F-5584-BA37-86E7910919FD}" dt="2026-04-10T21:28:07.105" v="7459" actId="478"/>
          <ac:spMkLst>
            <pc:docMk/>
            <pc:sldMk cId="1252315415" sldId="408"/>
            <ac:spMk id="7" creationId="{00000000-0000-0000-0000-000000000000}"/>
          </ac:spMkLst>
        </pc:spChg>
        <pc:spChg chg="del">
          <ac:chgData name="ALBERTO FRANCISCO ZAVALA RANGEL" userId="9c4ca214-3a2c-4e80-bdae-a7ff1237ba30" providerId="ADAL" clId="{2EE26F74-9E5F-5584-BA37-86E7910919FD}" dt="2026-04-10T21:52:45.724" v="7559" actId="478"/>
          <ac:spMkLst>
            <pc:docMk/>
            <pc:sldMk cId="1252315415" sldId="408"/>
            <ac:spMk id="26" creationId="{00000000-0000-0000-0000-000000000000}"/>
          </ac:spMkLst>
        </pc:spChg>
      </pc:sldChg>
      <pc:sldChg chg="addSp delSp modSp mod">
        <pc:chgData name="ALBERTO FRANCISCO ZAVALA RANGEL" userId="9c4ca214-3a2c-4e80-bdae-a7ff1237ba30" providerId="ADAL" clId="{2EE26F74-9E5F-5584-BA37-86E7910919FD}" dt="2026-04-10T21:52:55.873" v="7567" actId="20577"/>
        <pc:sldMkLst>
          <pc:docMk/>
          <pc:sldMk cId="1731020068" sldId="409"/>
        </pc:sldMkLst>
        <pc:spChg chg="add mod">
          <ac:chgData name="ALBERTO FRANCISCO ZAVALA RANGEL" userId="9c4ca214-3a2c-4e80-bdae-a7ff1237ba30" providerId="ADAL" clId="{2EE26F74-9E5F-5584-BA37-86E7910919FD}" dt="2026-04-10T21:52:55.873" v="7567" actId="20577"/>
          <ac:spMkLst>
            <pc:docMk/>
            <pc:sldMk cId="1731020068" sldId="409"/>
            <ac:spMk id="6" creationId="{92FA4608-6A4E-A464-5227-0330AC4D1EAB}"/>
          </ac:spMkLst>
        </pc:spChg>
        <pc:spChg chg="del">
          <ac:chgData name="ALBERTO FRANCISCO ZAVALA RANGEL" userId="9c4ca214-3a2c-4e80-bdae-a7ff1237ba30" providerId="ADAL" clId="{2EE26F74-9E5F-5584-BA37-86E7910919FD}" dt="2026-04-10T21:28:09.497" v="7460" actId="478"/>
          <ac:spMkLst>
            <pc:docMk/>
            <pc:sldMk cId="1731020068" sldId="409"/>
            <ac:spMk id="7" creationId="{00000000-0000-0000-0000-000000000000}"/>
          </ac:spMkLst>
        </pc:spChg>
        <pc:spChg chg="del">
          <ac:chgData name="ALBERTO FRANCISCO ZAVALA RANGEL" userId="9c4ca214-3a2c-4e80-bdae-a7ff1237ba30" providerId="ADAL" clId="{2EE26F74-9E5F-5584-BA37-86E7910919FD}" dt="2026-04-10T21:52:52.444" v="7564" actId="478"/>
          <ac:spMkLst>
            <pc:docMk/>
            <pc:sldMk cId="1731020068" sldId="409"/>
            <ac:spMk id="26" creationId="{00000000-0000-0000-0000-000000000000}"/>
          </ac:spMkLst>
        </pc:spChg>
      </pc:sldChg>
      <pc:sldChg chg="addSp delSp modSp mod">
        <pc:chgData name="ALBERTO FRANCISCO ZAVALA RANGEL" userId="9c4ca214-3a2c-4e80-bdae-a7ff1237ba30" providerId="ADAL" clId="{2EE26F74-9E5F-5584-BA37-86E7910919FD}" dt="2026-04-10T21:53:02.741" v="7572" actId="20577"/>
        <pc:sldMkLst>
          <pc:docMk/>
          <pc:sldMk cId="2401624412" sldId="410"/>
        </pc:sldMkLst>
        <pc:spChg chg="add mod">
          <ac:chgData name="ALBERTO FRANCISCO ZAVALA RANGEL" userId="9c4ca214-3a2c-4e80-bdae-a7ff1237ba30" providerId="ADAL" clId="{2EE26F74-9E5F-5584-BA37-86E7910919FD}" dt="2026-04-10T21:53:02.741" v="7572" actId="20577"/>
          <ac:spMkLst>
            <pc:docMk/>
            <pc:sldMk cId="2401624412" sldId="410"/>
            <ac:spMk id="6" creationId="{D12BFFD2-D795-7447-D764-7B8A38C4A31F}"/>
          </ac:spMkLst>
        </pc:spChg>
        <pc:spChg chg="del">
          <ac:chgData name="ALBERTO FRANCISCO ZAVALA RANGEL" userId="9c4ca214-3a2c-4e80-bdae-a7ff1237ba30" providerId="ADAL" clId="{2EE26F74-9E5F-5584-BA37-86E7910919FD}" dt="2026-04-10T21:28:12.651" v="7461" actId="478"/>
          <ac:spMkLst>
            <pc:docMk/>
            <pc:sldMk cId="2401624412" sldId="410"/>
            <ac:spMk id="7" creationId="{00000000-0000-0000-0000-000000000000}"/>
          </ac:spMkLst>
        </pc:spChg>
        <pc:spChg chg="del">
          <ac:chgData name="ALBERTO FRANCISCO ZAVALA RANGEL" userId="9c4ca214-3a2c-4e80-bdae-a7ff1237ba30" providerId="ADAL" clId="{2EE26F74-9E5F-5584-BA37-86E7910919FD}" dt="2026-04-10T21:52:59.001" v="7568" actId="478"/>
          <ac:spMkLst>
            <pc:docMk/>
            <pc:sldMk cId="2401624412" sldId="410"/>
            <ac:spMk id="26" creationId="{00000000-0000-0000-0000-000000000000}"/>
          </ac:spMkLst>
        </pc:spChg>
      </pc:sldChg>
      <pc:sldChg chg="addSp delSp modSp add mod ord">
        <pc:chgData name="ALBERTO FRANCISCO ZAVALA RANGEL" userId="9c4ca214-3a2c-4e80-bdae-a7ff1237ba30" providerId="ADAL" clId="{2EE26F74-9E5F-5584-BA37-86E7910919FD}" dt="2026-04-10T21:56:04.206" v="7625"/>
        <pc:sldMkLst>
          <pc:docMk/>
          <pc:sldMk cId="1976811345" sldId="411"/>
        </pc:sldMkLst>
        <pc:spChg chg="mod">
          <ac:chgData name="ALBERTO FRANCISCO ZAVALA RANGEL" userId="9c4ca214-3a2c-4e80-bdae-a7ff1237ba30" providerId="ADAL" clId="{2EE26F74-9E5F-5584-BA37-86E7910919FD}" dt="2026-04-07T17:14:07.309" v="112" actId="20577"/>
          <ac:spMkLst>
            <pc:docMk/>
            <pc:sldMk cId="1976811345" sldId="411"/>
            <ac:spMk id="2" creationId="{9D5615A6-0779-06B2-6D0C-F14F4125161D}"/>
          </ac:spMkLst>
        </pc:spChg>
        <pc:spChg chg="mod">
          <ac:chgData name="ALBERTO FRANCISCO ZAVALA RANGEL" userId="9c4ca214-3a2c-4e80-bdae-a7ff1237ba30" providerId="ADAL" clId="{2EE26F74-9E5F-5584-BA37-86E7910919FD}" dt="2026-04-08T17:45:15.482" v="5879" actId="13926"/>
          <ac:spMkLst>
            <pc:docMk/>
            <pc:sldMk cId="1976811345" sldId="411"/>
            <ac:spMk id="4" creationId="{1653AFF2-1EA8-5185-979E-87E16C65C413}"/>
          </ac:spMkLst>
        </pc:spChg>
        <pc:spChg chg="add mod">
          <ac:chgData name="ALBERTO FRANCISCO ZAVALA RANGEL" userId="9c4ca214-3a2c-4e80-bdae-a7ff1237ba30" providerId="ADAL" clId="{2EE26F74-9E5F-5584-BA37-86E7910919FD}" dt="2026-04-10T21:56:04.206" v="7625"/>
          <ac:spMkLst>
            <pc:docMk/>
            <pc:sldMk cId="1976811345" sldId="411"/>
            <ac:spMk id="6" creationId="{D6ACBDB2-51D0-D2D0-F9DB-4DE1233669A0}"/>
          </ac:spMkLst>
        </pc:spChg>
        <pc:spChg chg="del">
          <ac:chgData name="ALBERTO FRANCISCO ZAVALA RANGEL" userId="9c4ca214-3a2c-4e80-bdae-a7ff1237ba30" providerId="ADAL" clId="{2EE26F74-9E5F-5584-BA37-86E7910919FD}" dt="2026-04-10T21:28:37.386" v="7470" actId="478"/>
          <ac:spMkLst>
            <pc:docMk/>
            <pc:sldMk cId="1976811345" sldId="411"/>
            <ac:spMk id="7" creationId="{00000000-0000-0000-0000-000000000000}"/>
          </ac:spMkLst>
        </pc:spChg>
        <pc:spChg chg="mod">
          <ac:chgData name="ALBERTO FRANCISCO ZAVALA RANGEL" userId="9c4ca214-3a2c-4e80-bdae-a7ff1237ba30" providerId="ADAL" clId="{2EE26F74-9E5F-5584-BA37-86E7910919FD}" dt="2026-04-07T17:16:44.985" v="192" actId="207"/>
          <ac:spMkLst>
            <pc:docMk/>
            <pc:sldMk cId="1976811345" sldId="411"/>
            <ac:spMk id="25" creationId="{0D268167-0BD4-4317-6A52-D254614C4DDC}"/>
          </ac:spMkLst>
        </pc:spChg>
        <pc:spChg chg="del">
          <ac:chgData name="ALBERTO FRANCISCO ZAVALA RANGEL" userId="9c4ca214-3a2c-4e80-bdae-a7ff1237ba30" providerId="ADAL" clId="{2EE26F74-9E5F-5584-BA37-86E7910919FD}" dt="2026-04-10T21:55:49.466" v="7623" actId="478"/>
          <ac:spMkLst>
            <pc:docMk/>
            <pc:sldMk cId="1976811345" sldId="411"/>
            <ac:spMk id="26" creationId="{00000000-0000-0000-0000-000000000000}"/>
          </ac:spMkLst>
        </pc:spChg>
      </pc:sldChg>
      <pc:sldChg chg="addSp delSp modSp add mod">
        <pc:chgData name="ALBERTO FRANCISCO ZAVALA RANGEL" userId="9c4ca214-3a2c-4e80-bdae-a7ff1237ba30" providerId="ADAL" clId="{2EE26F74-9E5F-5584-BA37-86E7910919FD}" dt="2026-04-11T05:23:35.610" v="7878" actId="113"/>
        <pc:sldMkLst>
          <pc:docMk/>
          <pc:sldMk cId="1385032630" sldId="412"/>
        </pc:sldMkLst>
        <pc:spChg chg="mod">
          <ac:chgData name="ALBERTO FRANCISCO ZAVALA RANGEL" userId="9c4ca214-3a2c-4e80-bdae-a7ff1237ba30" providerId="ADAL" clId="{2EE26F74-9E5F-5584-BA37-86E7910919FD}" dt="2026-04-07T17:16:02.001" v="180" actId="20577"/>
          <ac:spMkLst>
            <pc:docMk/>
            <pc:sldMk cId="1385032630" sldId="412"/>
            <ac:spMk id="2" creationId="{9D8140D8-10B1-6798-AA64-15262A50F642}"/>
          </ac:spMkLst>
        </pc:spChg>
        <pc:spChg chg="mod">
          <ac:chgData name="ALBERTO FRANCISCO ZAVALA RANGEL" userId="9c4ca214-3a2c-4e80-bdae-a7ff1237ba30" providerId="ADAL" clId="{2EE26F74-9E5F-5584-BA37-86E7910919FD}" dt="2026-04-07T17:19:31.077" v="265" actId="207"/>
          <ac:spMkLst>
            <pc:docMk/>
            <pc:sldMk cId="1385032630" sldId="412"/>
            <ac:spMk id="3" creationId="{BEDDA40B-A72A-0D9B-0FD6-6F029B624386}"/>
          </ac:spMkLst>
        </pc:spChg>
        <pc:spChg chg="mod">
          <ac:chgData name="ALBERTO FRANCISCO ZAVALA RANGEL" userId="9c4ca214-3a2c-4e80-bdae-a7ff1237ba30" providerId="ADAL" clId="{2EE26F74-9E5F-5584-BA37-86E7910919FD}" dt="2026-04-11T05:23:35.610" v="7878" actId="113"/>
          <ac:spMkLst>
            <pc:docMk/>
            <pc:sldMk cId="1385032630" sldId="412"/>
            <ac:spMk id="4" creationId="{6811583C-28F9-A916-E585-6966A5725D51}"/>
          </ac:spMkLst>
        </pc:spChg>
        <pc:spChg chg="add mod">
          <ac:chgData name="ALBERTO FRANCISCO ZAVALA RANGEL" userId="9c4ca214-3a2c-4e80-bdae-a7ff1237ba30" providerId="ADAL" clId="{2EE26F74-9E5F-5584-BA37-86E7910919FD}" dt="2026-04-10T21:56:31.377" v="7630"/>
          <ac:spMkLst>
            <pc:docMk/>
            <pc:sldMk cId="1385032630" sldId="412"/>
            <ac:spMk id="6" creationId="{2EB8F930-52F1-7042-7795-994EC2384B36}"/>
          </ac:spMkLst>
        </pc:spChg>
        <pc:spChg chg="del">
          <ac:chgData name="ALBERTO FRANCISCO ZAVALA RANGEL" userId="9c4ca214-3a2c-4e80-bdae-a7ff1237ba30" providerId="ADAL" clId="{2EE26F74-9E5F-5584-BA37-86E7910919FD}" dt="2026-04-10T21:28:39.924" v="7471" actId="478"/>
          <ac:spMkLst>
            <pc:docMk/>
            <pc:sldMk cId="1385032630" sldId="412"/>
            <ac:spMk id="7" creationId="{00000000-0000-0000-0000-000000000000}"/>
          </ac:spMkLst>
        </pc:spChg>
        <pc:spChg chg="mod">
          <ac:chgData name="ALBERTO FRANCISCO ZAVALA RANGEL" userId="9c4ca214-3a2c-4e80-bdae-a7ff1237ba30" providerId="ADAL" clId="{2EE26F74-9E5F-5584-BA37-86E7910919FD}" dt="2026-04-07T17:16:38.813" v="191" actId="207"/>
          <ac:spMkLst>
            <pc:docMk/>
            <pc:sldMk cId="1385032630" sldId="412"/>
            <ac:spMk id="25" creationId="{AC922DA8-7575-6F01-6A48-9031AB73FA9B}"/>
          </ac:spMkLst>
        </pc:spChg>
        <pc:spChg chg="add del">
          <ac:chgData name="ALBERTO FRANCISCO ZAVALA RANGEL" userId="9c4ca214-3a2c-4e80-bdae-a7ff1237ba30" providerId="ADAL" clId="{2EE26F74-9E5F-5584-BA37-86E7910919FD}" dt="2026-04-10T21:56:17.263" v="7626" actId="478"/>
          <ac:spMkLst>
            <pc:docMk/>
            <pc:sldMk cId="1385032630" sldId="412"/>
            <ac:spMk id="26" creationId="{00000000-0000-0000-0000-000000000000}"/>
          </ac:spMkLst>
        </pc:spChg>
      </pc:sldChg>
      <pc:sldChg chg="addSp delSp modSp add mod delAnim modAnim">
        <pc:chgData name="ALBERTO FRANCISCO ZAVALA RANGEL" userId="9c4ca214-3a2c-4e80-bdae-a7ff1237ba30" providerId="ADAL" clId="{2EE26F74-9E5F-5584-BA37-86E7910919FD}" dt="2026-04-10T21:56:41.749" v="7631"/>
        <pc:sldMkLst>
          <pc:docMk/>
          <pc:sldMk cId="46069564" sldId="413"/>
        </pc:sldMkLst>
        <pc:spChg chg="mod">
          <ac:chgData name="ALBERTO FRANCISCO ZAVALA RANGEL" userId="9c4ca214-3a2c-4e80-bdae-a7ff1237ba30" providerId="ADAL" clId="{2EE26F74-9E5F-5584-BA37-86E7910919FD}" dt="2026-04-07T17:17:26.919" v="214" actId="20577"/>
          <ac:spMkLst>
            <pc:docMk/>
            <pc:sldMk cId="46069564" sldId="413"/>
            <ac:spMk id="2" creationId="{CAE834A7-7527-453D-3A5B-E5F400AB54BD}"/>
          </ac:spMkLst>
        </pc:spChg>
        <pc:spChg chg="add mod">
          <ac:chgData name="ALBERTO FRANCISCO ZAVALA RANGEL" userId="9c4ca214-3a2c-4e80-bdae-a7ff1237ba30" providerId="ADAL" clId="{2EE26F74-9E5F-5584-BA37-86E7910919FD}" dt="2026-04-10T21:56:41.749" v="7631"/>
          <ac:spMkLst>
            <pc:docMk/>
            <pc:sldMk cId="46069564" sldId="413"/>
            <ac:spMk id="3" creationId="{FC0D9CC5-E089-978B-77AD-F34D86175B77}"/>
          </ac:spMkLst>
        </pc:spChg>
        <pc:spChg chg="mod">
          <ac:chgData name="ALBERTO FRANCISCO ZAVALA RANGEL" userId="9c4ca214-3a2c-4e80-bdae-a7ff1237ba30" providerId="ADAL" clId="{2EE26F74-9E5F-5584-BA37-86E7910919FD}" dt="2026-04-07T17:19:13.583" v="262" actId="1076"/>
          <ac:spMkLst>
            <pc:docMk/>
            <pc:sldMk cId="46069564" sldId="413"/>
            <ac:spMk id="4" creationId="{78B7B03B-1760-DFC2-B0F4-36A27FCA5866}"/>
          </ac:spMkLst>
        </pc:spChg>
        <pc:spChg chg="add mod">
          <ac:chgData name="ALBERTO FRANCISCO ZAVALA RANGEL" userId="9c4ca214-3a2c-4e80-bdae-a7ff1237ba30" providerId="ADAL" clId="{2EE26F74-9E5F-5584-BA37-86E7910919FD}" dt="2026-04-07T17:17:52.397" v="225" actId="20577"/>
          <ac:spMkLst>
            <pc:docMk/>
            <pc:sldMk cId="46069564" sldId="413"/>
            <ac:spMk id="6" creationId="{7B781E7A-61A4-FB0E-AF0E-6ABAFA47E384}"/>
          </ac:spMkLst>
        </pc:spChg>
        <pc:spChg chg="add mod">
          <ac:chgData name="ALBERTO FRANCISCO ZAVALA RANGEL" userId="9c4ca214-3a2c-4e80-bdae-a7ff1237ba30" providerId="ADAL" clId="{2EE26F74-9E5F-5584-BA37-86E7910919FD}" dt="2026-04-10T20:33:35.556" v="7154" actId="13926"/>
          <ac:spMkLst>
            <pc:docMk/>
            <pc:sldMk cId="46069564" sldId="413"/>
            <ac:spMk id="11" creationId="{8F98DAA5-5432-EF7C-DB88-8028EC512D56}"/>
          </ac:spMkLst>
        </pc:spChg>
        <pc:spChg chg="mod">
          <ac:chgData name="ALBERTO FRANCISCO ZAVALA RANGEL" userId="9c4ca214-3a2c-4e80-bdae-a7ff1237ba30" providerId="ADAL" clId="{2EE26F74-9E5F-5584-BA37-86E7910919FD}" dt="2026-04-07T17:17:18.931" v="212" actId="20577"/>
          <ac:spMkLst>
            <pc:docMk/>
            <pc:sldMk cId="46069564" sldId="413"/>
            <ac:spMk id="25" creationId="{6B5081A4-9189-0FCC-1685-9EC25D28FBAB}"/>
          </ac:spMkLst>
        </pc:spChg>
        <pc:spChg chg="add del">
          <ac:chgData name="ALBERTO FRANCISCO ZAVALA RANGEL" userId="9c4ca214-3a2c-4e80-bdae-a7ff1237ba30" providerId="ADAL" clId="{2EE26F74-9E5F-5584-BA37-86E7910919FD}" dt="2026-04-10T21:56:19.965" v="7628" actId="478"/>
          <ac:spMkLst>
            <pc:docMk/>
            <pc:sldMk cId="46069564" sldId="413"/>
            <ac:spMk id="26" creationId="{00000000-0000-0000-0000-000000000000}"/>
          </ac:spMkLst>
        </pc:spChg>
      </pc:sldChg>
      <pc:sldChg chg="addSp delSp modSp add mod ord">
        <pc:chgData name="ALBERTO FRANCISCO ZAVALA RANGEL" userId="9c4ca214-3a2c-4e80-bdae-a7ff1237ba30" providerId="ADAL" clId="{2EE26F74-9E5F-5584-BA37-86E7910919FD}" dt="2026-04-10T21:57:59.298" v="7646"/>
        <pc:sldMkLst>
          <pc:docMk/>
          <pc:sldMk cId="1160950512" sldId="414"/>
        </pc:sldMkLst>
        <pc:spChg chg="mod">
          <ac:chgData name="ALBERTO FRANCISCO ZAVALA RANGEL" userId="9c4ca214-3a2c-4e80-bdae-a7ff1237ba30" providerId="ADAL" clId="{2EE26F74-9E5F-5584-BA37-86E7910919FD}" dt="2026-04-07T18:03:16.426" v="1551" actId="20577"/>
          <ac:spMkLst>
            <pc:docMk/>
            <pc:sldMk cId="1160950512" sldId="414"/>
            <ac:spMk id="2" creationId="{D058F8EC-41D9-8241-9BB1-09033A8BAACC}"/>
          </ac:spMkLst>
        </pc:spChg>
        <pc:spChg chg="add del mod">
          <ac:chgData name="ALBERTO FRANCISCO ZAVALA RANGEL" userId="9c4ca214-3a2c-4e80-bdae-a7ff1237ba30" providerId="ADAL" clId="{2EE26F74-9E5F-5584-BA37-86E7910919FD}" dt="2026-04-10T21:57:01.408" v="7636" actId="478"/>
          <ac:spMkLst>
            <pc:docMk/>
            <pc:sldMk cId="1160950512" sldId="414"/>
            <ac:spMk id="4" creationId="{7ACBC9AF-ACDF-53E7-C881-2A3E0FEA29DA}"/>
          </ac:spMkLst>
        </pc:spChg>
        <pc:spChg chg="add mod">
          <ac:chgData name="ALBERTO FRANCISCO ZAVALA RANGEL" userId="9c4ca214-3a2c-4e80-bdae-a7ff1237ba30" providerId="ADAL" clId="{2EE26F74-9E5F-5584-BA37-86E7910919FD}" dt="2026-04-10T21:57:59.298" v="7646"/>
          <ac:spMkLst>
            <pc:docMk/>
            <pc:sldMk cId="1160950512" sldId="414"/>
            <ac:spMk id="5" creationId="{18EBEFF0-9DA9-F78C-C237-6661E3F0863C}"/>
          </ac:spMkLst>
        </pc:spChg>
        <pc:spChg chg="add del mod">
          <ac:chgData name="ALBERTO FRANCISCO ZAVALA RANGEL" userId="9c4ca214-3a2c-4e80-bdae-a7ff1237ba30" providerId="ADAL" clId="{2EE26F74-9E5F-5584-BA37-86E7910919FD}" dt="2026-04-10T21:29:02.313" v="7479" actId="478"/>
          <ac:spMkLst>
            <pc:docMk/>
            <pc:sldMk cId="1160950512" sldId="414"/>
            <ac:spMk id="6" creationId="{A88D7575-5687-592A-084E-F91880F93456}"/>
          </ac:spMkLst>
        </pc:spChg>
        <pc:spChg chg="mod">
          <ac:chgData name="ALBERTO FRANCISCO ZAVALA RANGEL" userId="9c4ca214-3a2c-4e80-bdae-a7ff1237ba30" providerId="ADAL" clId="{2EE26F74-9E5F-5584-BA37-86E7910919FD}" dt="2026-04-07T18:08:28.166" v="1687" actId="113"/>
          <ac:spMkLst>
            <pc:docMk/>
            <pc:sldMk cId="1160950512" sldId="414"/>
            <ac:spMk id="25" creationId="{4769D962-2DAA-D1B6-0664-4D5F40A000A8}"/>
          </ac:spMkLst>
        </pc:spChg>
      </pc:sldChg>
      <pc:sldChg chg="addSp delSp modSp add mod setBg">
        <pc:chgData name="ALBERTO FRANCISCO ZAVALA RANGEL" userId="9c4ca214-3a2c-4e80-bdae-a7ff1237ba30" providerId="ADAL" clId="{2EE26F74-9E5F-5584-BA37-86E7910919FD}" dt="2026-04-10T21:58:19.349" v="7647"/>
        <pc:sldMkLst>
          <pc:docMk/>
          <pc:sldMk cId="2503840929" sldId="415"/>
        </pc:sldMkLst>
        <pc:spChg chg="mod">
          <ac:chgData name="ALBERTO FRANCISCO ZAVALA RANGEL" userId="9c4ca214-3a2c-4e80-bdae-a7ff1237ba30" providerId="ADAL" clId="{2EE26F74-9E5F-5584-BA37-86E7910919FD}" dt="2026-04-07T18:04:47.113" v="1632" actId="20577"/>
          <ac:spMkLst>
            <pc:docMk/>
            <pc:sldMk cId="2503840929" sldId="415"/>
            <ac:spMk id="2" creationId="{A730B643-279E-0340-7618-1A55A1EB0D75}"/>
          </ac:spMkLst>
        </pc:spChg>
        <pc:spChg chg="add mod">
          <ac:chgData name="ALBERTO FRANCISCO ZAVALA RANGEL" userId="9c4ca214-3a2c-4e80-bdae-a7ff1237ba30" providerId="ADAL" clId="{2EE26F74-9E5F-5584-BA37-86E7910919FD}" dt="2026-04-08T17:42:48.921" v="5860" actId="12789"/>
          <ac:spMkLst>
            <pc:docMk/>
            <pc:sldMk cId="2503840929" sldId="415"/>
            <ac:spMk id="4" creationId="{DD0E9D38-108B-D314-4C29-B0FC00F632F9}"/>
          </ac:spMkLst>
        </pc:spChg>
        <pc:spChg chg="add del mod">
          <ac:chgData name="ALBERTO FRANCISCO ZAVALA RANGEL" userId="9c4ca214-3a2c-4e80-bdae-a7ff1237ba30" providerId="ADAL" clId="{2EE26F74-9E5F-5584-BA37-86E7910919FD}" dt="2026-04-10T21:57:05.984" v="7638" actId="478"/>
          <ac:spMkLst>
            <pc:docMk/>
            <pc:sldMk cId="2503840929" sldId="415"/>
            <ac:spMk id="5" creationId="{CBCCCD73-DF12-3E1C-DA03-A4B70EA86B21}"/>
          </ac:spMkLst>
        </pc:spChg>
        <pc:spChg chg="del">
          <ac:chgData name="ALBERTO FRANCISCO ZAVALA RANGEL" userId="9c4ca214-3a2c-4e80-bdae-a7ff1237ba30" providerId="ADAL" clId="{2EE26F74-9E5F-5584-BA37-86E7910919FD}" dt="2026-04-10T21:27:26.207" v="7450" actId="21"/>
          <ac:spMkLst>
            <pc:docMk/>
            <pc:sldMk cId="2503840929" sldId="415"/>
            <ac:spMk id="6" creationId="{00000000-0000-0000-0000-000000000000}"/>
          </ac:spMkLst>
        </pc:spChg>
        <pc:spChg chg="add mod">
          <ac:chgData name="ALBERTO FRANCISCO ZAVALA RANGEL" userId="9c4ca214-3a2c-4e80-bdae-a7ff1237ba30" providerId="ADAL" clId="{2EE26F74-9E5F-5584-BA37-86E7910919FD}" dt="2026-04-10T21:58:19.349" v="7647"/>
          <ac:spMkLst>
            <pc:docMk/>
            <pc:sldMk cId="2503840929" sldId="415"/>
            <ac:spMk id="6" creationId="{57009F9C-6A28-E8E2-8EB4-21FAE4E946FD}"/>
          </ac:spMkLst>
        </pc:spChg>
        <pc:spChg chg="mod">
          <ac:chgData name="ALBERTO FRANCISCO ZAVALA RANGEL" userId="9c4ca214-3a2c-4e80-bdae-a7ff1237ba30" providerId="ADAL" clId="{2EE26F74-9E5F-5584-BA37-86E7910919FD}" dt="2026-04-07T18:08:35.896" v="1689" actId="113"/>
          <ac:spMkLst>
            <pc:docMk/>
            <pc:sldMk cId="2503840929" sldId="415"/>
            <ac:spMk id="25" creationId="{FCD76522-788D-3E01-90B8-09B5A51BFB0D}"/>
          </ac:spMkLst>
        </pc:spChg>
        <pc:spChg chg="del">
          <ac:chgData name="ALBERTO FRANCISCO ZAVALA RANGEL" userId="9c4ca214-3a2c-4e80-bdae-a7ff1237ba30" providerId="ADAL" clId="{2EE26F74-9E5F-5584-BA37-86E7910919FD}" dt="2026-04-10T21:27:28.848" v="7451" actId="21"/>
          <ac:spMkLst>
            <pc:docMk/>
            <pc:sldMk cId="2503840929" sldId="415"/>
            <ac:spMk id="26" creationId="{00000000-0000-0000-0000-000000000000}"/>
          </ac:spMkLst>
        </pc:spChg>
      </pc:sldChg>
      <pc:sldChg chg="addSp delSp modSp add mod setBg">
        <pc:chgData name="ALBERTO FRANCISCO ZAVALA RANGEL" userId="9c4ca214-3a2c-4e80-bdae-a7ff1237ba30" providerId="ADAL" clId="{2EE26F74-9E5F-5584-BA37-86E7910919FD}" dt="2026-04-10T21:58:26.442" v="7649"/>
        <pc:sldMkLst>
          <pc:docMk/>
          <pc:sldMk cId="196194492" sldId="416"/>
        </pc:sldMkLst>
        <pc:spChg chg="add del mod">
          <ac:chgData name="ALBERTO FRANCISCO ZAVALA RANGEL" userId="9c4ca214-3a2c-4e80-bdae-a7ff1237ba30" providerId="ADAL" clId="{2EE26F74-9E5F-5584-BA37-86E7910919FD}" dt="2026-04-10T21:58:25.914" v="7648" actId="478"/>
          <ac:spMkLst>
            <pc:docMk/>
            <pc:sldMk cId="196194492" sldId="416"/>
            <ac:spMk id="4" creationId="{A5A43270-291E-07AC-E40D-2E360BD8E2DC}"/>
          </ac:spMkLst>
        </pc:spChg>
        <pc:spChg chg="add mod">
          <ac:chgData name="ALBERTO FRANCISCO ZAVALA RANGEL" userId="9c4ca214-3a2c-4e80-bdae-a7ff1237ba30" providerId="ADAL" clId="{2EE26F74-9E5F-5584-BA37-86E7910919FD}" dt="2026-04-08T17:42:55.422" v="5861" actId="12789"/>
          <ac:spMkLst>
            <pc:docMk/>
            <pc:sldMk cId="196194492" sldId="416"/>
            <ac:spMk id="5" creationId="{AECB663F-4D06-7AEB-8B89-D78D7CFE985C}"/>
          </ac:spMkLst>
        </pc:spChg>
        <pc:spChg chg="del">
          <ac:chgData name="ALBERTO FRANCISCO ZAVALA RANGEL" userId="9c4ca214-3a2c-4e80-bdae-a7ff1237ba30" providerId="ADAL" clId="{2EE26F74-9E5F-5584-BA37-86E7910919FD}" dt="2026-04-10T21:29:25.350" v="7484" actId="478"/>
          <ac:spMkLst>
            <pc:docMk/>
            <pc:sldMk cId="196194492" sldId="416"/>
            <ac:spMk id="6" creationId="{00000000-0000-0000-0000-000000000000}"/>
          </ac:spMkLst>
        </pc:spChg>
        <pc:spChg chg="add mod">
          <ac:chgData name="ALBERTO FRANCISCO ZAVALA RANGEL" userId="9c4ca214-3a2c-4e80-bdae-a7ff1237ba30" providerId="ADAL" clId="{2EE26F74-9E5F-5584-BA37-86E7910919FD}" dt="2026-04-10T21:58:26.442" v="7649"/>
          <ac:spMkLst>
            <pc:docMk/>
            <pc:sldMk cId="196194492" sldId="416"/>
            <ac:spMk id="6" creationId="{5198FFFE-D2CC-2B0D-453E-F5B3D588A206}"/>
          </ac:spMkLst>
        </pc:spChg>
        <pc:spChg chg="mod">
          <ac:chgData name="ALBERTO FRANCISCO ZAVALA RANGEL" userId="9c4ca214-3a2c-4e80-bdae-a7ff1237ba30" providerId="ADAL" clId="{2EE26F74-9E5F-5584-BA37-86E7910919FD}" dt="2026-04-07T18:08:45.514" v="1693" actId="113"/>
          <ac:spMkLst>
            <pc:docMk/>
            <pc:sldMk cId="196194492" sldId="416"/>
            <ac:spMk id="25" creationId="{65882CA7-A0D7-3137-131A-4914EB3119DE}"/>
          </ac:spMkLst>
        </pc:spChg>
        <pc:spChg chg="del">
          <ac:chgData name="ALBERTO FRANCISCO ZAVALA RANGEL" userId="9c4ca214-3a2c-4e80-bdae-a7ff1237ba30" providerId="ADAL" clId="{2EE26F74-9E5F-5584-BA37-86E7910919FD}" dt="2026-04-10T21:57:08.687" v="7640" actId="478"/>
          <ac:spMkLst>
            <pc:docMk/>
            <pc:sldMk cId="196194492" sldId="416"/>
            <ac:spMk id="26" creationId="{00000000-0000-0000-0000-000000000000}"/>
          </ac:spMkLst>
        </pc:spChg>
      </pc:sldChg>
      <pc:sldChg chg="addSp delSp modSp add mod setBg">
        <pc:chgData name="ALBERTO FRANCISCO ZAVALA RANGEL" userId="9c4ca214-3a2c-4e80-bdae-a7ff1237ba30" providerId="ADAL" clId="{2EE26F74-9E5F-5584-BA37-86E7910919FD}" dt="2026-04-10T21:58:29.020" v="7651"/>
        <pc:sldMkLst>
          <pc:docMk/>
          <pc:sldMk cId="3728747077" sldId="417"/>
        </pc:sldMkLst>
        <pc:spChg chg="add mod">
          <ac:chgData name="ALBERTO FRANCISCO ZAVALA RANGEL" userId="9c4ca214-3a2c-4e80-bdae-a7ff1237ba30" providerId="ADAL" clId="{2EE26F74-9E5F-5584-BA37-86E7910919FD}" dt="2026-04-08T17:43:14.873" v="5862" actId="14100"/>
          <ac:spMkLst>
            <pc:docMk/>
            <pc:sldMk cId="3728747077" sldId="417"/>
            <ac:spMk id="4" creationId="{E36B0C7D-C3E0-6417-4CE4-05D76CBFF1AF}"/>
          </ac:spMkLst>
        </pc:spChg>
        <pc:spChg chg="add mod">
          <ac:chgData name="ALBERTO FRANCISCO ZAVALA RANGEL" userId="9c4ca214-3a2c-4e80-bdae-a7ff1237ba30" providerId="ADAL" clId="{2EE26F74-9E5F-5584-BA37-86E7910919FD}" dt="2026-04-10T21:58:29.020" v="7651"/>
          <ac:spMkLst>
            <pc:docMk/>
            <pc:sldMk cId="3728747077" sldId="417"/>
            <ac:spMk id="5" creationId="{FCB2CB08-EFB8-21DD-1FB4-B64F7F47B58D}"/>
          </ac:spMkLst>
        </pc:spChg>
        <pc:spChg chg="del">
          <ac:chgData name="ALBERTO FRANCISCO ZAVALA RANGEL" userId="9c4ca214-3a2c-4e80-bdae-a7ff1237ba30" providerId="ADAL" clId="{2EE26F74-9E5F-5584-BA37-86E7910919FD}" dt="2026-04-10T21:29:28.223" v="7485" actId="478"/>
          <ac:spMkLst>
            <pc:docMk/>
            <pc:sldMk cId="3728747077" sldId="417"/>
            <ac:spMk id="6" creationId="{00000000-0000-0000-0000-000000000000}"/>
          </ac:spMkLst>
        </pc:spChg>
        <pc:spChg chg="mod">
          <ac:chgData name="ALBERTO FRANCISCO ZAVALA RANGEL" userId="9c4ca214-3a2c-4e80-bdae-a7ff1237ba30" providerId="ADAL" clId="{2EE26F74-9E5F-5584-BA37-86E7910919FD}" dt="2026-04-07T18:08:50.430" v="1695" actId="113"/>
          <ac:spMkLst>
            <pc:docMk/>
            <pc:sldMk cId="3728747077" sldId="417"/>
            <ac:spMk id="25" creationId="{2A9D3D23-FC83-6136-D10F-3FE449FC3B67}"/>
          </ac:spMkLst>
        </pc:spChg>
        <pc:spChg chg="del">
          <ac:chgData name="ALBERTO FRANCISCO ZAVALA RANGEL" userId="9c4ca214-3a2c-4e80-bdae-a7ff1237ba30" providerId="ADAL" clId="{2EE26F74-9E5F-5584-BA37-86E7910919FD}" dt="2026-04-10T21:58:28.592" v="7650" actId="478"/>
          <ac:spMkLst>
            <pc:docMk/>
            <pc:sldMk cId="3728747077" sldId="417"/>
            <ac:spMk id="26" creationId="{00000000-0000-0000-0000-000000000000}"/>
          </ac:spMkLst>
        </pc:spChg>
      </pc:sldChg>
      <pc:sldChg chg="addSp delSp modSp add mod setBg">
        <pc:chgData name="ALBERTO FRANCISCO ZAVALA RANGEL" userId="9c4ca214-3a2c-4e80-bdae-a7ff1237ba30" providerId="ADAL" clId="{2EE26F74-9E5F-5584-BA37-86E7910919FD}" dt="2026-04-10T21:58:31.488" v="7653"/>
        <pc:sldMkLst>
          <pc:docMk/>
          <pc:sldMk cId="3128110823" sldId="418"/>
        </pc:sldMkLst>
        <pc:spChg chg="add mod">
          <ac:chgData name="ALBERTO FRANCISCO ZAVALA RANGEL" userId="9c4ca214-3a2c-4e80-bdae-a7ff1237ba30" providerId="ADAL" clId="{2EE26F74-9E5F-5584-BA37-86E7910919FD}" dt="2026-04-10T21:58:31.488" v="7653"/>
          <ac:spMkLst>
            <pc:docMk/>
            <pc:sldMk cId="3128110823" sldId="418"/>
            <ac:spMk id="4" creationId="{B4D01512-A624-EB94-9671-E1B98A3E4256}"/>
          </ac:spMkLst>
        </pc:spChg>
        <pc:spChg chg="add mod">
          <ac:chgData name="ALBERTO FRANCISCO ZAVALA RANGEL" userId="9c4ca214-3a2c-4e80-bdae-a7ff1237ba30" providerId="ADAL" clId="{2EE26F74-9E5F-5584-BA37-86E7910919FD}" dt="2026-04-08T17:40:06.062" v="5828" actId="20577"/>
          <ac:spMkLst>
            <pc:docMk/>
            <pc:sldMk cId="3128110823" sldId="418"/>
            <ac:spMk id="5" creationId="{9C84914C-810E-E590-B38B-8CC144B6CF9B}"/>
          </ac:spMkLst>
        </pc:spChg>
        <pc:spChg chg="del">
          <ac:chgData name="ALBERTO FRANCISCO ZAVALA RANGEL" userId="9c4ca214-3a2c-4e80-bdae-a7ff1237ba30" providerId="ADAL" clId="{2EE26F74-9E5F-5584-BA37-86E7910919FD}" dt="2026-04-10T21:29:32.314" v="7486" actId="478"/>
          <ac:spMkLst>
            <pc:docMk/>
            <pc:sldMk cId="3128110823" sldId="418"/>
            <ac:spMk id="6" creationId="{00000000-0000-0000-0000-000000000000}"/>
          </ac:spMkLst>
        </pc:spChg>
        <pc:spChg chg="mod">
          <ac:chgData name="ALBERTO FRANCISCO ZAVALA RANGEL" userId="9c4ca214-3a2c-4e80-bdae-a7ff1237ba30" providerId="ADAL" clId="{2EE26F74-9E5F-5584-BA37-86E7910919FD}" dt="2026-04-07T18:08:55.580" v="1697" actId="113"/>
          <ac:spMkLst>
            <pc:docMk/>
            <pc:sldMk cId="3128110823" sldId="418"/>
            <ac:spMk id="25" creationId="{7C6BF235-6A82-B652-11FB-1622652684A7}"/>
          </ac:spMkLst>
        </pc:spChg>
        <pc:spChg chg="del">
          <ac:chgData name="ALBERTO FRANCISCO ZAVALA RANGEL" userId="9c4ca214-3a2c-4e80-bdae-a7ff1237ba30" providerId="ADAL" clId="{2EE26F74-9E5F-5584-BA37-86E7910919FD}" dt="2026-04-10T21:58:31.089" v="7652" actId="478"/>
          <ac:spMkLst>
            <pc:docMk/>
            <pc:sldMk cId="3128110823" sldId="418"/>
            <ac:spMk id="26" creationId="{00000000-0000-0000-0000-000000000000}"/>
          </ac:spMkLst>
        </pc:spChg>
      </pc:sldChg>
      <pc:sldChg chg="addSp delSp modSp add mod setBg">
        <pc:chgData name="ALBERTO FRANCISCO ZAVALA RANGEL" userId="9c4ca214-3a2c-4e80-bdae-a7ff1237ba30" providerId="ADAL" clId="{2EE26F74-9E5F-5584-BA37-86E7910919FD}" dt="2026-04-10T21:58:46.010" v="7661" actId="20577"/>
        <pc:sldMkLst>
          <pc:docMk/>
          <pc:sldMk cId="2707200866" sldId="419"/>
        </pc:sldMkLst>
        <pc:spChg chg="mod">
          <ac:chgData name="ALBERTO FRANCISCO ZAVALA RANGEL" userId="9c4ca214-3a2c-4e80-bdae-a7ff1237ba30" providerId="ADAL" clId="{2EE26F74-9E5F-5584-BA37-86E7910919FD}" dt="2026-04-07T18:09:09.445" v="1700" actId="20577"/>
          <ac:spMkLst>
            <pc:docMk/>
            <pc:sldMk cId="2707200866" sldId="419"/>
            <ac:spMk id="2" creationId="{25154991-64A4-C83C-C347-65CD26198328}"/>
          </ac:spMkLst>
        </pc:spChg>
        <pc:spChg chg="add mod">
          <ac:chgData name="ALBERTO FRANCISCO ZAVALA RANGEL" userId="9c4ca214-3a2c-4e80-bdae-a7ff1237ba30" providerId="ADAL" clId="{2EE26F74-9E5F-5584-BA37-86E7910919FD}" dt="2026-04-08T17:39:55.842" v="5825" actId="20577"/>
          <ac:spMkLst>
            <pc:docMk/>
            <pc:sldMk cId="2707200866" sldId="419"/>
            <ac:spMk id="4" creationId="{574508AE-D5D2-4FB5-E2EE-66990EE072F1}"/>
          </ac:spMkLst>
        </pc:spChg>
        <pc:spChg chg="add mod">
          <ac:chgData name="ALBERTO FRANCISCO ZAVALA RANGEL" userId="9c4ca214-3a2c-4e80-bdae-a7ff1237ba30" providerId="ADAL" clId="{2EE26F74-9E5F-5584-BA37-86E7910919FD}" dt="2026-04-10T21:58:46.010" v="7661" actId="20577"/>
          <ac:spMkLst>
            <pc:docMk/>
            <pc:sldMk cId="2707200866" sldId="419"/>
            <ac:spMk id="5" creationId="{57546751-7246-8D85-4A3B-A176872A07F4}"/>
          </ac:spMkLst>
        </pc:spChg>
        <pc:spChg chg="del">
          <ac:chgData name="ALBERTO FRANCISCO ZAVALA RANGEL" userId="9c4ca214-3a2c-4e80-bdae-a7ff1237ba30" providerId="ADAL" clId="{2EE26F74-9E5F-5584-BA37-86E7910919FD}" dt="2026-04-10T21:29:35.088" v="7487" actId="478"/>
          <ac:spMkLst>
            <pc:docMk/>
            <pc:sldMk cId="2707200866" sldId="419"/>
            <ac:spMk id="6" creationId="{00000000-0000-0000-0000-000000000000}"/>
          </ac:spMkLst>
        </pc:spChg>
        <pc:spChg chg="mod">
          <ac:chgData name="ALBERTO FRANCISCO ZAVALA RANGEL" userId="9c4ca214-3a2c-4e80-bdae-a7ff1237ba30" providerId="ADAL" clId="{2EE26F74-9E5F-5584-BA37-86E7910919FD}" dt="2026-04-08T16:39:23.995" v="5397" actId="1035"/>
          <ac:spMkLst>
            <pc:docMk/>
            <pc:sldMk cId="2707200866" sldId="419"/>
            <ac:spMk id="25" creationId="{778D8D5A-5FA7-2C30-E6AA-6964AB0B884C}"/>
          </ac:spMkLst>
        </pc:spChg>
        <pc:spChg chg="del">
          <ac:chgData name="ALBERTO FRANCISCO ZAVALA RANGEL" userId="9c4ca214-3a2c-4e80-bdae-a7ff1237ba30" providerId="ADAL" clId="{2EE26F74-9E5F-5584-BA37-86E7910919FD}" dt="2026-04-10T21:58:34.674" v="7654" actId="478"/>
          <ac:spMkLst>
            <pc:docMk/>
            <pc:sldMk cId="2707200866" sldId="419"/>
            <ac:spMk id="26" creationId="{00000000-0000-0000-0000-000000000000}"/>
          </ac:spMkLst>
        </pc:spChg>
      </pc:sldChg>
      <pc:sldChg chg="addSp delSp modSp add mod setBg">
        <pc:chgData name="ALBERTO FRANCISCO ZAVALA RANGEL" userId="9c4ca214-3a2c-4e80-bdae-a7ff1237ba30" providerId="ADAL" clId="{2EE26F74-9E5F-5584-BA37-86E7910919FD}" dt="2026-04-10T21:58:49.708" v="7663" actId="20577"/>
        <pc:sldMkLst>
          <pc:docMk/>
          <pc:sldMk cId="2272172239" sldId="420"/>
        </pc:sldMkLst>
        <pc:spChg chg="add mod">
          <ac:chgData name="ALBERTO FRANCISCO ZAVALA RANGEL" userId="9c4ca214-3a2c-4e80-bdae-a7ff1237ba30" providerId="ADAL" clId="{2EE26F74-9E5F-5584-BA37-86E7910919FD}" dt="2026-04-08T16:39:30.664" v="5399"/>
          <ac:spMkLst>
            <pc:docMk/>
            <pc:sldMk cId="2272172239" sldId="420"/>
            <ac:spMk id="4" creationId="{5D4FC4D6-AF75-477D-6E25-D0702E2C0BAF}"/>
          </ac:spMkLst>
        </pc:spChg>
        <pc:spChg chg="add mod">
          <ac:chgData name="ALBERTO FRANCISCO ZAVALA RANGEL" userId="9c4ca214-3a2c-4e80-bdae-a7ff1237ba30" providerId="ADAL" clId="{2EE26F74-9E5F-5584-BA37-86E7910919FD}" dt="2026-04-08T17:39:25.182" v="5812" actId="12789"/>
          <ac:spMkLst>
            <pc:docMk/>
            <pc:sldMk cId="2272172239" sldId="420"/>
            <ac:spMk id="5" creationId="{11EDF156-B4D2-2111-FEAA-ACD41F998705}"/>
          </ac:spMkLst>
        </pc:spChg>
        <pc:spChg chg="del">
          <ac:chgData name="ALBERTO FRANCISCO ZAVALA RANGEL" userId="9c4ca214-3a2c-4e80-bdae-a7ff1237ba30" providerId="ADAL" clId="{2EE26F74-9E5F-5584-BA37-86E7910919FD}" dt="2026-04-10T21:58:38.258" v="7656" actId="478"/>
          <ac:spMkLst>
            <pc:docMk/>
            <pc:sldMk cId="2272172239" sldId="420"/>
            <ac:spMk id="6" creationId="{00000000-0000-0000-0000-000000000000}"/>
          </ac:spMkLst>
        </pc:spChg>
        <pc:spChg chg="add mod">
          <ac:chgData name="ALBERTO FRANCISCO ZAVALA RANGEL" userId="9c4ca214-3a2c-4e80-bdae-a7ff1237ba30" providerId="ADAL" clId="{2EE26F74-9E5F-5584-BA37-86E7910919FD}" dt="2026-04-10T21:58:49.708" v="7663" actId="20577"/>
          <ac:spMkLst>
            <pc:docMk/>
            <pc:sldMk cId="2272172239" sldId="420"/>
            <ac:spMk id="7" creationId="{C92372B8-3586-E30F-5C27-68ADE8F344DA}"/>
          </ac:spMkLst>
        </pc:spChg>
        <pc:spChg chg="del">
          <ac:chgData name="ALBERTO FRANCISCO ZAVALA RANGEL" userId="9c4ca214-3a2c-4e80-bdae-a7ff1237ba30" providerId="ADAL" clId="{2EE26F74-9E5F-5584-BA37-86E7910919FD}" dt="2026-04-10T21:29:37.628" v="7488" actId="478"/>
          <ac:spMkLst>
            <pc:docMk/>
            <pc:sldMk cId="2272172239" sldId="420"/>
            <ac:spMk id="8" creationId="{00000000-0000-0000-0000-000000000000}"/>
          </ac:spMkLst>
        </pc:spChg>
      </pc:sldChg>
      <pc:sldChg chg="addSp delSp modSp add mod setBg">
        <pc:chgData name="ALBERTO FRANCISCO ZAVALA RANGEL" userId="9c4ca214-3a2c-4e80-bdae-a7ff1237ba30" providerId="ADAL" clId="{2EE26F74-9E5F-5584-BA37-86E7910919FD}" dt="2026-04-10T21:58:53.837" v="7665" actId="20577"/>
        <pc:sldMkLst>
          <pc:docMk/>
          <pc:sldMk cId="3432147213" sldId="421"/>
        </pc:sldMkLst>
        <pc:spChg chg="add mod">
          <ac:chgData name="ALBERTO FRANCISCO ZAVALA RANGEL" userId="9c4ca214-3a2c-4e80-bdae-a7ff1237ba30" providerId="ADAL" clId="{2EE26F74-9E5F-5584-BA37-86E7910919FD}" dt="2026-04-08T17:39:30.484" v="5813" actId="12789"/>
          <ac:spMkLst>
            <pc:docMk/>
            <pc:sldMk cId="3432147213" sldId="421"/>
            <ac:spMk id="4" creationId="{E20F88FB-9450-B6DF-08EA-3042F37D3933}"/>
          </ac:spMkLst>
        </pc:spChg>
        <pc:spChg chg="add mod">
          <ac:chgData name="ALBERTO FRANCISCO ZAVALA RANGEL" userId="9c4ca214-3a2c-4e80-bdae-a7ff1237ba30" providerId="ADAL" clId="{2EE26F74-9E5F-5584-BA37-86E7910919FD}" dt="2026-04-08T16:39:34.304" v="5401"/>
          <ac:spMkLst>
            <pc:docMk/>
            <pc:sldMk cId="3432147213" sldId="421"/>
            <ac:spMk id="5" creationId="{34EB7717-2CF6-174F-86FE-AEB39BF33C7A}"/>
          </ac:spMkLst>
        </pc:spChg>
        <pc:spChg chg="del">
          <ac:chgData name="ALBERTO FRANCISCO ZAVALA RANGEL" userId="9c4ca214-3a2c-4e80-bdae-a7ff1237ba30" providerId="ADAL" clId="{2EE26F74-9E5F-5584-BA37-86E7910919FD}" dt="2026-04-10T21:58:41.257" v="7658" actId="478"/>
          <ac:spMkLst>
            <pc:docMk/>
            <pc:sldMk cId="3432147213" sldId="421"/>
            <ac:spMk id="6" creationId="{00000000-0000-0000-0000-000000000000}"/>
          </ac:spMkLst>
        </pc:spChg>
        <pc:spChg chg="add mod">
          <ac:chgData name="ALBERTO FRANCISCO ZAVALA RANGEL" userId="9c4ca214-3a2c-4e80-bdae-a7ff1237ba30" providerId="ADAL" clId="{2EE26F74-9E5F-5584-BA37-86E7910919FD}" dt="2026-04-10T21:58:53.837" v="7665" actId="20577"/>
          <ac:spMkLst>
            <pc:docMk/>
            <pc:sldMk cId="3432147213" sldId="421"/>
            <ac:spMk id="7" creationId="{C7422440-FF45-9D19-6501-0C81744BEDE2}"/>
          </ac:spMkLst>
        </pc:spChg>
        <pc:spChg chg="del">
          <ac:chgData name="ALBERTO FRANCISCO ZAVALA RANGEL" userId="9c4ca214-3a2c-4e80-bdae-a7ff1237ba30" providerId="ADAL" clId="{2EE26F74-9E5F-5584-BA37-86E7910919FD}" dt="2026-04-10T21:29:40.400" v="7489" actId="478"/>
          <ac:spMkLst>
            <pc:docMk/>
            <pc:sldMk cId="3432147213" sldId="421"/>
            <ac:spMk id="8" creationId="{00000000-0000-0000-0000-000000000000}"/>
          </ac:spMkLst>
        </pc:spChg>
      </pc:sldChg>
      <pc:sldChg chg="addSp delSp modSp add mod setBg">
        <pc:chgData name="ALBERTO FRANCISCO ZAVALA RANGEL" userId="9c4ca214-3a2c-4e80-bdae-a7ff1237ba30" providerId="ADAL" clId="{2EE26F74-9E5F-5584-BA37-86E7910919FD}" dt="2026-04-11T05:17:50.080" v="7834" actId="1038"/>
        <pc:sldMkLst>
          <pc:docMk/>
          <pc:sldMk cId="1379682318" sldId="422"/>
        </pc:sldMkLst>
        <pc:spChg chg="mod">
          <ac:chgData name="ALBERTO FRANCISCO ZAVALA RANGEL" userId="9c4ca214-3a2c-4e80-bdae-a7ff1237ba30" providerId="ADAL" clId="{2EE26F74-9E5F-5584-BA37-86E7910919FD}" dt="2026-04-10T20:30:59.852" v="7131" actId="14100"/>
          <ac:spMkLst>
            <pc:docMk/>
            <pc:sldMk cId="1379682318" sldId="422"/>
            <ac:spMk id="2" creationId="{DFDC0882-E0D8-F9E3-02AE-3C72A174B5F2}"/>
          </ac:spMkLst>
        </pc:spChg>
        <pc:spChg chg="add del mod">
          <ac:chgData name="ALBERTO FRANCISCO ZAVALA RANGEL" userId="9c4ca214-3a2c-4e80-bdae-a7ff1237ba30" providerId="ADAL" clId="{2EE26F74-9E5F-5584-BA37-86E7910919FD}" dt="2026-04-10T20:15:41.077" v="6264"/>
          <ac:spMkLst>
            <pc:docMk/>
            <pc:sldMk cId="1379682318" sldId="422"/>
            <ac:spMk id="3" creationId="{A5E485E5-8439-DD8B-B249-A656B002DB00}"/>
          </ac:spMkLst>
        </pc:spChg>
        <pc:spChg chg="add del mod">
          <ac:chgData name="ALBERTO FRANCISCO ZAVALA RANGEL" userId="9c4ca214-3a2c-4e80-bdae-a7ff1237ba30" providerId="ADAL" clId="{2EE26F74-9E5F-5584-BA37-86E7910919FD}" dt="2026-04-10T21:55:28.132" v="7615" actId="478"/>
          <ac:spMkLst>
            <pc:docMk/>
            <pc:sldMk cId="1379682318" sldId="422"/>
            <ac:spMk id="3" creationId="{C9BF2688-AF2D-706A-01C5-1AAF238C0BBF}"/>
          </ac:spMkLst>
        </pc:spChg>
        <pc:spChg chg="add mod">
          <ac:chgData name="ALBERTO FRANCISCO ZAVALA RANGEL" userId="9c4ca214-3a2c-4e80-bdae-a7ff1237ba30" providerId="ADAL" clId="{2EE26F74-9E5F-5584-BA37-86E7910919FD}" dt="2026-04-10T21:55:37.220" v="7622" actId="20577"/>
          <ac:spMkLst>
            <pc:docMk/>
            <pc:sldMk cId="1379682318" sldId="422"/>
            <ac:spMk id="4" creationId="{838299DB-73E7-1770-4DEB-87FC8DF51486}"/>
          </ac:spMkLst>
        </pc:spChg>
        <pc:spChg chg="mod">
          <ac:chgData name="ALBERTO FRANCISCO ZAVALA RANGEL" userId="9c4ca214-3a2c-4e80-bdae-a7ff1237ba30" providerId="ADAL" clId="{2EE26F74-9E5F-5584-BA37-86E7910919FD}" dt="2026-04-10T20:58:17.678" v="7353" actId="1037"/>
          <ac:spMkLst>
            <pc:docMk/>
            <pc:sldMk cId="1379682318" sldId="422"/>
            <ac:spMk id="8" creationId="{1CA1FDB7-5A45-6CD4-977B-EDF0D14D0E0B}"/>
          </ac:spMkLst>
        </pc:spChg>
        <pc:spChg chg="mod">
          <ac:chgData name="ALBERTO FRANCISCO ZAVALA RANGEL" userId="9c4ca214-3a2c-4e80-bdae-a7ff1237ba30" providerId="ADAL" clId="{2EE26F74-9E5F-5584-BA37-86E7910919FD}" dt="2026-04-10T20:58:21.496" v="7365" actId="1037"/>
          <ac:spMkLst>
            <pc:docMk/>
            <pc:sldMk cId="1379682318" sldId="422"/>
            <ac:spMk id="9" creationId="{93ED76EE-2525-CCE5-4485-0D0ED911B67B}"/>
          </ac:spMkLst>
        </pc:spChg>
        <pc:spChg chg="mod">
          <ac:chgData name="ALBERTO FRANCISCO ZAVALA RANGEL" userId="9c4ca214-3a2c-4e80-bdae-a7ff1237ba30" providerId="ADAL" clId="{2EE26F74-9E5F-5584-BA37-86E7910919FD}" dt="2026-04-10T20:58:23.297" v="7371" actId="1037"/>
          <ac:spMkLst>
            <pc:docMk/>
            <pc:sldMk cId="1379682318" sldId="422"/>
            <ac:spMk id="10" creationId="{8B3F6239-ADD2-7AD2-D2CD-5BC933BE49A5}"/>
          </ac:spMkLst>
        </pc:spChg>
        <pc:spChg chg="mod">
          <ac:chgData name="ALBERTO FRANCISCO ZAVALA RANGEL" userId="9c4ca214-3a2c-4e80-bdae-a7ff1237ba30" providerId="ADAL" clId="{2EE26F74-9E5F-5584-BA37-86E7910919FD}" dt="2026-04-10T20:58:26.180" v="7379" actId="1037"/>
          <ac:spMkLst>
            <pc:docMk/>
            <pc:sldMk cId="1379682318" sldId="422"/>
            <ac:spMk id="11" creationId="{72ED90FC-B827-0881-CA98-C2F48675EF3A}"/>
          </ac:spMkLst>
        </pc:spChg>
        <pc:spChg chg="mod">
          <ac:chgData name="ALBERTO FRANCISCO ZAVALA RANGEL" userId="9c4ca214-3a2c-4e80-bdae-a7ff1237ba30" providerId="ADAL" clId="{2EE26F74-9E5F-5584-BA37-86E7910919FD}" dt="2026-04-10T20:57:27.173" v="7309" actId="465"/>
          <ac:spMkLst>
            <pc:docMk/>
            <pc:sldMk cId="1379682318" sldId="422"/>
            <ac:spMk id="12" creationId="{A1AD7956-AB69-D6AD-B568-F4BA1DE09C1D}"/>
          </ac:spMkLst>
        </pc:spChg>
        <pc:spChg chg="mod">
          <ac:chgData name="ALBERTO FRANCISCO ZAVALA RANGEL" userId="9c4ca214-3a2c-4e80-bdae-a7ff1237ba30" providerId="ADAL" clId="{2EE26F74-9E5F-5584-BA37-86E7910919FD}" dt="2026-04-11T05:16:49.299" v="7761" actId="1036"/>
          <ac:spMkLst>
            <pc:docMk/>
            <pc:sldMk cId="1379682318" sldId="422"/>
            <ac:spMk id="13" creationId="{B6B06FD8-E12E-438D-97B7-0EBC08C6AE1C}"/>
          </ac:spMkLst>
        </pc:spChg>
        <pc:spChg chg="mod">
          <ac:chgData name="ALBERTO FRANCISCO ZAVALA RANGEL" userId="9c4ca214-3a2c-4e80-bdae-a7ff1237ba30" providerId="ADAL" clId="{2EE26F74-9E5F-5584-BA37-86E7910919FD}" dt="2026-04-11T05:16:49.299" v="7761" actId="1036"/>
          <ac:spMkLst>
            <pc:docMk/>
            <pc:sldMk cId="1379682318" sldId="422"/>
            <ac:spMk id="14" creationId="{140CFE51-699D-A878-E7C6-0746C7D8A600}"/>
          </ac:spMkLst>
        </pc:spChg>
        <pc:spChg chg="mod">
          <ac:chgData name="ALBERTO FRANCISCO ZAVALA RANGEL" userId="9c4ca214-3a2c-4e80-bdae-a7ff1237ba30" providerId="ADAL" clId="{2EE26F74-9E5F-5584-BA37-86E7910919FD}" dt="2026-04-11T05:16:49.299" v="7761" actId="1036"/>
          <ac:spMkLst>
            <pc:docMk/>
            <pc:sldMk cId="1379682318" sldId="422"/>
            <ac:spMk id="15" creationId="{C819A8EC-2F6F-5094-BCA2-04A81CC09038}"/>
          </ac:spMkLst>
        </pc:spChg>
        <pc:spChg chg="mod">
          <ac:chgData name="ALBERTO FRANCISCO ZAVALA RANGEL" userId="9c4ca214-3a2c-4e80-bdae-a7ff1237ba30" providerId="ADAL" clId="{2EE26F74-9E5F-5584-BA37-86E7910919FD}" dt="2026-04-11T05:17:35.369" v="7821" actId="1038"/>
          <ac:spMkLst>
            <pc:docMk/>
            <pc:sldMk cId="1379682318" sldId="422"/>
            <ac:spMk id="18" creationId="{5734EA01-F64F-0F77-5D37-09730C57F70B}"/>
          </ac:spMkLst>
        </pc:spChg>
        <pc:spChg chg="mod">
          <ac:chgData name="ALBERTO FRANCISCO ZAVALA RANGEL" userId="9c4ca214-3a2c-4e80-bdae-a7ff1237ba30" providerId="ADAL" clId="{2EE26F74-9E5F-5584-BA37-86E7910919FD}" dt="2026-04-11T05:17:35.369" v="7821" actId="1038"/>
          <ac:spMkLst>
            <pc:docMk/>
            <pc:sldMk cId="1379682318" sldId="422"/>
            <ac:spMk id="19" creationId="{2EA0AD58-AA82-DC91-216F-E9ECC3E02BF4}"/>
          </ac:spMkLst>
        </pc:spChg>
        <pc:spChg chg="mod">
          <ac:chgData name="ALBERTO FRANCISCO ZAVALA RANGEL" userId="9c4ca214-3a2c-4e80-bdae-a7ff1237ba30" providerId="ADAL" clId="{2EE26F74-9E5F-5584-BA37-86E7910919FD}" dt="2026-04-11T05:17:35.369" v="7821" actId="1038"/>
          <ac:spMkLst>
            <pc:docMk/>
            <pc:sldMk cId="1379682318" sldId="422"/>
            <ac:spMk id="20" creationId="{0FAA93BE-C4D7-BA62-F021-3AA051613810}"/>
          </ac:spMkLst>
        </pc:spChg>
        <pc:spChg chg="add del mod">
          <ac:chgData name="ALBERTO FRANCISCO ZAVALA RANGEL" userId="9c4ca214-3a2c-4e80-bdae-a7ff1237ba30" providerId="ADAL" clId="{2EE26F74-9E5F-5584-BA37-86E7910919FD}" dt="2026-04-10T20:41:13.186" v="7184" actId="478"/>
          <ac:spMkLst>
            <pc:docMk/>
            <pc:sldMk cId="1379682318" sldId="422"/>
            <ac:spMk id="25" creationId="{BF27EC80-5750-1D13-6450-111F0CCED4D7}"/>
          </ac:spMkLst>
        </pc:spChg>
        <pc:spChg chg="add del mod">
          <ac:chgData name="ALBERTO FRANCISCO ZAVALA RANGEL" userId="9c4ca214-3a2c-4e80-bdae-a7ff1237ba30" providerId="ADAL" clId="{2EE26F74-9E5F-5584-BA37-86E7910919FD}" dt="2026-04-10T21:31:35.285" v="7513" actId="478"/>
          <ac:spMkLst>
            <pc:docMk/>
            <pc:sldMk cId="1379682318" sldId="422"/>
            <ac:spMk id="26" creationId="{891FF5E6-4431-7B70-39CE-93C2B002CB80}"/>
          </ac:spMkLst>
        </pc:spChg>
        <pc:spChg chg="mod">
          <ac:chgData name="ALBERTO FRANCISCO ZAVALA RANGEL" userId="9c4ca214-3a2c-4e80-bdae-a7ff1237ba30" providerId="ADAL" clId="{2EE26F74-9E5F-5584-BA37-86E7910919FD}" dt="2026-04-10T20:11:26.193" v="6122" actId="12789"/>
          <ac:spMkLst>
            <pc:docMk/>
            <pc:sldMk cId="1379682318" sldId="422"/>
            <ac:spMk id="50" creationId="{2BE3DFA6-BB7D-67EB-7C7A-C2F7F0E1C248}"/>
          </ac:spMkLst>
        </pc:spChg>
        <pc:spChg chg="mod">
          <ac:chgData name="ALBERTO FRANCISCO ZAVALA RANGEL" userId="9c4ca214-3a2c-4e80-bdae-a7ff1237ba30" providerId="ADAL" clId="{2EE26F74-9E5F-5584-BA37-86E7910919FD}" dt="2026-04-11T05:15:38.169" v="7721" actId="14100"/>
          <ac:spMkLst>
            <pc:docMk/>
            <pc:sldMk cId="1379682318" sldId="422"/>
            <ac:spMk id="51" creationId="{E416AB08-6778-313A-C67A-A9770932B2B9}"/>
          </ac:spMkLst>
        </pc:spChg>
        <pc:spChg chg="mod">
          <ac:chgData name="ALBERTO FRANCISCO ZAVALA RANGEL" userId="9c4ca214-3a2c-4e80-bdae-a7ff1237ba30" providerId="ADAL" clId="{2EE26F74-9E5F-5584-BA37-86E7910919FD}" dt="2026-04-10T20:58:15.804" v="7346" actId="1037"/>
          <ac:spMkLst>
            <pc:docMk/>
            <pc:sldMk cId="1379682318" sldId="422"/>
            <ac:spMk id="52" creationId="{E25B9760-9FBA-D547-D159-A398F73C88F2}"/>
          </ac:spMkLst>
        </pc:spChg>
        <pc:spChg chg="mod">
          <ac:chgData name="ALBERTO FRANCISCO ZAVALA RANGEL" userId="9c4ca214-3a2c-4e80-bdae-a7ff1237ba30" providerId="ADAL" clId="{2EE26F74-9E5F-5584-BA37-86E7910919FD}" dt="2026-04-10T20:58:13.466" v="7339" actId="1037"/>
          <ac:spMkLst>
            <pc:docMk/>
            <pc:sldMk cId="1379682318" sldId="422"/>
            <ac:spMk id="53" creationId="{0570C2CC-47CF-5691-1D97-A7313EBBDFDF}"/>
          </ac:spMkLst>
        </pc:spChg>
        <pc:spChg chg="mod">
          <ac:chgData name="ALBERTO FRANCISCO ZAVALA RANGEL" userId="9c4ca214-3a2c-4e80-bdae-a7ff1237ba30" providerId="ADAL" clId="{2EE26F74-9E5F-5584-BA37-86E7910919FD}" dt="2026-04-11T05:17:35.369" v="7821" actId="1038"/>
          <ac:spMkLst>
            <pc:docMk/>
            <pc:sldMk cId="1379682318" sldId="422"/>
            <ac:spMk id="54" creationId="{96B0BB12-324A-7A13-9AF4-27F2B5D8CF27}"/>
          </ac:spMkLst>
        </pc:spChg>
        <pc:spChg chg="mod">
          <ac:chgData name="ALBERTO FRANCISCO ZAVALA RANGEL" userId="9c4ca214-3a2c-4e80-bdae-a7ff1237ba30" providerId="ADAL" clId="{2EE26F74-9E5F-5584-BA37-86E7910919FD}" dt="2026-04-11T05:17:35.369" v="7821" actId="1038"/>
          <ac:spMkLst>
            <pc:docMk/>
            <pc:sldMk cId="1379682318" sldId="422"/>
            <ac:spMk id="55" creationId="{030D9A60-B11A-3325-70C5-1D51E2F4A730}"/>
          </ac:spMkLst>
        </pc:spChg>
        <pc:spChg chg="mod">
          <ac:chgData name="ALBERTO FRANCISCO ZAVALA RANGEL" userId="9c4ca214-3a2c-4e80-bdae-a7ff1237ba30" providerId="ADAL" clId="{2EE26F74-9E5F-5584-BA37-86E7910919FD}" dt="2026-04-10T20:56:51.292" v="7282" actId="1076"/>
          <ac:spMkLst>
            <pc:docMk/>
            <pc:sldMk cId="1379682318" sldId="422"/>
            <ac:spMk id="56" creationId="{B94E9D46-7D81-BB4D-2C73-025ED47718D9}"/>
          </ac:spMkLst>
        </pc:spChg>
        <pc:spChg chg="mod">
          <ac:chgData name="ALBERTO FRANCISCO ZAVALA RANGEL" userId="9c4ca214-3a2c-4e80-bdae-a7ff1237ba30" providerId="ADAL" clId="{2EE26F74-9E5F-5584-BA37-86E7910919FD}" dt="2026-04-10T20:11:31.701" v="6124" actId="12789"/>
          <ac:spMkLst>
            <pc:docMk/>
            <pc:sldMk cId="1379682318" sldId="422"/>
            <ac:spMk id="57" creationId="{695A6FC3-1FC1-2A48-600E-64A69BB732FE}"/>
          </ac:spMkLst>
        </pc:spChg>
        <pc:spChg chg="mod">
          <ac:chgData name="ALBERTO FRANCISCO ZAVALA RANGEL" userId="9c4ca214-3a2c-4e80-bdae-a7ff1237ba30" providerId="ADAL" clId="{2EE26F74-9E5F-5584-BA37-86E7910919FD}" dt="2026-04-11T05:16:56.316" v="7781" actId="1038"/>
          <ac:spMkLst>
            <pc:docMk/>
            <pc:sldMk cId="1379682318" sldId="422"/>
            <ac:spMk id="58" creationId="{65EED484-E611-486F-DDC3-840371CBCE79}"/>
          </ac:spMkLst>
        </pc:spChg>
        <pc:spChg chg="mod">
          <ac:chgData name="ALBERTO FRANCISCO ZAVALA RANGEL" userId="9c4ca214-3a2c-4e80-bdae-a7ff1237ba30" providerId="ADAL" clId="{2EE26F74-9E5F-5584-BA37-86E7910919FD}" dt="2026-04-11T05:16:49.299" v="7761" actId="1036"/>
          <ac:spMkLst>
            <pc:docMk/>
            <pc:sldMk cId="1379682318" sldId="422"/>
            <ac:spMk id="59" creationId="{58F393F7-988A-F9A1-770E-47124E76B947}"/>
          </ac:spMkLst>
        </pc:spChg>
        <pc:spChg chg="mod">
          <ac:chgData name="ALBERTO FRANCISCO ZAVALA RANGEL" userId="9c4ca214-3a2c-4e80-bdae-a7ff1237ba30" providerId="ADAL" clId="{2EE26F74-9E5F-5584-BA37-86E7910919FD}" dt="2026-04-10T20:57:27.173" v="7309" actId="465"/>
          <ac:spMkLst>
            <pc:docMk/>
            <pc:sldMk cId="1379682318" sldId="422"/>
            <ac:spMk id="65" creationId="{DEE09706-3565-8E88-AF78-5D26A4656746}"/>
          </ac:spMkLst>
        </pc:spChg>
        <pc:spChg chg="mod">
          <ac:chgData name="ALBERTO FRANCISCO ZAVALA RANGEL" userId="9c4ca214-3a2c-4e80-bdae-a7ff1237ba30" providerId="ADAL" clId="{2EE26F74-9E5F-5584-BA37-86E7910919FD}" dt="2026-04-10T20:57:27.173" v="7309" actId="465"/>
          <ac:spMkLst>
            <pc:docMk/>
            <pc:sldMk cId="1379682318" sldId="422"/>
            <ac:spMk id="66" creationId="{E04E25D9-A988-9935-7535-627D344AEFD9}"/>
          </ac:spMkLst>
        </pc:spChg>
        <pc:spChg chg="mod">
          <ac:chgData name="ALBERTO FRANCISCO ZAVALA RANGEL" userId="9c4ca214-3a2c-4e80-bdae-a7ff1237ba30" providerId="ADAL" clId="{2EE26F74-9E5F-5584-BA37-86E7910919FD}" dt="2026-04-10T20:57:27.173" v="7309" actId="465"/>
          <ac:spMkLst>
            <pc:docMk/>
            <pc:sldMk cId="1379682318" sldId="422"/>
            <ac:spMk id="67" creationId="{4B53483D-D94D-2F84-8FBD-331544964E8B}"/>
          </ac:spMkLst>
        </pc:spChg>
        <pc:spChg chg="mod">
          <ac:chgData name="ALBERTO FRANCISCO ZAVALA RANGEL" userId="9c4ca214-3a2c-4e80-bdae-a7ff1237ba30" providerId="ADAL" clId="{2EE26F74-9E5F-5584-BA37-86E7910919FD}" dt="2026-04-10T20:57:27.173" v="7309" actId="465"/>
          <ac:spMkLst>
            <pc:docMk/>
            <pc:sldMk cId="1379682318" sldId="422"/>
            <ac:spMk id="68" creationId="{9F7E75DB-9AC9-E156-778F-12622FB9F2C1}"/>
          </ac:spMkLst>
        </pc:spChg>
        <pc:spChg chg="mod">
          <ac:chgData name="ALBERTO FRANCISCO ZAVALA RANGEL" userId="9c4ca214-3a2c-4e80-bdae-a7ff1237ba30" providerId="ADAL" clId="{2EE26F74-9E5F-5584-BA37-86E7910919FD}" dt="2026-04-10T20:58:32.515" v="7385" actId="1038"/>
          <ac:spMkLst>
            <pc:docMk/>
            <pc:sldMk cId="1379682318" sldId="422"/>
            <ac:spMk id="69" creationId="{B5B9B7D1-BCE8-6214-2C45-F96CE6E92AE0}"/>
          </ac:spMkLst>
        </pc:spChg>
        <pc:spChg chg="mod">
          <ac:chgData name="ALBERTO FRANCISCO ZAVALA RANGEL" userId="9c4ca214-3a2c-4e80-bdae-a7ff1237ba30" providerId="ADAL" clId="{2EE26F74-9E5F-5584-BA37-86E7910919FD}" dt="2026-04-10T20:58:19.542" v="7359" actId="1037"/>
          <ac:spMkLst>
            <pc:docMk/>
            <pc:sldMk cId="1379682318" sldId="422"/>
            <ac:spMk id="70" creationId="{C27CA6C0-D715-E7E8-2B4A-BD2C3128B2C4}"/>
          </ac:spMkLst>
        </pc:spChg>
        <pc:spChg chg="mod">
          <ac:chgData name="ALBERTO FRANCISCO ZAVALA RANGEL" userId="9c4ca214-3a2c-4e80-bdae-a7ff1237ba30" providerId="ADAL" clId="{2EE26F74-9E5F-5584-BA37-86E7910919FD}" dt="2026-04-10T20:58:25.088" v="7376" actId="1037"/>
          <ac:spMkLst>
            <pc:docMk/>
            <pc:sldMk cId="1379682318" sldId="422"/>
            <ac:spMk id="76" creationId="{9BD20BF6-24E2-359D-3762-BC1334E0913D}"/>
          </ac:spMkLst>
        </pc:spChg>
        <pc:spChg chg="mod">
          <ac:chgData name="ALBERTO FRANCISCO ZAVALA RANGEL" userId="9c4ca214-3a2c-4e80-bdae-a7ff1237ba30" providerId="ADAL" clId="{2EE26F74-9E5F-5584-BA37-86E7910919FD}" dt="2026-04-10T20:58:27.322" v="7380" actId="1037"/>
          <ac:spMkLst>
            <pc:docMk/>
            <pc:sldMk cId="1379682318" sldId="422"/>
            <ac:spMk id="77" creationId="{BF63E8F2-3CEB-249E-7EB8-C8108AF378D5}"/>
          </ac:spMkLst>
        </pc:spChg>
        <pc:spChg chg="mod">
          <ac:chgData name="ALBERTO FRANCISCO ZAVALA RANGEL" userId="9c4ca214-3a2c-4e80-bdae-a7ff1237ba30" providerId="ADAL" clId="{2EE26F74-9E5F-5584-BA37-86E7910919FD}" dt="2026-04-11T05:17:50.080" v="7834" actId="1038"/>
          <ac:spMkLst>
            <pc:docMk/>
            <pc:sldMk cId="1379682318" sldId="422"/>
            <ac:spMk id="78" creationId="{86842855-4838-60E5-3E98-702CC85D40E9}"/>
          </ac:spMkLst>
        </pc:spChg>
        <pc:spChg chg="mod">
          <ac:chgData name="ALBERTO FRANCISCO ZAVALA RANGEL" userId="9c4ca214-3a2c-4e80-bdae-a7ff1237ba30" providerId="ADAL" clId="{2EE26F74-9E5F-5584-BA37-86E7910919FD}" dt="2026-04-10T20:31:46.067" v="7138" actId="207"/>
          <ac:spMkLst>
            <pc:docMk/>
            <pc:sldMk cId="1379682318" sldId="422"/>
            <ac:spMk id="79" creationId="{1D04D1F7-7038-6A3E-6860-9619B9569DCB}"/>
          </ac:spMkLst>
        </pc:spChg>
        <pc:spChg chg="mod">
          <ac:chgData name="ALBERTO FRANCISCO ZAVALA RANGEL" userId="9c4ca214-3a2c-4e80-bdae-a7ff1237ba30" providerId="ADAL" clId="{2EE26F74-9E5F-5584-BA37-86E7910919FD}" dt="2026-04-10T20:31:43.581" v="7137" actId="207"/>
          <ac:spMkLst>
            <pc:docMk/>
            <pc:sldMk cId="1379682318" sldId="422"/>
            <ac:spMk id="80" creationId="{F675ADE1-6C33-177E-218B-BE2D29B1F2B8}"/>
          </ac:spMkLst>
        </pc:spChg>
        <pc:spChg chg="mod">
          <ac:chgData name="ALBERTO FRANCISCO ZAVALA RANGEL" userId="9c4ca214-3a2c-4e80-bdae-a7ff1237ba30" providerId="ADAL" clId="{2EE26F74-9E5F-5584-BA37-86E7910919FD}" dt="2026-04-11T05:17:25.040" v="7807" actId="1037"/>
          <ac:spMkLst>
            <pc:docMk/>
            <pc:sldMk cId="1379682318" sldId="422"/>
            <ac:spMk id="81" creationId="{3B74235A-985F-CC81-2A9C-6F189B57340F}"/>
          </ac:spMkLst>
        </pc:spChg>
        <pc:spChg chg="mod">
          <ac:chgData name="ALBERTO FRANCISCO ZAVALA RANGEL" userId="9c4ca214-3a2c-4e80-bdae-a7ff1237ba30" providerId="ADAL" clId="{2EE26F74-9E5F-5584-BA37-86E7910919FD}" dt="2026-04-11T05:17:25.040" v="7807" actId="1037"/>
          <ac:spMkLst>
            <pc:docMk/>
            <pc:sldMk cId="1379682318" sldId="422"/>
            <ac:spMk id="82" creationId="{1A937F61-7AE7-D01F-C661-23BED11A0F20}"/>
          </ac:spMkLst>
        </pc:spChg>
        <pc:spChg chg="mod">
          <ac:chgData name="ALBERTO FRANCISCO ZAVALA RANGEL" userId="9c4ca214-3a2c-4e80-bdae-a7ff1237ba30" providerId="ADAL" clId="{2EE26F74-9E5F-5584-BA37-86E7910919FD}" dt="2026-04-11T05:17:25.040" v="7807" actId="1037"/>
          <ac:spMkLst>
            <pc:docMk/>
            <pc:sldMk cId="1379682318" sldId="422"/>
            <ac:spMk id="83" creationId="{8493D309-BAAF-48F8-FC86-A3D172961CBB}"/>
          </ac:spMkLst>
        </pc:spChg>
        <pc:spChg chg="mod">
          <ac:chgData name="ALBERTO FRANCISCO ZAVALA RANGEL" userId="9c4ca214-3a2c-4e80-bdae-a7ff1237ba30" providerId="ADAL" clId="{2EE26F74-9E5F-5584-BA37-86E7910919FD}" dt="2026-04-10T20:18:09.363" v="6404" actId="1038"/>
          <ac:spMkLst>
            <pc:docMk/>
            <pc:sldMk cId="1379682318" sldId="422"/>
            <ac:spMk id="84" creationId="{2863AE52-4314-54A6-29C8-0035807DAB13}"/>
          </ac:spMkLst>
        </pc:spChg>
        <pc:spChg chg="mod">
          <ac:chgData name="ALBERTO FRANCISCO ZAVALA RANGEL" userId="9c4ca214-3a2c-4e80-bdae-a7ff1237ba30" providerId="ADAL" clId="{2EE26F74-9E5F-5584-BA37-86E7910919FD}" dt="2026-04-10T20:18:09.363" v="6404" actId="1038"/>
          <ac:spMkLst>
            <pc:docMk/>
            <pc:sldMk cId="1379682318" sldId="422"/>
            <ac:spMk id="85" creationId="{824BF644-0B97-5F76-6FF1-8D1375D60147}"/>
          </ac:spMkLst>
        </pc:spChg>
        <pc:spChg chg="mod">
          <ac:chgData name="ALBERTO FRANCISCO ZAVALA RANGEL" userId="9c4ca214-3a2c-4e80-bdae-a7ff1237ba30" providerId="ADAL" clId="{2EE26F74-9E5F-5584-BA37-86E7910919FD}" dt="2026-04-10T20:18:09.363" v="6404" actId="1038"/>
          <ac:spMkLst>
            <pc:docMk/>
            <pc:sldMk cId="1379682318" sldId="422"/>
            <ac:spMk id="86" creationId="{E66F8E7C-5A99-AEB4-D7F2-26C4C4083250}"/>
          </ac:spMkLst>
        </pc:spChg>
        <pc:spChg chg="mod">
          <ac:chgData name="ALBERTO FRANCISCO ZAVALA RANGEL" userId="9c4ca214-3a2c-4e80-bdae-a7ff1237ba30" providerId="ADAL" clId="{2EE26F74-9E5F-5584-BA37-86E7910919FD}" dt="2026-04-10T20:32:40.988" v="7147" actId="207"/>
          <ac:spMkLst>
            <pc:docMk/>
            <pc:sldMk cId="1379682318" sldId="422"/>
            <ac:spMk id="87" creationId="{DF1C6490-F503-D226-50B4-52B85F810009}"/>
          </ac:spMkLst>
        </pc:spChg>
        <pc:spChg chg="mod">
          <ac:chgData name="ALBERTO FRANCISCO ZAVALA RANGEL" userId="9c4ca214-3a2c-4e80-bdae-a7ff1237ba30" providerId="ADAL" clId="{2EE26F74-9E5F-5584-BA37-86E7910919FD}" dt="2026-04-10T20:24:02.047" v="6886" actId="1036"/>
          <ac:spMkLst>
            <pc:docMk/>
            <pc:sldMk cId="1379682318" sldId="422"/>
            <ac:spMk id="88" creationId="{6350A463-7E00-CB66-C935-8BABB6AF870F}"/>
          </ac:spMkLst>
        </pc:spChg>
        <pc:spChg chg="mod">
          <ac:chgData name="ALBERTO FRANCISCO ZAVALA RANGEL" userId="9c4ca214-3a2c-4e80-bdae-a7ff1237ba30" providerId="ADAL" clId="{2EE26F74-9E5F-5584-BA37-86E7910919FD}" dt="2026-04-10T20:24:02.047" v="6886" actId="1036"/>
          <ac:spMkLst>
            <pc:docMk/>
            <pc:sldMk cId="1379682318" sldId="422"/>
            <ac:spMk id="89" creationId="{5EC1F0F0-1C6C-3D4D-0971-54C1999DC77D}"/>
          </ac:spMkLst>
        </pc:spChg>
        <pc:spChg chg="mod">
          <ac:chgData name="ALBERTO FRANCISCO ZAVALA RANGEL" userId="9c4ca214-3a2c-4e80-bdae-a7ff1237ba30" providerId="ADAL" clId="{2EE26F74-9E5F-5584-BA37-86E7910919FD}" dt="2026-04-10T20:30:43.498" v="7126" actId="1038"/>
          <ac:spMkLst>
            <pc:docMk/>
            <pc:sldMk cId="1379682318" sldId="422"/>
            <ac:spMk id="93" creationId="{D9FE949A-2618-2EB5-5C7A-56E82316B85B}"/>
          </ac:spMkLst>
        </pc:spChg>
        <pc:spChg chg="mod">
          <ac:chgData name="ALBERTO FRANCISCO ZAVALA RANGEL" userId="9c4ca214-3a2c-4e80-bdae-a7ff1237ba30" providerId="ADAL" clId="{2EE26F74-9E5F-5584-BA37-86E7910919FD}" dt="2026-04-10T20:30:43.498" v="7126" actId="1038"/>
          <ac:spMkLst>
            <pc:docMk/>
            <pc:sldMk cId="1379682318" sldId="422"/>
            <ac:spMk id="94" creationId="{AF64CF14-A868-B68D-3993-EABBDA763A9E}"/>
          </ac:spMkLst>
        </pc:spChg>
        <pc:spChg chg="mod">
          <ac:chgData name="ALBERTO FRANCISCO ZAVALA RANGEL" userId="9c4ca214-3a2c-4e80-bdae-a7ff1237ba30" providerId="ADAL" clId="{2EE26F74-9E5F-5584-BA37-86E7910919FD}" dt="2026-04-10T20:30:43.498" v="7126" actId="1038"/>
          <ac:spMkLst>
            <pc:docMk/>
            <pc:sldMk cId="1379682318" sldId="422"/>
            <ac:spMk id="95" creationId="{A0162020-E291-6EE2-A6E8-741EE75A80B7}"/>
          </ac:spMkLst>
        </pc:spChg>
        <pc:spChg chg="mod">
          <ac:chgData name="ALBERTO FRANCISCO ZAVALA RANGEL" userId="9c4ca214-3a2c-4e80-bdae-a7ff1237ba30" providerId="ADAL" clId="{2EE26F74-9E5F-5584-BA37-86E7910919FD}" dt="2026-04-10T20:30:43.498" v="7126" actId="1038"/>
          <ac:spMkLst>
            <pc:docMk/>
            <pc:sldMk cId="1379682318" sldId="422"/>
            <ac:spMk id="96" creationId="{CAD26221-B164-BFCA-4957-06A674A7555D}"/>
          </ac:spMkLst>
        </pc:spChg>
        <pc:spChg chg="mod">
          <ac:chgData name="ALBERTO FRANCISCO ZAVALA RANGEL" userId="9c4ca214-3a2c-4e80-bdae-a7ff1237ba30" providerId="ADAL" clId="{2EE26F74-9E5F-5584-BA37-86E7910919FD}" dt="2026-04-10T20:30:43.498" v="7126" actId="1038"/>
          <ac:spMkLst>
            <pc:docMk/>
            <pc:sldMk cId="1379682318" sldId="422"/>
            <ac:spMk id="97" creationId="{B35B276E-A47F-0B6F-13CD-EE331572115D}"/>
          </ac:spMkLst>
        </pc:spChg>
        <pc:spChg chg="mod">
          <ac:chgData name="ALBERTO FRANCISCO ZAVALA RANGEL" userId="9c4ca214-3a2c-4e80-bdae-a7ff1237ba30" providerId="ADAL" clId="{2EE26F74-9E5F-5584-BA37-86E7910919FD}" dt="2026-04-10T20:30:43.498" v="7126" actId="1038"/>
          <ac:spMkLst>
            <pc:docMk/>
            <pc:sldMk cId="1379682318" sldId="422"/>
            <ac:spMk id="98" creationId="{0D44DB07-2683-3237-ED8E-FB95B8FC7D77}"/>
          </ac:spMkLst>
        </pc:spChg>
        <pc:spChg chg="mod">
          <ac:chgData name="ALBERTO FRANCISCO ZAVALA RANGEL" userId="9c4ca214-3a2c-4e80-bdae-a7ff1237ba30" providerId="ADAL" clId="{2EE26F74-9E5F-5584-BA37-86E7910919FD}" dt="2026-04-10T20:30:43.498" v="7126" actId="1038"/>
          <ac:spMkLst>
            <pc:docMk/>
            <pc:sldMk cId="1379682318" sldId="422"/>
            <ac:spMk id="99" creationId="{EF06A36B-5505-4D2B-5588-9D904445A062}"/>
          </ac:spMkLst>
        </pc:spChg>
        <pc:spChg chg="mod">
          <ac:chgData name="ALBERTO FRANCISCO ZAVALA RANGEL" userId="9c4ca214-3a2c-4e80-bdae-a7ff1237ba30" providerId="ADAL" clId="{2EE26F74-9E5F-5584-BA37-86E7910919FD}" dt="2026-04-10T20:30:43.498" v="7126" actId="1038"/>
          <ac:spMkLst>
            <pc:docMk/>
            <pc:sldMk cId="1379682318" sldId="422"/>
            <ac:spMk id="100" creationId="{A0DA611C-E1AF-065C-93CD-BB1244E1EA72}"/>
          </ac:spMkLst>
        </pc:spChg>
        <pc:spChg chg="mod">
          <ac:chgData name="ALBERTO FRANCISCO ZAVALA RANGEL" userId="9c4ca214-3a2c-4e80-bdae-a7ff1237ba30" providerId="ADAL" clId="{2EE26F74-9E5F-5584-BA37-86E7910919FD}" dt="2026-04-10T20:30:43.498" v="7126" actId="1038"/>
          <ac:spMkLst>
            <pc:docMk/>
            <pc:sldMk cId="1379682318" sldId="422"/>
            <ac:spMk id="106" creationId="{680FD245-2A17-DC83-F3BF-C0EE471CC979}"/>
          </ac:spMkLst>
        </pc:spChg>
        <pc:spChg chg="mod">
          <ac:chgData name="ALBERTO FRANCISCO ZAVALA RANGEL" userId="9c4ca214-3a2c-4e80-bdae-a7ff1237ba30" providerId="ADAL" clId="{2EE26F74-9E5F-5584-BA37-86E7910919FD}" dt="2026-04-10T20:30:43.498" v="7126" actId="1038"/>
          <ac:spMkLst>
            <pc:docMk/>
            <pc:sldMk cId="1379682318" sldId="422"/>
            <ac:spMk id="107" creationId="{D8A99711-EB87-DB3D-EB21-C819D2C6DD5A}"/>
          </ac:spMkLst>
        </pc:spChg>
        <pc:cxnChg chg="add mod">
          <ac:chgData name="ALBERTO FRANCISCO ZAVALA RANGEL" userId="9c4ca214-3a2c-4e80-bdae-a7ff1237ba30" providerId="ADAL" clId="{2EE26F74-9E5F-5584-BA37-86E7910919FD}" dt="2026-04-10T20:27:41.657" v="6974" actId="408"/>
          <ac:cxnSpMkLst>
            <pc:docMk/>
            <pc:sldMk cId="1379682318" sldId="422"/>
            <ac:cxnSpMk id="23" creationId="{B6A168E3-4902-749E-EC92-DDD078CDF142}"/>
          </ac:cxnSpMkLst>
        </pc:cxnChg>
        <pc:cxnChg chg="add mod">
          <ac:chgData name="ALBERTO FRANCISCO ZAVALA RANGEL" userId="9c4ca214-3a2c-4e80-bdae-a7ff1237ba30" providerId="ADAL" clId="{2EE26F74-9E5F-5584-BA37-86E7910919FD}" dt="2026-04-10T20:27:41.657" v="6974" actId="408"/>
          <ac:cxnSpMkLst>
            <pc:docMk/>
            <pc:sldMk cId="1379682318" sldId="422"/>
            <ac:cxnSpMk id="24" creationId="{C77880FA-7FD7-644A-676B-B9A667B1AE04}"/>
          </ac:cxnSpMkLst>
        </pc:cxnChg>
        <pc:cxnChg chg="mod">
          <ac:chgData name="ALBERTO FRANCISCO ZAVALA RANGEL" userId="9c4ca214-3a2c-4e80-bdae-a7ff1237ba30" providerId="ADAL" clId="{2EE26F74-9E5F-5584-BA37-86E7910919FD}" dt="2026-04-11T05:16:49.299" v="7761" actId="1036"/>
          <ac:cxnSpMkLst>
            <pc:docMk/>
            <pc:sldMk cId="1379682318" sldId="422"/>
            <ac:cxnSpMk id="28" creationId="{72FED8D7-6A4E-DFBA-45F0-C1C26C1AE191}"/>
          </ac:cxnSpMkLst>
        </pc:cxnChg>
        <pc:cxnChg chg="mod">
          <ac:chgData name="ALBERTO FRANCISCO ZAVALA RANGEL" userId="9c4ca214-3a2c-4e80-bdae-a7ff1237ba30" providerId="ADAL" clId="{2EE26F74-9E5F-5584-BA37-86E7910919FD}" dt="2026-04-11T05:16:49.299" v="7761" actId="1036"/>
          <ac:cxnSpMkLst>
            <pc:docMk/>
            <pc:sldMk cId="1379682318" sldId="422"/>
            <ac:cxnSpMk id="29" creationId="{2D78AA00-9519-B2C7-3535-9BAC212A96F6}"/>
          </ac:cxnSpMkLst>
        </pc:cxnChg>
        <pc:cxnChg chg="mod">
          <ac:chgData name="ALBERTO FRANCISCO ZAVALA RANGEL" userId="9c4ca214-3a2c-4e80-bdae-a7ff1237ba30" providerId="ADAL" clId="{2EE26F74-9E5F-5584-BA37-86E7910919FD}" dt="2026-04-11T05:16:49.299" v="7761" actId="1036"/>
          <ac:cxnSpMkLst>
            <pc:docMk/>
            <pc:sldMk cId="1379682318" sldId="422"/>
            <ac:cxnSpMk id="30" creationId="{49285887-2EFC-5042-ADFC-D1BA42A1567D}"/>
          </ac:cxnSpMkLst>
        </pc:cxnChg>
        <pc:cxnChg chg="mod">
          <ac:chgData name="ALBERTO FRANCISCO ZAVALA RANGEL" userId="9c4ca214-3a2c-4e80-bdae-a7ff1237ba30" providerId="ADAL" clId="{2EE26F74-9E5F-5584-BA37-86E7910919FD}" dt="2026-04-11T05:16:49.299" v="7761" actId="1036"/>
          <ac:cxnSpMkLst>
            <pc:docMk/>
            <pc:sldMk cId="1379682318" sldId="422"/>
            <ac:cxnSpMk id="32" creationId="{4DD5841C-3612-71E8-0DF5-699EB41964F7}"/>
          </ac:cxnSpMkLst>
        </pc:cxnChg>
        <pc:cxnChg chg="mod">
          <ac:chgData name="ALBERTO FRANCISCO ZAVALA RANGEL" userId="9c4ca214-3a2c-4e80-bdae-a7ff1237ba30" providerId="ADAL" clId="{2EE26F74-9E5F-5584-BA37-86E7910919FD}" dt="2026-04-10T20:58:05.557" v="7325" actId="408"/>
          <ac:cxnSpMkLst>
            <pc:docMk/>
            <pc:sldMk cId="1379682318" sldId="422"/>
            <ac:cxnSpMk id="34" creationId="{686503F5-A72F-A6FA-33EE-82D4303486F1}"/>
          </ac:cxnSpMkLst>
        </pc:cxnChg>
        <pc:cxnChg chg="mod">
          <ac:chgData name="ALBERTO FRANCISCO ZAVALA RANGEL" userId="9c4ca214-3a2c-4e80-bdae-a7ff1237ba30" providerId="ADAL" clId="{2EE26F74-9E5F-5584-BA37-86E7910919FD}" dt="2026-04-10T20:58:05.557" v="7325" actId="408"/>
          <ac:cxnSpMkLst>
            <pc:docMk/>
            <pc:sldMk cId="1379682318" sldId="422"/>
            <ac:cxnSpMk id="35" creationId="{887B21B5-0C0B-4BF9-1D14-EBF266409FF4}"/>
          </ac:cxnSpMkLst>
        </pc:cxnChg>
        <pc:cxnChg chg="mod">
          <ac:chgData name="ALBERTO FRANCISCO ZAVALA RANGEL" userId="9c4ca214-3a2c-4e80-bdae-a7ff1237ba30" providerId="ADAL" clId="{2EE26F74-9E5F-5584-BA37-86E7910919FD}" dt="2026-04-10T20:58:05.557" v="7325" actId="408"/>
          <ac:cxnSpMkLst>
            <pc:docMk/>
            <pc:sldMk cId="1379682318" sldId="422"/>
            <ac:cxnSpMk id="36" creationId="{FC35CB5D-E970-858A-0248-553C069D6950}"/>
          </ac:cxnSpMkLst>
        </pc:cxnChg>
        <pc:cxnChg chg="mod">
          <ac:chgData name="ALBERTO FRANCISCO ZAVALA RANGEL" userId="9c4ca214-3a2c-4e80-bdae-a7ff1237ba30" providerId="ADAL" clId="{2EE26F74-9E5F-5584-BA37-86E7910919FD}" dt="2026-04-10T20:58:05.557" v="7325" actId="408"/>
          <ac:cxnSpMkLst>
            <pc:docMk/>
            <pc:sldMk cId="1379682318" sldId="422"/>
            <ac:cxnSpMk id="37" creationId="{1DF1E7DC-18C5-40A1-ACAD-ED224C011C1D}"/>
          </ac:cxnSpMkLst>
        </pc:cxnChg>
        <pc:cxnChg chg="mod">
          <ac:chgData name="ALBERTO FRANCISCO ZAVALA RANGEL" userId="9c4ca214-3a2c-4e80-bdae-a7ff1237ba30" providerId="ADAL" clId="{2EE26F74-9E5F-5584-BA37-86E7910919FD}" dt="2026-04-10T20:58:05.557" v="7325" actId="408"/>
          <ac:cxnSpMkLst>
            <pc:docMk/>
            <pc:sldMk cId="1379682318" sldId="422"/>
            <ac:cxnSpMk id="39" creationId="{865E8448-7E80-DFCE-76A8-1124C19A6991}"/>
          </ac:cxnSpMkLst>
        </pc:cxnChg>
        <pc:cxnChg chg="mod">
          <ac:chgData name="ALBERTO FRANCISCO ZAVALA RANGEL" userId="9c4ca214-3a2c-4e80-bdae-a7ff1237ba30" providerId="ADAL" clId="{2EE26F74-9E5F-5584-BA37-86E7910919FD}" dt="2026-04-11T05:17:35.369" v="7821" actId="1038"/>
          <ac:cxnSpMkLst>
            <pc:docMk/>
            <pc:sldMk cId="1379682318" sldId="422"/>
            <ac:cxnSpMk id="47" creationId="{3A02DF53-338E-3DC8-3A32-99F2D2EC748B}"/>
          </ac:cxnSpMkLst>
        </pc:cxnChg>
        <pc:cxnChg chg="mod">
          <ac:chgData name="ALBERTO FRANCISCO ZAVALA RANGEL" userId="9c4ca214-3a2c-4e80-bdae-a7ff1237ba30" providerId="ADAL" clId="{2EE26F74-9E5F-5584-BA37-86E7910919FD}" dt="2026-04-11T05:17:35.369" v="7821" actId="1038"/>
          <ac:cxnSpMkLst>
            <pc:docMk/>
            <pc:sldMk cId="1379682318" sldId="422"/>
            <ac:cxnSpMk id="48" creationId="{E40F4FA3-F75C-D600-E8D7-014CDF71F9A4}"/>
          </ac:cxnSpMkLst>
        </pc:cxnChg>
        <pc:cxnChg chg="mod">
          <ac:chgData name="ALBERTO FRANCISCO ZAVALA RANGEL" userId="9c4ca214-3a2c-4e80-bdae-a7ff1237ba30" providerId="ADAL" clId="{2EE26F74-9E5F-5584-BA37-86E7910919FD}" dt="2026-04-10T20:58:05.557" v="7325" actId="408"/>
          <ac:cxnSpMkLst>
            <pc:docMk/>
            <pc:sldMk cId="1379682318" sldId="422"/>
            <ac:cxnSpMk id="71" creationId="{6B52F35C-EC60-DDBE-2A73-E90FFA82410D}"/>
          </ac:cxnSpMkLst>
        </pc:cxnChg>
        <pc:cxnChg chg="mod">
          <ac:chgData name="ALBERTO FRANCISCO ZAVALA RANGEL" userId="9c4ca214-3a2c-4e80-bdae-a7ff1237ba30" providerId="ADAL" clId="{2EE26F74-9E5F-5584-BA37-86E7910919FD}" dt="2026-04-10T20:58:05.557" v="7325" actId="408"/>
          <ac:cxnSpMkLst>
            <pc:docMk/>
            <pc:sldMk cId="1379682318" sldId="422"/>
            <ac:cxnSpMk id="72" creationId="{8D00D42A-BE42-3220-8AA9-664B00C47942}"/>
          </ac:cxnSpMkLst>
        </pc:cxnChg>
        <pc:cxnChg chg="mod">
          <ac:chgData name="ALBERTO FRANCISCO ZAVALA RANGEL" userId="9c4ca214-3a2c-4e80-bdae-a7ff1237ba30" providerId="ADAL" clId="{2EE26F74-9E5F-5584-BA37-86E7910919FD}" dt="2026-04-10T20:58:05.557" v="7325" actId="408"/>
          <ac:cxnSpMkLst>
            <pc:docMk/>
            <pc:sldMk cId="1379682318" sldId="422"/>
            <ac:cxnSpMk id="73" creationId="{F9DE3389-7A67-A0A5-AE63-0E04ED548590}"/>
          </ac:cxnSpMkLst>
        </pc:cxnChg>
        <pc:cxnChg chg="mod">
          <ac:chgData name="ALBERTO FRANCISCO ZAVALA RANGEL" userId="9c4ca214-3a2c-4e80-bdae-a7ff1237ba30" providerId="ADAL" clId="{2EE26F74-9E5F-5584-BA37-86E7910919FD}" dt="2026-04-10T20:58:05.557" v="7325" actId="408"/>
          <ac:cxnSpMkLst>
            <pc:docMk/>
            <pc:sldMk cId="1379682318" sldId="422"/>
            <ac:cxnSpMk id="74" creationId="{A49F4BCD-6C91-7F30-3F76-6D758E14DA5D}"/>
          </ac:cxnSpMkLst>
        </pc:cxnChg>
        <pc:cxnChg chg="mod">
          <ac:chgData name="ALBERTO FRANCISCO ZAVALA RANGEL" userId="9c4ca214-3a2c-4e80-bdae-a7ff1237ba30" providerId="ADAL" clId="{2EE26F74-9E5F-5584-BA37-86E7910919FD}" dt="2026-04-10T20:58:05.557" v="7325" actId="408"/>
          <ac:cxnSpMkLst>
            <pc:docMk/>
            <pc:sldMk cId="1379682318" sldId="422"/>
            <ac:cxnSpMk id="75" creationId="{FA881900-FEB3-D4E1-4344-864B97ACB74A}"/>
          </ac:cxnSpMkLst>
        </pc:cxnChg>
        <pc:cxnChg chg="mod">
          <ac:chgData name="ALBERTO FRANCISCO ZAVALA RANGEL" userId="9c4ca214-3a2c-4e80-bdae-a7ff1237ba30" providerId="ADAL" clId="{2EE26F74-9E5F-5584-BA37-86E7910919FD}" dt="2026-04-10T20:24:02.047" v="6886" actId="1036"/>
          <ac:cxnSpMkLst>
            <pc:docMk/>
            <pc:sldMk cId="1379682318" sldId="422"/>
            <ac:cxnSpMk id="90" creationId="{92C60773-7064-EFF4-BE57-D3143D996646}"/>
          </ac:cxnSpMkLst>
        </pc:cxnChg>
        <pc:cxnChg chg="mod">
          <ac:chgData name="ALBERTO FRANCISCO ZAVALA RANGEL" userId="9c4ca214-3a2c-4e80-bdae-a7ff1237ba30" providerId="ADAL" clId="{2EE26F74-9E5F-5584-BA37-86E7910919FD}" dt="2026-04-10T20:24:02.047" v="6886" actId="1036"/>
          <ac:cxnSpMkLst>
            <pc:docMk/>
            <pc:sldMk cId="1379682318" sldId="422"/>
            <ac:cxnSpMk id="91" creationId="{61915444-A651-E591-9CEE-B8F093D67286}"/>
          </ac:cxnSpMkLst>
        </pc:cxnChg>
        <pc:cxnChg chg="mod">
          <ac:chgData name="ALBERTO FRANCISCO ZAVALA RANGEL" userId="9c4ca214-3a2c-4e80-bdae-a7ff1237ba30" providerId="ADAL" clId="{2EE26F74-9E5F-5584-BA37-86E7910919FD}" dt="2026-04-10T20:24:02.047" v="6886" actId="1036"/>
          <ac:cxnSpMkLst>
            <pc:docMk/>
            <pc:sldMk cId="1379682318" sldId="422"/>
            <ac:cxnSpMk id="92" creationId="{D0A3BF09-F99A-2B5C-B847-5E70F8D6BC70}"/>
          </ac:cxnSpMkLst>
        </pc:cxnChg>
        <pc:cxnChg chg="mod">
          <ac:chgData name="ALBERTO FRANCISCO ZAVALA RANGEL" userId="9c4ca214-3a2c-4e80-bdae-a7ff1237ba30" providerId="ADAL" clId="{2EE26F74-9E5F-5584-BA37-86E7910919FD}" dt="2026-04-10T20:28:33.818" v="6986" actId="1076"/>
          <ac:cxnSpMkLst>
            <pc:docMk/>
            <pc:sldMk cId="1379682318" sldId="422"/>
            <ac:cxnSpMk id="101" creationId="{EACF5BCF-F535-E802-BA55-4ECCC1DBBCB8}"/>
          </ac:cxnSpMkLst>
        </pc:cxnChg>
        <pc:cxnChg chg="mod">
          <ac:chgData name="ALBERTO FRANCISCO ZAVALA RANGEL" userId="9c4ca214-3a2c-4e80-bdae-a7ff1237ba30" providerId="ADAL" clId="{2EE26F74-9E5F-5584-BA37-86E7910919FD}" dt="2026-04-10T20:28:33.818" v="6986" actId="1076"/>
          <ac:cxnSpMkLst>
            <pc:docMk/>
            <pc:sldMk cId="1379682318" sldId="422"/>
            <ac:cxnSpMk id="102" creationId="{99C8445B-7765-7AB6-BA0A-0ADF3CC94B81}"/>
          </ac:cxnSpMkLst>
        </pc:cxnChg>
        <pc:cxnChg chg="mod">
          <ac:chgData name="ALBERTO FRANCISCO ZAVALA RANGEL" userId="9c4ca214-3a2c-4e80-bdae-a7ff1237ba30" providerId="ADAL" clId="{2EE26F74-9E5F-5584-BA37-86E7910919FD}" dt="2026-04-10T20:27:41.657" v="6974" actId="408"/>
          <ac:cxnSpMkLst>
            <pc:docMk/>
            <pc:sldMk cId="1379682318" sldId="422"/>
            <ac:cxnSpMk id="103" creationId="{2085F3D8-AE8A-CC4B-B2E9-0D2FC956088E}"/>
          </ac:cxnSpMkLst>
        </pc:cxnChg>
        <pc:cxnChg chg="mod">
          <ac:chgData name="ALBERTO FRANCISCO ZAVALA RANGEL" userId="9c4ca214-3a2c-4e80-bdae-a7ff1237ba30" providerId="ADAL" clId="{2EE26F74-9E5F-5584-BA37-86E7910919FD}" dt="2026-04-10T20:28:33.818" v="6986" actId="1076"/>
          <ac:cxnSpMkLst>
            <pc:docMk/>
            <pc:sldMk cId="1379682318" sldId="422"/>
            <ac:cxnSpMk id="104" creationId="{4284F2DF-95CD-B087-91E1-E63D79DEA00E}"/>
          </ac:cxnSpMkLst>
        </pc:cxnChg>
        <pc:cxnChg chg="mod">
          <ac:chgData name="ALBERTO FRANCISCO ZAVALA RANGEL" userId="9c4ca214-3a2c-4e80-bdae-a7ff1237ba30" providerId="ADAL" clId="{2EE26F74-9E5F-5584-BA37-86E7910919FD}" dt="2026-04-10T20:28:33.818" v="6986" actId="1076"/>
          <ac:cxnSpMkLst>
            <pc:docMk/>
            <pc:sldMk cId="1379682318" sldId="422"/>
            <ac:cxnSpMk id="105" creationId="{A22BC41F-E1A0-1E05-9217-B4EFE2607DE6}"/>
          </ac:cxnSpMkLst>
        </pc:cxnChg>
      </pc:sldChg>
      <pc:sldChg chg="addSp delSp modSp mod ord setBg modClrScheme chgLayout">
        <pc:chgData name="ALBERTO FRANCISCO ZAVALA RANGEL" userId="9c4ca214-3a2c-4e80-bdae-a7ff1237ba30" providerId="ADAL" clId="{2EE26F74-9E5F-5584-BA37-86E7910919FD}" dt="2026-04-11T05:21:35.963" v="7865" actId="207"/>
        <pc:sldMkLst>
          <pc:docMk/>
          <pc:sldMk cId="0" sldId="423"/>
        </pc:sldMkLst>
        <pc:spChg chg="mod ord">
          <ac:chgData name="ALBERTO FRANCISCO ZAVALA RANGEL" userId="9c4ca214-3a2c-4e80-bdae-a7ff1237ba30" providerId="ADAL" clId="{2EE26F74-9E5F-5584-BA37-86E7910919FD}" dt="2026-04-11T05:21:35.963" v="7865" actId="207"/>
          <ac:spMkLst>
            <pc:docMk/>
            <pc:sldMk cId="0" sldId="423"/>
            <ac:spMk id="2" creationId="{00000000-0000-0000-0000-000000000000}"/>
          </ac:spMkLst>
        </pc:spChg>
        <pc:spChg chg="mod">
          <ac:chgData name="ALBERTO FRANCISCO ZAVALA RANGEL" userId="9c4ca214-3a2c-4e80-bdae-a7ff1237ba30" providerId="ADAL" clId="{2EE26F74-9E5F-5584-BA37-86E7910919FD}" dt="2026-04-11T05:21:35.963" v="7865" actId="207"/>
          <ac:spMkLst>
            <pc:docMk/>
            <pc:sldMk cId="0" sldId="423"/>
            <ac:spMk id="3" creationId="{00000000-0000-0000-0000-000000000000}"/>
          </ac:spMkLst>
        </pc:spChg>
        <pc:spChg chg="add del mod">
          <ac:chgData name="ALBERTO FRANCISCO ZAVALA RANGEL" userId="9c4ca214-3a2c-4e80-bdae-a7ff1237ba30" providerId="ADAL" clId="{2EE26F74-9E5F-5584-BA37-86E7910919FD}" dt="2026-04-10T22:02:12.610" v="7670" actId="478"/>
          <ac:spMkLst>
            <pc:docMk/>
            <pc:sldMk cId="0" sldId="423"/>
            <ac:spMk id="4" creationId="{00000000-0000-0000-0000-000000000000}"/>
          </ac:spMkLst>
        </pc:spChg>
      </pc:sldChg>
    </pc:docChg>
  </pc:docChgLst>
  <pc:docChgLst>
    <pc:chgData name="MARIA GUADALUPE VALDES REYES" userId="S::guadalupe.valdes@edu.uaa.mx::2a548966-428d-4c35-9fcc-0626b7ae02b5" providerId="AD" clId="Web-{0311948F-22EF-F0C3-E4EF-85189182E3AC}"/>
    <pc:docChg chg="modSld sldOrd">
      <pc:chgData name="MARIA GUADALUPE VALDES REYES" userId="S::guadalupe.valdes@edu.uaa.mx::2a548966-428d-4c35-9fcc-0626b7ae02b5" providerId="AD" clId="Web-{0311948F-22EF-F0C3-E4EF-85189182E3AC}" dt="2026-04-08T18:15:27.333" v="109" actId="20577"/>
      <pc:docMkLst>
        <pc:docMk/>
      </pc:docMkLst>
      <pc:sldChg chg="modSp">
        <pc:chgData name="MARIA GUADALUPE VALDES REYES" userId="S::guadalupe.valdes@edu.uaa.mx::2a548966-428d-4c35-9fcc-0626b7ae02b5" providerId="AD" clId="Web-{0311948F-22EF-F0C3-E4EF-85189182E3AC}" dt="2026-04-08T18:10:06.627" v="11" actId="20577"/>
        <pc:sldMkLst>
          <pc:docMk/>
          <pc:sldMk cId="46069564" sldId="413"/>
        </pc:sldMkLst>
        <pc:spChg chg="mod">
          <ac:chgData name="MARIA GUADALUPE VALDES REYES" userId="S::guadalupe.valdes@edu.uaa.mx::2a548966-428d-4c35-9fcc-0626b7ae02b5" providerId="AD" clId="Web-{0311948F-22EF-F0C3-E4EF-85189182E3AC}" dt="2026-04-08T18:10:06.627" v="11" actId="20577"/>
          <ac:spMkLst>
            <pc:docMk/>
            <pc:sldMk cId="46069564" sldId="413"/>
            <ac:spMk id="6" creationId="{7B781E7A-61A4-FB0E-AF0E-6ABAFA47E384}"/>
          </ac:spMkLst>
        </pc:spChg>
      </pc:sldChg>
      <pc:sldChg chg="modSp">
        <pc:chgData name="MARIA GUADALUPE VALDES REYES" userId="S::guadalupe.valdes@edu.uaa.mx::2a548966-428d-4c35-9fcc-0626b7ae02b5" providerId="AD" clId="Web-{0311948F-22EF-F0C3-E4EF-85189182E3AC}" dt="2026-04-08T18:13:16.674" v="27" actId="20577"/>
        <pc:sldMkLst>
          <pc:docMk/>
          <pc:sldMk cId="1160950512" sldId="414"/>
        </pc:sldMkLst>
        <pc:spChg chg="mod">
          <ac:chgData name="MARIA GUADALUPE VALDES REYES" userId="S::guadalupe.valdes@edu.uaa.mx::2a548966-428d-4c35-9fcc-0626b7ae02b5" providerId="AD" clId="Web-{0311948F-22EF-F0C3-E4EF-85189182E3AC}" dt="2026-04-08T18:13:16.674" v="27" actId="20577"/>
          <ac:spMkLst>
            <pc:docMk/>
            <pc:sldMk cId="1160950512" sldId="414"/>
            <ac:spMk id="2" creationId="{D058F8EC-41D9-8241-9BB1-09033A8BAACC}"/>
          </ac:spMkLst>
        </pc:spChg>
      </pc:sldChg>
      <pc:sldChg chg="modSp ord">
        <pc:chgData name="MARIA GUADALUPE VALDES REYES" userId="S::guadalupe.valdes@edu.uaa.mx::2a548966-428d-4c35-9fcc-0626b7ae02b5" providerId="AD" clId="Web-{0311948F-22EF-F0C3-E4EF-85189182E3AC}" dt="2026-04-08T18:13:35.034" v="39" actId="20577"/>
        <pc:sldMkLst>
          <pc:docMk/>
          <pc:sldMk cId="2503840929" sldId="415"/>
        </pc:sldMkLst>
        <pc:spChg chg="mod">
          <ac:chgData name="MARIA GUADALUPE VALDES REYES" userId="S::guadalupe.valdes@edu.uaa.mx::2a548966-428d-4c35-9fcc-0626b7ae02b5" providerId="AD" clId="Web-{0311948F-22EF-F0C3-E4EF-85189182E3AC}" dt="2026-04-08T18:13:35.034" v="39" actId="20577"/>
          <ac:spMkLst>
            <pc:docMk/>
            <pc:sldMk cId="2503840929" sldId="415"/>
            <ac:spMk id="2" creationId="{A730B643-279E-0340-7618-1A55A1EB0D75}"/>
          </ac:spMkLst>
        </pc:spChg>
      </pc:sldChg>
      <pc:sldChg chg="modSp">
        <pc:chgData name="MARIA GUADALUPE VALDES REYES" userId="S::guadalupe.valdes@edu.uaa.mx::2a548966-428d-4c35-9fcc-0626b7ae02b5" providerId="AD" clId="Web-{0311948F-22EF-F0C3-E4EF-85189182E3AC}" dt="2026-04-08T18:13:46.925" v="52" actId="20577"/>
        <pc:sldMkLst>
          <pc:docMk/>
          <pc:sldMk cId="196194492" sldId="416"/>
        </pc:sldMkLst>
        <pc:spChg chg="mod">
          <ac:chgData name="MARIA GUADALUPE VALDES REYES" userId="S::guadalupe.valdes@edu.uaa.mx::2a548966-428d-4c35-9fcc-0626b7ae02b5" providerId="AD" clId="Web-{0311948F-22EF-F0C3-E4EF-85189182E3AC}" dt="2026-04-08T18:13:46.925" v="52" actId="20577"/>
          <ac:spMkLst>
            <pc:docMk/>
            <pc:sldMk cId="196194492" sldId="416"/>
            <ac:spMk id="2" creationId="{ACB37824-2C58-A39E-2BA4-FA59E77E0F07}"/>
          </ac:spMkLst>
        </pc:spChg>
      </pc:sldChg>
      <pc:sldChg chg="modSp">
        <pc:chgData name="MARIA GUADALUPE VALDES REYES" userId="S::guadalupe.valdes@edu.uaa.mx::2a548966-428d-4c35-9fcc-0626b7ae02b5" providerId="AD" clId="Web-{0311948F-22EF-F0C3-E4EF-85189182E3AC}" dt="2026-04-08T18:14:22.785" v="65" actId="20577"/>
        <pc:sldMkLst>
          <pc:docMk/>
          <pc:sldMk cId="3728747077" sldId="417"/>
        </pc:sldMkLst>
        <pc:spChg chg="mod">
          <ac:chgData name="MARIA GUADALUPE VALDES REYES" userId="S::guadalupe.valdes@edu.uaa.mx::2a548966-428d-4c35-9fcc-0626b7ae02b5" providerId="AD" clId="Web-{0311948F-22EF-F0C3-E4EF-85189182E3AC}" dt="2026-04-08T18:14:22.785" v="65" actId="20577"/>
          <ac:spMkLst>
            <pc:docMk/>
            <pc:sldMk cId="3728747077" sldId="417"/>
            <ac:spMk id="2" creationId="{2DD1F995-355A-40F4-111D-1B58258F2617}"/>
          </ac:spMkLst>
        </pc:spChg>
      </pc:sldChg>
      <pc:sldChg chg="modSp">
        <pc:chgData name="MARIA GUADALUPE VALDES REYES" userId="S::guadalupe.valdes@edu.uaa.mx::2a548966-428d-4c35-9fcc-0626b7ae02b5" providerId="AD" clId="Web-{0311948F-22EF-F0C3-E4EF-85189182E3AC}" dt="2026-04-08T18:14:39.098" v="80" actId="20577"/>
        <pc:sldMkLst>
          <pc:docMk/>
          <pc:sldMk cId="3128110823" sldId="418"/>
        </pc:sldMkLst>
        <pc:spChg chg="mod">
          <ac:chgData name="MARIA GUADALUPE VALDES REYES" userId="S::guadalupe.valdes@edu.uaa.mx::2a548966-428d-4c35-9fcc-0626b7ae02b5" providerId="AD" clId="Web-{0311948F-22EF-F0C3-E4EF-85189182E3AC}" dt="2026-04-08T18:14:39.098" v="80" actId="20577"/>
          <ac:spMkLst>
            <pc:docMk/>
            <pc:sldMk cId="3128110823" sldId="418"/>
            <ac:spMk id="2" creationId="{F53E68E2-D4C6-E548-D0B5-611073214199}"/>
          </ac:spMkLst>
        </pc:spChg>
      </pc:sldChg>
      <pc:sldChg chg="modSp">
        <pc:chgData name="MARIA GUADALUPE VALDES REYES" userId="S::guadalupe.valdes@edu.uaa.mx::2a548966-428d-4c35-9fcc-0626b7ae02b5" providerId="AD" clId="Web-{0311948F-22EF-F0C3-E4EF-85189182E3AC}" dt="2026-04-08T18:15:02.067" v="94" actId="20577"/>
        <pc:sldMkLst>
          <pc:docMk/>
          <pc:sldMk cId="2707200866" sldId="419"/>
        </pc:sldMkLst>
        <pc:spChg chg="mod">
          <ac:chgData name="MARIA GUADALUPE VALDES REYES" userId="S::guadalupe.valdes@edu.uaa.mx::2a548966-428d-4c35-9fcc-0626b7ae02b5" providerId="AD" clId="Web-{0311948F-22EF-F0C3-E4EF-85189182E3AC}" dt="2026-04-08T18:15:02.067" v="94" actId="20577"/>
          <ac:spMkLst>
            <pc:docMk/>
            <pc:sldMk cId="2707200866" sldId="419"/>
            <ac:spMk id="2" creationId="{25154991-64A4-C83C-C347-65CD26198328}"/>
          </ac:spMkLst>
        </pc:spChg>
      </pc:sldChg>
      <pc:sldChg chg="modSp">
        <pc:chgData name="MARIA GUADALUPE VALDES REYES" userId="S::guadalupe.valdes@edu.uaa.mx::2a548966-428d-4c35-9fcc-0626b7ae02b5" providerId="AD" clId="Web-{0311948F-22EF-F0C3-E4EF-85189182E3AC}" dt="2026-04-08T18:15:15.598" v="103" actId="20577"/>
        <pc:sldMkLst>
          <pc:docMk/>
          <pc:sldMk cId="2272172239" sldId="420"/>
        </pc:sldMkLst>
        <pc:spChg chg="mod">
          <ac:chgData name="MARIA GUADALUPE VALDES REYES" userId="S::guadalupe.valdes@edu.uaa.mx::2a548966-428d-4c35-9fcc-0626b7ae02b5" providerId="AD" clId="Web-{0311948F-22EF-F0C3-E4EF-85189182E3AC}" dt="2026-04-08T18:15:15.598" v="103" actId="20577"/>
          <ac:spMkLst>
            <pc:docMk/>
            <pc:sldMk cId="2272172239" sldId="420"/>
            <ac:spMk id="2" creationId="{03490AD6-996D-C437-ADF3-499DAD52CF5D}"/>
          </ac:spMkLst>
        </pc:spChg>
      </pc:sldChg>
      <pc:sldChg chg="modSp">
        <pc:chgData name="MARIA GUADALUPE VALDES REYES" userId="S::guadalupe.valdes@edu.uaa.mx::2a548966-428d-4c35-9fcc-0626b7ae02b5" providerId="AD" clId="Web-{0311948F-22EF-F0C3-E4EF-85189182E3AC}" dt="2026-04-08T18:15:27.333" v="109" actId="20577"/>
        <pc:sldMkLst>
          <pc:docMk/>
          <pc:sldMk cId="3432147213" sldId="421"/>
        </pc:sldMkLst>
        <pc:spChg chg="mod">
          <ac:chgData name="MARIA GUADALUPE VALDES REYES" userId="S::guadalupe.valdes@edu.uaa.mx::2a548966-428d-4c35-9fcc-0626b7ae02b5" providerId="AD" clId="Web-{0311948F-22EF-F0C3-E4EF-85189182E3AC}" dt="2026-04-08T18:15:27.333" v="109" actId="20577"/>
          <ac:spMkLst>
            <pc:docMk/>
            <pc:sldMk cId="3432147213" sldId="421"/>
            <ac:spMk id="2" creationId="{27D31078-C226-DA71-F33A-11A308269F00}"/>
          </ac:spMkLst>
        </pc:sp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svg"/><Relationship Id="rId1" Type="http://schemas.openxmlformats.org/officeDocument/2006/relationships/image" Target="../media/image30.svg"/></Relationships>
</file>

<file path=ppt/diagrams/_rels/drawing1.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svg"/><Relationship Id="rId1" Type="http://schemas.openxmlformats.org/officeDocument/2006/relationships/image" Target="../media/image30.sv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35C06D3-A97F-4A78-9280-48830CF13103}" type="doc">
      <dgm:prSet loTypeId="urn:microsoft.com/office/officeart/2018/5/layout/IconLeaf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87356C38-EB4A-41F7-A586-90C2F68B3B6A}">
      <dgm:prSet/>
      <dgm:spPr/>
      <dgm:t>
        <a:bodyPr/>
        <a:lstStyle/>
        <a:p>
          <a:pPr>
            <a:lnSpc>
              <a:spcPct val="100000"/>
            </a:lnSpc>
            <a:defRPr cap="all"/>
          </a:pPr>
          <a:r>
            <a:rPr lang="es-ES_tradnl" cap="none">
              <a:solidFill>
                <a:schemeClr val="accent1">
                  <a:lumMod val="10000"/>
                  <a:lumOff val="90000"/>
                </a:schemeClr>
              </a:solidFill>
            </a:rPr>
            <a:t>Normativa</a:t>
          </a:r>
          <a:endParaRPr lang="en-US">
            <a:solidFill>
              <a:schemeClr val="accent1">
                <a:lumMod val="10000"/>
                <a:lumOff val="90000"/>
              </a:schemeClr>
            </a:solidFill>
          </a:endParaRPr>
        </a:p>
      </dgm:t>
    </dgm:pt>
    <dgm:pt modelId="{5682C70F-BFDF-4E61-A7F2-6D45BE2068B4}" type="parTrans" cxnId="{4EF7B191-8837-48CF-9766-1C0648280457}">
      <dgm:prSet/>
      <dgm:spPr/>
      <dgm:t>
        <a:bodyPr/>
        <a:lstStyle/>
        <a:p>
          <a:endParaRPr lang="en-US"/>
        </a:p>
      </dgm:t>
    </dgm:pt>
    <dgm:pt modelId="{39A63C4F-92A1-4DCC-8541-0CFE4DC13AE3}" type="sibTrans" cxnId="{4EF7B191-8837-48CF-9766-1C0648280457}">
      <dgm:prSet/>
      <dgm:spPr/>
      <dgm:t>
        <a:bodyPr/>
        <a:lstStyle/>
        <a:p>
          <a:endParaRPr lang="en-US"/>
        </a:p>
      </dgm:t>
    </dgm:pt>
    <dgm:pt modelId="{03E492C0-51E1-483E-95E2-7D18B4BE18F0}">
      <dgm:prSet/>
      <dgm:spPr/>
      <dgm:t>
        <a:bodyPr/>
        <a:lstStyle/>
        <a:p>
          <a:pPr>
            <a:lnSpc>
              <a:spcPct val="100000"/>
            </a:lnSpc>
            <a:defRPr cap="all"/>
          </a:pPr>
          <a:r>
            <a:rPr lang="es-ES_tradnl" cap="none">
              <a:solidFill>
                <a:schemeClr val="accent1">
                  <a:lumMod val="10000"/>
                  <a:lumOff val="90000"/>
                </a:schemeClr>
              </a:solidFill>
            </a:rPr>
            <a:t>Procedimientos</a:t>
          </a:r>
          <a:endParaRPr lang="en-US" cap="none">
            <a:solidFill>
              <a:schemeClr val="accent1">
                <a:lumMod val="10000"/>
                <a:lumOff val="90000"/>
              </a:schemeClr>
            </a:solidFill>
          </a:endParaRPr>
        </a:p>
      </dgm:t>
    </dgm:pt>
    <dgm:pt modelId="{773AC220-F6DC-471F-BA81-02433298B663}" type="parTrans" cxnId="{18A4E50C-A035-4C24-A57D-345F84F33612}">
      <dgm:prSet/>
      <dgm:spPr/>
      <dgm:t>
        <a:bodyPr/>
        <a:lstStyle/>
        <a:p>
          <a:endParaRPr lang="en-US"/>
        </a:p>
      </dgm:t>
    </dgm:pt>
    <dgm:pt modelId="{E262742E-0708-4148-9BD3-F3F2FBA9B88A}" type="sibTrans" cxnId="{18A4E50C-A035-4C24-A57D-345F84F33612}">
      <dgm:prSet/>
      <dgm:spPr/>
      <dgm:t>
        <a:bodyPr/>
        <a:lstStyle/>
        <a:p>
          <a:endParaRPr lang="en-US"/>
        </a:p>
      </dgm:t>
    </dgm:pt>
    <dgm:pt modelId="{AAEB7B17-3E5E-4CD2-8206-4D2DEA6014CF}">
      <dgm:prSet/>
      <dgm:spPr/>
      <dgm:t>
        <a:bodyPr/>
        <a:lstStyle/>
        <a:p>
          <a:pPr>
            <a:lnSpc>
              <a:spcPct val="100000"/>
            </a:lnSpc>
            <a:defRPr cap="all"/>
          </a:pPr>
          <a:r>
            <a:rPr lang="es-ES_tradnl" cap="none">
              <a:solidFill>
                <a:schemeClr val="accent1">
                  <a:lumMod val="10000"/>
                  <a:lumOff val="90000"/>
                </a:schemeClr>
              </a:solidFill>
            </a:rPr>
            <a:t>Formatos</a:t>
          </a:r>
          <a:endParaRPr lang="en-US" cap="none">
            <a:solidFill>
              <a:schemeClr val="accent1">
                <a:lumMod val="10000"/>
                <a:lumOff val="90000"/>
              </a:schemeClr>
            </a:solidFill>
          </a:endParaRPr>
        </a:p>
      </dgm:t>
    </dgm:pt>
    <dgm:pt modelId="{94422B53-2EFE-4BEE-A53B-08103C210C97}" type="parTrans" cxnId="{30B5F3D1-658E-4A29-9D6F-0B885D7B1D02}">
      <dgm:prSet/>
      <dgm:spPr/>
      <dgm:t>
        <a:bodyPr/>
        <a:lstStyle/>
        <a:p>
          <a:endParaRPr lang="en-US"/>
        </a:p>
      </dgm:t>
    </dgm:pt>
    <dgm:pt modelId="{E28E2036-12DC-496D-A917-B607D0B8EFAC}" type="sibTrans" cxnId="{30B5F3D1-658E-4A29-9D6F-0B885D7B1D02}">
      <dgm:prSet/>
      <dgm:spPr/>
      <dgm:t>
        <a:bodyPr/>
        <a:lstStyle/>
        <a:p>
          <a:endParaRPr lang="en-US"/>
        </a:p>
      </dgm:t>
    </dgm:pt>
    <dgm:pt modelId="{E9244E85-6A80-4A84-8BA9-15141742B793}" type="pres">
      <dgm:prSet presAssocID="{935C06D3-A97F-4A78-9280-48830CF13103}" presName="root" presStyleCnt="0">
        <dgm:presLayoutVars>
          <dgm:dir/>
          <dgm:resizeHandles val="exact"/>
        </dgm:presLayoutVars>
      </dgm:prSet>
      <dgm:spPr/>
    </dgm:pt>
    <dgm:pt modelId="{115DED56-7A7E-4C30-9D96-F2E86391BB4D}" type="pres">
      <dgm:prSet presAssocID="{87356C38-EB4A-41F7-A586-90C2F68B3B6A}" presName="compNode" presStyleCnt="0"/>
      <dgm:spPr/>
    </dgm:pt>
    <dgm:pt modelId="{D73312DF-7799-482C-94EE-CDB821FEE5E8}" type="pres">
      <dgm:prSet presAssocID="{87356C38-EB4A-41F7-A586-90C2F68B3B6A}" presName="iconBgRect" presStyleLbl="bgShp" presStyleIdx="0" presStyleCnt="3"/>
      <dgm:spPr>
        <a:prstGeom prst="round2DiagRect">
          <a:avLst>
            <a:gd name="adj1" fmla="val 29727"/>
            <a:gd name="adj2" fmla="val 0"/>
          </a:avLst>
        </a:prstGeom>
      </dgm:spPr>
    </dgm:pt>
    <dgm:pt modelId="{33470333-9F23-4EF0-8F3C-58A655DD3188}" type="pres">
      <dgm:prSet presAssocID="{87356C38-EB4A-41F7-A586-90C2F68B3B6A}"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Scales of Justice"/>
        </a:ext>
      </dgm:extLst>
    </dgm:pt>
    <dgm:pt modelId="{0D01BA56-39C0-4F4E-B4A2-A2A3882FA87F}" type="pres">
      <dgm:prSet presAssocID="{87356C38-EB4A-41F7-A586-90C2F68B3B6A}" presName="spaceRect" presStyleCnt="0"/>
      <dgm:spPr/>
    </dgm:pt>
    <dgm:pt modelId="{71369740-227F-4A96-B2BB-8D8DC56819F3}" type="pres">
      <dgm:prSet presAssocID="{87356C38-EB4A-41F7-A586-90C2F68B3B6A}" presName="textRect" presStyleLbl="revTx" presStyleIdx="0" presStyleCnt="3">
        <dgm:presLayoutVars>
          <dgm:chMax val="1"/>
          <dgm:chPref val="1"/>
        </dgm:presLayoutVars>
      </dgm:prSet>
      <dgm:spPr/>
    </dgm:pt>
    <dgm:pt modelId="{6A0E0907-45E4-4695-9D30-0D17016353AB}" type="pres">
      <dgm:prSet presAssocID="{39A63C4F-92A1-4DCC-8541-0CFE4DC13AE3}" presName="sibTrans" presStyleCnt="0"/>
      <dgm:spPr/>
    </dgm:pt>
    <dgm:pt modelId="{DC6FA5FB-C742-4E08-B9D6-5C0C19AB2496}" type="pres">
      <dgm:prSet presAssocID="{03E492C0-51E1-483E-95E2-7D18B4BE18F0}" presName="compNode" presStyleCnt="0"/>
      <dgm:spPr/>
    </dgm:pt>
    <dgm:pt modelId="{73F73FE3-89EC-4437-B422-0B75F0D0CF37}" type="pres">
      <dgm:prSet presAssocID="{03E492C0-51E1-483E-95E2-7D18B4BE18F0}" presName="iconBgRect" presStyleLbl="bgShp" presStyleIdx="1" presStyleCnt="3"/>
      <dgm:spPr>
        <a:prstGeom prst="round2DiagRect">
          <a:avLst>
            <a:gd name="adj1" fmla="val 29727"/>
            <a:gd name="adj2" fmla="val 0"/>
          </a:avLst>
        </a:prstGeom>
      </dgm:spPr>
    </dgm:pt>
    <dgm:pt modelId="{277B03D3-6D30-4596-8CCC-BCCF4D59E07F}" type="pres">
      <dgm:prSet presAssocID="{03E492C0-51E1-483E-95E2-7D18B4BE18F0}" presName="iconRect" presStyleLbl="node1" presStyleIdx="1" presStyleCnt="3"/>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Workflow con relleno sólido"/>
        </a:ext>
      </dgm:extLst>
    </dgm:pt>
    <dgm:pt modelId="{F57C5D69-EBBD-4F37-96A3-3D694EB0B76E}" type="pres">
      <dgm:prSet presAssocID="{03E492C0-51E1-483E-95E2-7D18B4BE18F0}" presName="spaceRect" presStyleCnt="0"/>
      <dgm:spPr/>
    </dgm:pt>
    <dgm:pt modelId="{F1F5716A-41C6-4C41-879B-7870A8F71073}" type="pres">
      <dgm:prSet presAssocID="{03E492C0-51E1-483E-95E2-7D18B4BE18F0}" presName="textRect" presStyleLbl="revTx" presStyleIdx="1" presStyleCnt="3">
        <dgm:presLayoutVars>
          <dgm:chMax val="1"/>
          <dgm:chPref val="1"/>
        </dgm:presLayoutVars>
      </dgm:prSet>
      <dgm:spPr/>
    </dgm:pt>
    <dgm:pt modelId="{BA5B0030-4D92-4B35-A45A-A68277389656}" type="pres">
      <dgm:prSet presAssocID="{E262742E-0708-4148-9BD3-F3F2FBA9B88A}" presName="sibTrans" presStyleCnt="0"/>
      <dgm:spPr/>
    </dgm:pt>
    <dgm:pt modelId="{B5B54F26-E2C6-4C62-98A9-AF8421AF0BC8}" type="pres">
      <dgm:prSet presAssocID="{AAEB7B17-3E5E-4CD2-8206-4D2DEA6014CF}" presName="compNode" presStyleCnt="0"/>
      <dgm:spPr/>
    </dgm:pt>
    <dgm:pt modelId="{C0F01BEF-D194-4A31-8FF5-10C8F5BA29AA}" type="pres">
      <dgm:prSet presAssocID="{AAEB7B17-3E5E-4CD2-8206-4D2DEA6014CF}" presName="iconBgRect" presStyleLbl="bgShp" presStyleIdx="2" presStyleCnt="3"/>
      <dgm:spPr>
        <a:prstGeom prst="round2DiagRect">
          <a:avLst>
            <a:gd name="adj1" fmla="val 29727"/>
            <a:gd name="adj2" fmla="val 0"/>
          </a:avLst>
        </a:prstGeom>
      </dgm:spPr>
    </dgm:pt>
    <dgm:pt modelId="{0A6D7819-B0B5-4875-8F1C-B21BF535BE03}" type="pres">
      <dgm:prSet presAssocID="{AAEB7B17-3E5E-4CD2-8206-4D2DEA6014CF}"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Newspaper"/>
        </a:ext>
      </dgm:extLst>
    </dgm:pt>
    <dgm:pt modelId="{57E53F8E-C3F2-4153-8DAA-83E16914F91B}" type="pres">
      <dgm:prSet presAssocID="{AAEB7B17-3E5E-4CD2-8206-4D2DEA6014CF}" presName="spaceRect" presStyleCnt="0"/>
      <dgm:spPr/>
    </dgm:pt>
    <dgm:pt modelId="{4454F11D-CCAF-45EA-B949-24FD12F4B65A}" type="pres">
      <dgm:prSet presAssocID="{AAEB7B17-3E5E-4CD2-8206-4D2DEA6014CF}" presName="textRect" presStyleLbl="revTx" presStyleIdx="2" presStyleCnt="3">
        <dgm:presLayoutVars>
          <dgm:chMax val="1"/>
          <dgm:chPref val="1"/>
        </dgm:presLayoutVars>
      </dgm:prSet>
      <dgm:spPr/>
    </dgm:pt>
  </dgm:ptLst>
  <dgm:cxnLst>
    <dgm:cxn modelId="{0381A20B-5107-1848-97C9-8E28C351C35A}" type="presOf" srcId="{935C06D3-A97F-4A78-9280-48830CF13103}" destId="{E9244E85-6A80-4A84-8BA9-15141742B793}" srcOrd="0" destOrd="0" presId="urn:microsoft.com/office/officeart/2018/5/layout/IconLeafLabelList"/>
    <dgm:cxn modelId="{18A4E50C-A035-4C24-A57D-345F84F33612}" srcId="{935C06D3-A97F-4A78-9280-48830CF13103}" destId="{03E492C0-51E1-483E-95E2-7D18B4BE18F0}" srcOrd="1" destOrd="0" parTransId="{773AC220-F6DC-471F-BA81-02433298B663}" sibTransId="{E262742E-0708-4148-9BD3-F3F2FBA9B88A}"/>
    <dgm:cxn modelId="{2A1A3440-947C-454F-8E0A-6E5777E31636}" type="presOf" srcId="{87356C38-EB4A-41F7-A586-90C2F68B3B6A}" destId="{71369740-227F-4A96-B2BB-8D8DC56819F3}" srcOrd="0" destOrd="0" presId="urn:microsoft.com/office/officeart/2018/5/layout/IconLeafLabelList"/>
    <dgm:cxn modelId="{4EF7B191-8837-48CF-9766-1C0648280457}" srcId="{935C06D3-A97F-4A78-9280-48830CF13103}" destId="{87356C38-EB4A-41F7-A586-90C2F68B3B6A}" srcOrd="0" destOrd="0" parTransId="{5682C70F-BFDF-4E61-A7F2-6D45BE2068B4}" sibTransId="{39A63C4F-92A1-4DCC-8541-0CFE4DC13AE3}"/>
    <dgm:cxn modelId="{2382E7A6-4D22-C14C-8303-C20FCCD707E3}" type="presOf" srcId="{03E492C0-51E1-483E-95E2-7D18B4BE18F0}" destId="{F1F5716A-41C6-4C41-879B-7870A8F71073}" srcOrd="0" destOrd="0" presId="urn:microsoft.com/office/officeart/2018/5/layout/IconLeafLabelList"/>
    <dgm:cxn modelId="{30B5F3D1-658E-4A29-9D6F-0B885D7B1D02}" srcId="{935C06D3-A97F-4A78-9280-48830CF13103}" destId="{AAEB7B17-3E5E-4CD2-8206-4D2DEA6014CF}" srcOrd="2" destOrd="0" parTransId="{94422B53-2EFE-4BEE-A53B-08103C210C97}" sibTransId="{E28E2036-12DC-496D-A917-B607D0B8EFAC}"/>
    <dgm:cxn modelId="{BA6291F2-CAC3-C24B-AFF1-42EDC3E415A5}" type="presOf" srcId="{AAEB7B17-3E5E-4CD2-8206-4D2DEA6014CF}" destId="{4454F11D-CCAF-45EA-B949-24FD12F4B65A}" srcOrd="0" destOrd="0" presId="urn:microsoft.com/office/officeart/2018/5/layout/IconLeafLabelList"/>
    <dgm:cxn modelId="{7244A7CC-05D0-1945-AEC7-BEC0ACD2CC8E}" type="presParOf" srcId="{E9244E85-6A80-4A84-8BA9-15141742B793}" destId="{115DED56-7A7E-4C30-9D96-F2E86391BB4D}" srcOrd="0" destOrd="0" presId="urn:microsoft.com/office/officeart/2018/5/layout/IconLeafLabelList"/>
    <dgm:cxn modelId="{C88A01EE-A2B2-284F-8237-D17A60EB97C6}" type="presParOf" srcId="{115DED56-7A7E-4C30-9D96-F2E86391BB4D}" destId="{D73312DF-7799-482C-94EE-CDB821FEE5E8}" srcOrd="0" destOrd="0" presId="urn:microsoft.com/office/officeart/2018/5/layout/IconLeafLabelList"/>
    <dgm:cxn modelId="{A46E1E2E-2CC7-8C4C-837A-0B9090BA27EB}" type="presParOf" srcId="{115DED56-7A7E-4C30-9D96-F2E86391BB4D}" destId="{33470333-9F23-4EF0-8F3C-58A655DD3188}" srcOrd="1" destOrd="0" presId="urn:microsoft.com/office/officeart/2018/5/layout/IconLeafLabelList"/>
    <dgm:cxn modelId="{8E830068-234F-4948-AB53-E14FA3CFB2BB}" type="presParOf" srcId="{115DED56-7A7E-4C30-9D96-F2E86391BB4D}" destId="{0D01BA56-39C0-4F4E-B4A2-A2A3882FA87F}" srcOrd="2" destOrd="0" presId="urn:microsoft.com/office/officeart/2018/5/layout/IconLeafLabelList"/>
    <dgm:cxn modelId="{635F478C-A3C1-8145-8FDF-6EB879189932}" type="presParOf" srcId="{115DED56-7A7E-4C30-9D96-F2E86391BB4D}" destId="{71369740-227F-4A96-B2BB-8D8DC56819F3}" srcOrd="3" destOrd="0" presId="urn:microsoft.com/office/officeart/2018/5/layout/IconLeafLabelList"/>
    <dgm:cxn modelId="{4C6BDF13-37AD-F64B-9D9E-5DDEC4756A3C}" type="presParOf" srcId="{E9244E85-6A80-4A84-8BA9-15141742B793}" destId="{6A0E0907-45E4-4695-9D30-0D17016353AB}" srcOrd="1" destOrd="0" presId="urn:microsoft.com/office/officeart/2018/5/layout/IconLeafLabelList"/>
    <dgm:cxn modelId="{B054793C-34E2-EB43-91FE-B217F991A1BB}" type="presParOf" srcId="{E9244E85-6A80-4A84-8BA9-15141742B793}" destId="{DC6FA5FB-C742-4E08-B9D6-5C0C19AB2496}" srcOrd="2" destOrd="0" presId="urn:microsoft.com/office/officeart/2018/5/layout/IconLeafLabelList"/>
    <dgm:cxn modelId="{207AE415-E877-DC4C-BF87-9F1B38E958EF}" type="presParOf" srcId="{DC6FA5FB-C742-4E08-B9D6-5C0C19AB2496}" destId="{73F73FE3-89EC-4437-B422-0B75F0D0CF37}" srcOrd="0" destOrd="0" presId="urn:microsoft.com/office/officeart/2018/5/layout/IconLeafLabelList"/>
    <dgm:cxn modelId="{4E693160-C51A-B046-9F51-EBDAA052F15D}" type="presParOf" srcId="{DC6FA5FB-C742-4E08-B9D6-5C0C19AB2496}" destId="{277B03D3-6D30-4596-8CCC-BCCF4D59E07F}" srcOrd="1" destOrd="0" presId="urn:microsoft.com/office/officeart/2018/5/layout/IconLeafLabelList"/>
    <dgm:cxn modelId="{0130EC12-BD16-D14C-84DB-9631FA91CA1E}" type="presParOf" srcId="{DC6FA5FB-C742-4E08-B9D6-5C0C19AB2496}" destId="{F57C5D69-EBBD-4F37-96A3-3D694EB0B76E}" srcOrd="2" destOrd="0" presId="urn:microsoft.com/office/officeart/2018/5/layout/IconLeafLabelList"/>
    <dgm:cxn modelId="{267B9A44-9FDE-A345-A294-B20652AFCF9D}" type="presParOf" srcId="{DC6FA5FB-C742-4E08-B9D6-5C0C19AB2496}" destId="{F1F5716A-41C6-4C41-879B-7870A8F71073}" srcOrd="3" destOrd="0" presId="urn:microsoft.com/office/officeart/2018/5/layout/IconLeafLabelList"/>
    <dgm:cxn modelId="{F9D46413-AC73-5D4F-BFC1-3C2608E37078}" type="presParOf" srcId="{E9244E85-6A80-4A84-8BA9-15141742B793}" destId="{BA5B0030-4D92-4B35-A45A-A68277389656}" srcOrd="3" destOrd="0" presId="urn:microsoft.com/office/officeart/2018/5/layout/IconLeafLabelList"/>
    <dgm:cxn modelId="{AEB0FA54-DB14-3244-B01F-6A7384FDF1A3}" type="presParOf" srcId="{E9244E85-6A80-4A84-8BA9-15141742B793}" destId="{B5B54F26-E2C6-4C62-98A9-AF8421AF0BC8}" srcOrd="4" destOrd="0" presId="urn:microsoft.com/office/officeart/2018/5/layout/IconLeafLabelList"/>
    <dgm:cxn modelId="{876A4694-D17C-214B-8AD0-A02089DE53AF}" type="presParOf" srcId="{B5B54F26-E2C6-4C62-98A9-AF8421AF0BC8}" destId="{C0F01BEF-D194-4A31-8FF5-10C8F5BA29AA}" srcOrd="0" destOrd="0" presId="urn:microsoft.com/office/officeart/2018/5/layout/IconLeafLabelList"/>
    <dgm:cxn modelId="{B2BDDCB6-D19F-BA4E-B965-2C084D45FB0D}" type="presParOf" srcId="{B5B54F26-E2C6-4C62-98A9-AF8421AF0BC8}" destId="{0A6D7819-B0B5-4875-8F1C-B21BF535BE03}" srcOrd="1" destOrd="0" presId="urn:microsoft.com/office/officeart/2018/5/layout/IconLeafLabelList"/>
    <dgm:cxn modelId="{B57705A8-6473-2B42-92C7-B7F986DC48BA}" type="presParOf" srcId="{B5B54F26-E2C6-4C62-98A9-AF8421AF0BC8}" destId="{57E53F8E-C3F2-4153-8DAA-83E16914F91B}" srcOrd="2" destOrd="0" presId="urn:microsoft.com/office/officeart/2018/5/layout/IconLeafLabelList"/>
    <dgm:cxn modelId="{0B44E497-E7AB-4E4E-B2C1-4E98B9AD3DCE}" type="presParOf" srcId="{B5B54F26-E2C6-4C62-98A9-AF8421AF0BC8}" destId="{4454F11D-CCAF-45EA-B949-24FD12F4B65A}" srcOrd="3" destOrd="0" presId="urn:microsoft.com/office/officeart/2018/5/layout/IconLeaf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3312DF-7799-482C-94EE-CDB821FEE5E8}">
      <dsp:nvSpPr>
        <dsp:cNvPr id="0" name=""/>
        <dsp:cNvSpPr/>
      </dsp:nvSpPr>
      <dsp:spPr>
        <a:xfrm>
          <a:off x="679050" y="578169"/>
          <a:ext cx="1887187" cy="1887187"/>
        </a:xfrm>
        <a:prstGeom prst="round2DiagRect">
          <a:avLst>
            <a:gd name="adj1" fmla="val 29727"/>
            <a:gd name="adj2" fmla="val 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3470333-9F23-4EF0-8F3C-58A655DD3188}">
      <dsp:nvSpPr>
        <dsp:cNvPr id="0" name=""/>
        <dsp:cNvSpPr/>
      </dsp:nvSpPr>
      <dsp:spPr>
        <a:xfrm>
          <a:off x="1081237" y="980356"/>
          <a:ext cx="1082812" cy="108281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1369740-227F-4A96-B2BB-8D8DC56819F3}">
      <dsp:nvSpPr>
        <dsp:cNvPr id="0" name=""/>
        <dsp:cNvSpPr/>
      </dsp:nvSpPr>
      <dsp:spPr>
        <a:xfrm>
          <a:off x="75768" y="3053169"/>
          <a:ext cx="3093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555750">
            <a:lnSpc>
              <a:spcPct val="100000"/>
            </a:lnSpc>
            <a:spcBef>
              <a:spcPct val="0"/>
            </a:spcBef>
            <a:spcAft>
              <a:spcPct val="35000"/>
            </a:spcAft>
            <a:buNone/>
            <a:defRPr cap="all"/>
          </a:pPr>
          <a:r>
            <a:rPr lang="es-ES_tradnl" sz="3500" kern="1200" cap="none">
              <a:solidFill>
                <a:schemeClr val="accent1">
                  <a:lumMod val="10000"/>
                  <a:lumOff val="90000"/>
                </a:schemeClr>
              </a:solidFill>
            </a:rPr>
            <a:t>Normativa</a:t>
          </a:r>
          <a:endParaRPr lang="en-US" sz="3500" kern="1200">
            <a:solidFill>
              <a:schemeClr val="accent1">
                <a:lumMod val="10000"/>
                <a:lumOff val="90000"/>
              </a:schemeClr>
            </a:solidFill>
          </a:endParaRPr>
        </a:p>
      </dsp:txBody>
      <dsp:txXfrm>
        <a:off x="75768" y="3053169"/>
        <a:ext cx="3093750" cy="720000"/>
      </dsp:txXfrm>
    </dsp:sp>
    <dsp:sp modelId="{73F73FE3-89EC-4437-B422-0B75F0D0CF37}">
      <dsp:nvSpPr>
        <dsp:cNvPr id="0" name=""/>
        <dsp:cNvSpPr/>
      </dsp:nvSpPr>
      <dsp:spPr>
        <a:xfrm>
          <a:off x="4314206" y="578169"/>
          <a:ext cx="1887187" cy="1887187"/>
        </a:xfrm>
        <a:prstGeom prst="round2DiagRect">
          <a:avLst>
            <a:gd name="adj1" fmla="val 29727"/>
            <a:gd name="adj2" fmla="val 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77B03D3-6D30-4596-8CCC-BCCF4D59E07F}">
      <dsp:nvSpPr>
        <dsp:cNvPr id="0" name=""/>
        <dsp:cNvSpPr/>
      </dsp:nvSpPr>
      <dsp:spPr>
        <a:xfrm>
          <a:off x="4716393" y="980356"/>
          <a:ext cx="1082812" cy="1082812"/>
        </a:xfrm>
        <a:prstGeom prst="rect">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1F5716A-41C6-4C41-879B-7870A8F71073}">
      <dsp:nvSpPr>
        <dsp:cNvPr id="0" name=""/>
        <dsp:cNvSpPr/>
      </dsp:nvSpPr>
      <dsp:spPr>
        <a:xfrm>
          <a:off x="3710925" y="3053169"/>
          <a:ext cx="3093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555750">
            <a:lnSpc>
              <a:spcPct val="100000"/>
            </a:lnSpc>
            <a:spcBef>
              <a:spcPct val="0"/>
            </a:spcBef>
            <a:spcAft>
              <a:spcPct val="35000"/>
            </a:spcAft>
            <a:buNone/>
            <a:defRPr cap="all"/>
          </a:pPr>
          <a:r>
            <a:rPr lang="es-ES_tradnl" sz="3500" kern="1200" cap="none">
              <a:solidFill>
                <a:schemeClr val="accent1">
                  <a:lumMod val="10000"/>
                  <a:lumOff val="90000"/>
                </a:schemeClr>
              </a:solidFill>
            </a:rPr>
            <a:t>Procedimientos</a:t>
          </a:r>
          <a:endParaRPr lang="en-US" sz="3500" kern="1200" cap="none">
            <a:solidFill>
              <a:schemeClr val="accent1">
                <a:lumMod val="10000"/>
                <a:lumOff val="90000"/>
              </a:schemeClr>
            </a:solidFill>
          </a:endParaRPr>
        </a:p>
      </dsp:txBody>
      <dsp:txXfrm>
        <a:off x="3710925" y="3053169"/>
        <a:ext cx="3093750" cy="720000"/>
      </dsp:txXfrm>
    </dsp:sp>
    <dsp:sp modelId="{C0F01BEF-D194-4A31-8FF5-10C8F5BA29AA}">
      <dsp:nvSpPr>
        <dsp:cNvPr id="0" name=""/>
        <dsp:cNvSpPr/>
      </dsp:nvSpPr>
      <dsp:spPr>
        <a:xfrm>
          <a:off x="7949362" y="578169"/>
          <a:ext cx="1887187" cy="1887187"/>
        </a:xfrm>
        <a:prstGeom prst="round2DiagRect">
          <a:avLst>
            <a:gd name="adj1" fmla="val 29727"/>
            <a:gd name="adj2" fmla="val 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A6D7819-B0B5-4875-8F1C-B21BF535BE03}">
      <dsp:nvSpPr>
        <dsp:cNvPr id="0" name=""/>
        <dsp:cNvSpPr/>
      </dsp:nvSpPr>
      <dsp:spPr>
        <a:xfrm>
          <a:off x="8351550" y="980356"/>
          <a:ext cx="1082812" cy="108281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454F11D-CCAF-45EA-B949-24FD12F4B65A}">
      <dsp:nvSpPr>
        <dsp:cNvPr id="0" name=""/>
        <dsp:cNvSpPr/>
      </dsp:nvSpPr>
      <dsp:spPr>
        <a:xfrm>
          <a:off x="7346081" y="3053169"/>
          <a:ext cx="3093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555750">
            <a:lnSpc>
              <a:spcPct val="100000"/>
            </a:lnSpc>
            <a:spcBef>
              <a:spcPct val="0"/>
            </a:spcBef>
            <a:spcAft>
              <a:spcPct val="35000"/>
            </a:spcAft>
            <a:buNone/>
            <a:defRPr cap="all"/>
          </a:pPr>
          <a:r>
            <a:rPr lang="es-ES_tradnl" sz="3500" kern="1200" cap="none">
              <a:solidFill>
                <a:schemeClr val="accent1">
                  <a:lumMod val="10000"/>
                  <a:lumOff val="90000"/>
                </a:schemeClr>
              </a:solidFill>
            </a:rPr>
            <a:t>Formatos</a:t>
          </a:r>
          <a:endParaRPr lang="en-US" sz="3500" kern="1200" cap="none">
            <a:solidFill>
              <a:schemeClr val="accent1">
                <a:lumMod val="10000"/>
                <a:lumOff val="90000"/>
              </a:schemeClr>
            </a:solidFill>
          </a:endParaRPr>
        </a:p>
      </dsp:txBody>
      <dsp:txXfrm>
        <a:off x="7346081" y="3053169"/>
        <a:ext cx="3093750" cy="720000"/>
      </dsp:txXfrm>
    </dsp:sp>
  </dsp:spTree>
</dsp:drawing>
</file>

<file path=ppt/diagrams/layout1.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8BC97C-6F75-48D8-AD90-9A62DF7F3CA3}" type="datetimeFigureOut">
              <a:rPr lang="es-MX" smtClean="0"/>
              <a:t>11/05/26</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960D62-8F9C-4F45-BA74-BF492F8B2ECC}" type="slidenum">
              <a:rPr lang="es-MX" smtClean="0"/>
              <a:t>‹Nº›</a:t>
            </a:fld>
            <a:endParaRPr lang="es-MX"/>
          </a:p>
        </p:txBody>
      </p:sp>
    </p:spTree>
    <p:extLst>
      <p:ext uri="{BB962C8B-B14F-4D97-AF65-F5344CB8AC3E}">
        <p14:creationId xmlns:p14="http://schemas.microsoft.com/office/powerpoint/2010/main" val="36340820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a:extLst>
            <a:ext uri="{FF2B5EF4-FFF2-40B4-BE49-F238E27FC236}">
              <a16:creationId xmlns:a16="http://schemas.microsoft.com/office/drawing/2014/main" id="{A0B19462-C96C-03A9-68BB-4EE07AA79AC8}"/>
            </a:ext>
          </a:extLst>
        </p:cNvPr>
        <p:cNvGrpSpPr/>
        <p:nvPr/>
      </p:nvGrpSpPr>
      <p:grpSpPr>
        <a:xfrm>
          <a:off x="0" y="0"/>
          <a:ext cx="0" cy="0"/>
          <a:chOff x="0" y="0"/>
          <a:chExt cx="0" cy="0"/>
        </a:xfrm>
      </p:grpSpPr>
      <p:sp>
        <p:nvSpPr>
          <p:cNvPr id="81" name="Google Shape;81;p1:notes">
            <a:extLst>
              <a:ext uri="{FF2B5EF4-FFF2-40B4-BE49-F238E27FC236}">
                <a16:creationId xmlns:a16="http://schemas.microsoft.com/office/drawing/2014/main" id="{7F10A0CB-002C-583A-6113-C5BEC050F4D7}"/>
              </a:ext>
            </a:extLst>
          </p:cNvPr>
          <p:cNvSpPr txBox="1">
            <a:spLocks noGrp="1"/>
          </p:cNvSpPr>
          <p:nvPr>
            <p:ph type="body" idx="1"/>
          </p:nvPr>
        </p:nvSpPr>
        <p:spPr>
          <a:xfrm>
            <a:off x="679750" y="4690250"/>
            <a:ext cx="5438125" cy="4443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a:extLst>
              <a:ext uri="{FF2B5EF4-FFF2-40B4-BE49-F238E27FC236}">
                <a16:creationId xmlns:a16="http://schemas.microsoft.com/office/drawing/2014/main" id="{9B8697E4-E73B-D648-11B3-7CA867877056}"/>
              </a:ext>
            </a:extLst>
          </p:cNvPr>
          <p:cNvSpPr>
            <a:spLocks noGrp="1" noRot="1" noChangeAspect="1"/>
          </p:cNvSpPr>
          <p:nvPr>
            <p:ph type="sldImg" idx="2"/>
          </p:nvPr>
        </p:nvSpPr>
        <p:spPr>
          <a:xfrm>
            <a:off x="107950" y="739775"/>
            <a:ext cx="6583363" cy="3703638"/>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470261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a:p>
        </p:txBody>
      </p:sp>
      <p:sp>
        <p:nvSpPr>
          <p:cNvPr id="4" name="Marcador de número de diapositiva 3"/>
          <p:cNvSpPr>
            <a:spLocks noGrp="1"/>
          </p:cNvSpPr>
          <p:nvPr>
            <p:ph type="sldNum" sz="quarter" idx="5"/>
          </p:nvPr>
        </p:nvSpPr>
        <p:spPr/>
        <p:txBody>
          <a:bodyPr/>
          <a:lstStyle/>
          <a:p>
            <a:fld id="{DE960D62-8F9C-4F45-BA74-BF492F8B2ECC}" type="slidenum">
              <a:rPr lang="es-MX" smtClean="0"/>
              <a:t>2</a:t>
            </a:fld>
            <a:endParaRPr lang="es-MX"/>
          </a:p>
        </p:txBody>
      </p:sp>
    </p:spTree>
    <p:extLst>
      <p:ext uri="{BB962C8B-B14F-4D97-AF65-F5344CB8AC3E}">
        <p14:creationId xmlns:p14="http://schemas.microsoft.com/office/powerpoint/2010/main" val="15387042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a:p>
        </p:txBody>
      </p:sp>
      <p:sp>
        <p:nvSpPr>
          <p:cNvPr id="4" name="Marcador de número de diapositiva 3"/>
          <p:cNvSpPr>
            <a:spLocks noGrp="1"/>
          </p:cNvSpPr>
          <p:nvPr>
            <p:ph type="sldNum" sz="quarter" idx="5"/>
          </p:nvPr>
        </p:nvSpPr>
        <p:spPr/>
        <p:txBody>
          <a:bodyPr/>
          <a:lstStyle/>
          <a:p>
            <a:fld id="{DE960D62-8F9C-4F45-BA74-BF492F8B2ECC}" type="slidenum">
              <a:rPr lang="es-MX" smtClean="0"/>
              <a:t>11</a:t>
            </a:fld>
            <a:endParaRPr lang="es-MX"/>
          </a:p>
        </p:txBody>
      </p:sp>
    </p:spTree>
    <p:extLst>
      <p:ext uri="{BB962C8B-B14F-4D97-AF65-F5344CB8AC3E}">
        <p14:creationId xmlns:p14="http://schemas.microsoft.com/office/powerpoint/2010/main" val="29176131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a:p>
        </p:txBody>
      </p:sp>
      <p:sp>
        <p:nvSpPr>
          <p:cNvPr id="4" name="Marcador de número de diapositiva 3"/>
          <p:cNvSpPr>
            <a:spLocks noGrp="1"/>
          </p:cNvSpPr>
          <p:nvPr>
            <p:ph type="sldNum" sz="quarter" idx="5"/>
          </p:nvPr>
        </p:nvSpPr>
        <p:spPr/>
        <p:txBody>
          <a:bodyPr/>
          <a:lstStyle/>
          <a:p>
            <a:fld id="{DE960D62-8F9C-4F45-BA74-BF492F8B2ECC}" type="slidenum">
              <a:rPr lang="es-MX" smtClean="0"/>
              <a:t>12</a:t>
            </a:fld>
            <a:endParaRPr lang="es-MX"/>
          </a:p>
        </p:txBody>
      </p:sp>
    </p:spTree>
    <p:extLst>
      <p:ext uri="{BB962C8B-B14F-4D97-AF65-F5344CB8AC3E}">
        <p14:creationId xmlns:p14="http://schemas.microsoft.com/office/powerpoint/2010/main" val="8024634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9"/>
        <p:cNvGrpSpPr/>
        <p:nvPr/>
      </p:nvGrpSpPr>
      <p:grpSpPr>
        <a:xfrm>
          <a:off x="0" y="0"/>
          <a:ext cx="0" cy="0"/>
          <a:chOff x="0" y="0"/>
          <a:chExt cx="0" cy="0"/>
        </a:xfrm>
      </p:grpSpPr>
      <p:sp>
        <p:nvSpPr>
          <p:cNvPr id="1690" name="Google Shape;1690;g80b9f6687e_0_186:notes"/>
          <p:cNvSpPr>
            <a:spLocks noGrp="1" noRot="1" noChangeAspect="1"/>
          </p:cNvSpPr>
          <p:nvPr>
            <p:ph type="sldImg" idx="2"/>
          </p:nvPr>
        </p:nvSpPr>
        <p:spPr>
          <a:xfrm>
            <a:off x="984250" y="436563"/>
            <a:ext cx="3873500" cy="21780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91" name="Google Shape;1691;g80b9f6687e_0_186:notes"/>
          <p:cNvSpPr txBox="1">
            <a:spLocks noGrp="1"/>
          </p:cNvSpPr>
          <p:nvPr>
            <p:ph type="body" idx="1"/>
          </p:nvPr>
        </p:nvSpPr>
        <p:spPr>
          <a:xfrm>
            <a:off x="584200" y="2759869"/>
            <a:ext cx="4673600" cy="2614613"/>
          </a:xfrm>
          <a:prstGeom prst="rect">
            <a:avLst/>
          </a:prstGeom>
        </p:spPr>
        <p:txBody>
          <a:bodyPr spcFirstLastPara="1" wrap="square" lIns="65213" tIns="65213" rIns="65213" bIns="65213" anchor="t" anchorCtr="0">
            <a:noAutofit/>
          </a:bodyPr>
          <a:lstStyle/>
          <a:p>
            <a:endParaRPr/>
          </a:p>
        </p:txBody>
      </p:sp>
    </p:spTree>
    <p:extLst>
      <p:ext uri="{BB962C8B-B14F-4D97-AF65-F5344CB8AC3E}">
        <p14:creationId xmlns:p14="http://schemas.microsoft.com/office/powerpoint/2010/main" val="6590192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a:p>
        </p:txBody>
      </p:sp>
      <p:sp>
        <p:nvSpPr>
          <p:cNvPr id="4" name="Marcador de número de diapositiva 3"/>
          <p:cNvSpPr>
            <a:spLocks noGrp="1"/>
          </p:cNvSpPr>
          <p:nvPr>
            <p:ph type="sldNum" sz="quarter" idx="5"/>
          </p:nvPr>
        </p:nvSpPr>
        <p:spPr/>
        <p:txBody>
          <a:bodyPr/>
          <a:lstStyle/>
          <a:p>
            <a:fld id="{DE960D62-8F9C-4F45-BA74-BF492F8B2ECC}" type="slidenum">
              <a:rPr lang="es-MX" smtClean="0"/>
              <a:t>18</a:t>
            </a:fld>
            <a:endParaRPr lang="es-MX"/>
          </a:p>
        </p:txBody>
      </p:sp>
    </p:spTree>
    <p:extLst>
      <p:ext uri="{BB962C8B-B14F-4D97-AF65-F5344CB8AC3E}">
        <p14:creationId xmlns:p14="http://schemas.microsoft.com/office/powerpoint/2010/main" val="41905526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a:p>
        </p:txBody>
      </p:sp>
      <p:sp>
        <p:nvSpPr>
          <p:cNvPr id="4" name="Marcador de número de diapositiva 3"/>
          <p:cNvSpPr>
            <a:spLocks noGrp="1"/>
          </p:cNvSpPr>
          <p:nvPr>
            <p:ph type="sldNum" sz="quarter" idx="5"/>
          </p:nvPr>
        </p:nvSpPr>
        <p:spPr/>
        <p:txBody>
          <a:bodyPr/>
          <a:lstStyle/>
          <a:p>
            <a:fld id="{DE960D62-8F9C-4F45-BA74-BF492F8B2ECC}" type="slidenum">
              <a:rPr lang="es-MX" smtClean="0"/>
              <a:t>35</a:t>
            </a:fld>
            <a:endParaRPr lang="es-MX"/>
          </a:p>
        </p:txBody>
      </p:sp>
    </p:spTree>
    <p:extLst>
      <p:ext uri="{BB962C8B-B14F-4D97-AF65-F5344CB8AC3E}">
        <p14:creationId xmlns:p14="http://schemas.microsoft.com/office/powerpoint/2010/main" val="12413400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5"/>
          </p:nvPr>
        </p:nvSpPr>
        <p:spPr/>
        <p:txBody>
          <a:bodyPr/>
          <a:lstStyle/>
          <a:p>
            <a:fld id="{DE960D62-8F9C-4F45-BA74-BF492F8B2ECC}" type="slidenum">
              <a:rPr lang="es-MX" smtClean="0"/>
              <a:t>39</a:t>
            </a:fld>
            <a:endParaRPr lang="es-MX"/>
          </a:p>
        </p:txBody>
      </p:sp>
    </p:spTree>
    <p:extLst>
      <p:ext uri="{BB962C8B-B14F-4D97-AF65-F5344CB8AC3E}">
        <p14:creationId xmlns:p14="http://schemas.microsoft.com/office/powerpoint/2010/main" val="8652849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a:p>
        </p:txBody>
      </p:sp>
      <p:sp>
        <p:nvSpPr>
          <p:cNvPr id="4" name="Marcador de número de diapositiva 3"/>
          <p:cNvSpPr>
            <a:spLocks noGrp="1"/>
          </p:cNvSpPr>
          <p:nvPr>
            <p:ph type="sldNum" sz="quarter" idx="5"/>
          </p:nvPr>
        </p:nvSpPr>
        <p:spPr/>
        <p:txBody>
          <a:bodyPr/>
          <a:lstStyle/>
          <a:p>
            <a:fld id="{DE960D62-8F9C-4F45-BA74-BF492F8B2ECC}" type="slidenum">
              <a:rPr lang="es-MX" smtClean="0"/>
              <a:t>42</a:t>
            </a:fld>
            <a:endParaRPr lang="es-MX"/>
          </a:p>
        </p:txBody>
      </p:sp>
    </p:spTree>
    <p:extLst>
      <p:ext uri="{BB962C8B-B14F-4D97-AF65-F5344CB8AC3E}">
        <p14:creationId xmlns:p14="http://schemas.microsoft.com/office/powerpoint/2010/main" val="40965611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a:p>
        </p:txBody>
      </p:sp>
      <p:sp>
        <p:nvSpPr>
          <p:cNvPr id="4" name="Marcador de número de diapositiva 3"/>
          <p:cNvSpPr>
            <a:spLocks noGrp="1"/>
          </p:cNvSpPr>
          <p:nvPr>
            <p:ph type="sldNum" sz="quarter" idx="5"/>
          </p:nvPr>
        </p:nvSpPr>
        <p:spPr/>
        <p:txBody>
          <a:bodyPr/>
          <a:lstStyle/>
          <a:p>
            <a:fld id="{DE960D62-8F9C-4F45-BA74-BF492F8B2ECC}" type="slidenum">
              <a:rPr lang="es-MX" smtClean="0"/>
              <a:t>49</a:t>
            </a:fld>
            <a:endParaRPr lang="es-MX"/>
          </a:p>
        </p:txBody>
      </p:sp>
    </p:spTree>
    <p:extLst>
      <p:ext uri="{BB962C8B-B14F-4D97-AF65-F5344CB8AC3E}">
        <p14:creationId xmlns:p14="http://schemas.microsoft.com/office/powerpoint/2010/main" val="12504591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DE960D62-8F9C-4F45-BA74-BF492F8B2ECC}" type="slidenum">
              <a:rPr lang="es-MX" smtClean="0"/>
              <a:t>52</a:t>
            </a:fld>
            <a:endParaRPr lang="es-MX"/>
          </a:p>
        </p:txBody>
      </p:sp>
    </p:spTree>
    <p:extLst>
      <p:ext uri="{BB962C8B-B14F-4D97-AF65-F5344CB8AC3E}">
        <p14:creationId xmlns:p14="http://schemas.microsoft.com/office/powerpoint/2010/main" val="8715692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76823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65DC0342-A14D-9912-9182-18B692F572B8}"/>
              </a:ext>
            </a:extLst>
          </p:cNvPr>
          <p:cNvSpPr>
            <a:spLocks noGrp="1"/>
          </p:cNvSpPr>
          <p:nvPr>
            <p:ph type="pic" sz="quarter" idx="10"/>
          </p:nvPr>
        </p:nvSpPr>
        <p:spPr>
          <a:xfrm>
            <a:off x="7503887" y="0"/>
            <a:ext cx="4688114" cy="6858000"/>
          </a:xfrm>
          <a:custGeom>
            <a:avLst/>
            <a:gdLst>
              <a:gd name="csX0" fmla="*/ 0 w 4688114"/>
              <a:gd name="csY0" fmla="*/ 0 h 6858000"/>
              <a:gd name="csX1" fmla="*/ 203199 w 4688114"/>
              <a:gd name="csY1" fmla="*/ 0 h 6858000"/>
              <a:gd name="csX2" fmla="*/ 4688113 w 4688114"/>
              <a:gd name="csY2" fmla="*/ 0 h 6858000"/>
              <a:gd name="csX3" fmla="*/ 4688114 w 4688114"/>
              <a:gd name="csY3" fmla="*/ 0 h 6858000"/>
              <a:gd name="csX4" fmla="*/ 4688114 w 4688114"/>
              <a:gd name="csY4" fmla="*/ 6858000 h 6858000"/>
              <a:gd name="csX5" fmla="*/ 4688113 w 4688114"/>
              <a:gd name="csY5" fmla="*/ 6858000 h 6858000"/>
              <a:gd name="csX6" fmla="*/ 203199 w 4688114"/>
              <a:gd name="csY6" fmla="*/ 6858000 h 6858000"/>
              <a:gd name="csX7" fmla="*/ 0 w 4688114"/>
              <a:gd name="csY7"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688114" h="6858000">
                <a:moveTo>
                  <a:pt x="0" y="0"/>
                </a:moveTo>
                <a:lnTo>
                  <a:pt x="203199" y="0"/>
                </a:lnTo>
                <a:lnTo>
                  <a:pt x="4688113" y="0"/>
                </a:lnTo>
                <a:lnTo>
                  <a:pt x="4688114" y="0"/>
                </a:lnTo>
                <a:lnTo>
                  <a:pt x="4688114" y="6858000"/>
                </a:lnTo>
                <a:lnTo>
                  <a:pt x="4688113" y="6858000"/>
                </a:lnTo>
                <a:lnTo>
                  <a:pt x="203199" y="6858000"/>
                </a:lnTo>
                <a:lnTo>
                  <a:pt x="0" y="6858000"/>
                </a:lnTo>
                <a:close/>
              </a:path>
            </a:pathLst>
          </a:custGeom>
        </p:spPr>
        <p:txBody>
          <a:bodyPr wrap="square">
            <a:noAutofit/>
          </a:bodyPr>
          <a:lstStyle/>
          <a:p>
            <a:endParaRPr lang="es-MX"/>
          </a:p>
        </p:txBody>
      </p:sp>
    </p:spTree>
    <p:extLst>
      <p:ext uri="{BB962C8B-B14F-4D97-AF65-F5344CB8AC3E}">
        <p14:creationId xmlns:p14="http://schemas.microsoft.com/office/powerpoint/2010/main" val="30446378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160F5491-DF46-0909-118D-32AAE8657343}"/>
              </a:ext>
            </a:extLst>
          </p:cNvPr>
          <p:cNvSpPr>
            <a:spLocks noGrp="1"/>
          </p:cNvSpPr>
          <p:nvPr>
            <p:ph type="pic" sz="quarter" idx="10"/>
          </p:nvPr>
        </p:nvSpPr>
        <p:spPr>
          <a:xfrm>
            <a:off x="839787" y="1187151"/>
            <a:ext cx="4955531" cy="4928872"/>
          </a:xfrm>
          <a:custGeom>
            <a:avLst/>
            <a:gdLst>
              <a:gd name="connsiteX0" fmla="*/ 0 w 4955531"/>
              <a:gd name="connsiteY0" fmla="*/ 0 h 4928872"/>
              <a:gd name="connsiteX1" fmla="*/ 4955531 w 4955531"/>
              <a:gd name="connsiteY1" fmla="*/ 0 h 4928872"/>
              <a:gd name="connsiteX2" fmla="*/ 4955531 w 4955531"/>
              <a:gd name="connsiteY2" fmla="*/ 4928872 h 4928872"/>
              <a:gd name="connsiteX3" fmla="*/ 0 w 4955531"/>
              <a:gd name="connsiteY3" fmla="*/ 4928872 h 4928872"/>
            </a:gdLst>
            <a:ahLst/>
            <a:cxnLst>
              <a:cxn ang="0">
                <a:pos x="connsiteX0" y="connsiteY0"/>
              </a:cxn>
              <a:cxn ang="0">
                <a:pos x="connsiteX1" y="connsiteY1"/>
              </a:cxn>
              <a:cxn ang="0">
                <a:pos x="connsiteX2" y="connsiteY2"/>
              </a:cxn>
              <a:cxn ang="0">
                <a:pos x="connsiteX3" y="connsiteY3"/>
              </a:cxn>
            </a:cxnLst>
            <a:rect l="l" t="t" r="r" b="b"/>
            <a:pathLst>
              <a:path w="4955531" h="4928872">
                <a:moveTo>
                  <a:pt x="0" y="0"/>
                </a:moveTo>
                <a:lnTo>
                  <a:pt x="4955531" y="0"/>
                </a:lnTo>
                <a:lnTo>
                  <a:pt x="4955531" y="4928872"/>
                </a:lnTo>
                <a:lnTo>
                  <a:pt x="0" y="4928872"/>
                </a:lnTo>
                <a:close/>
              </a:path>
            </a:pathLst>
          </a:custGeom>
        </p:spPr>
        <p:txBody>
          <a:bodyPr wrap="square">
            <a:noAutofit/>
          </a:bodyPr>
          <a:lstStyle/>
          <a:p>
            <a:endParaRPr lang="es-MX"/>
          </a:p>
        </p:txBody>
      </p:sp>
    </p:spTree>
    <p:extLst>
      <p:ext uri="{BB962C8B-B14F-4D97-AF65-F5344CB8AC3E}">
        <p14:creationId xmlns:p14="http://schemas.microsoft.com/office/powerpoint/2010/main" val="25823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5CEB6A1D-18E4-B2D6-8C07-D003E3BF439C}"/>
              </a:ext>
            </a:extLst>
          </p:cNvPr>
          <p:cNvSpPr>
            <a:spLocks noGrp="1"/>
          </p:cNvSpPr>
          <p:nvPr>
            <p:ph type="pic" sz="quarter" idx="10"/>
          </p:nvPr>
        </p:nvSpPr>
        <p:spPr>
          <a:xfrm>
            <a:off x="9790113" y="1087209"/>
            <a:ext cx="2401887" cy="3599090"/>
          </a:xfrm>
          <a:custGeom>
            <a:avLst/>
            <a:gdLst>
              <a:gd name="connsiteX0" fmla="*/ 0 w 2401887"/>
              <a:gd name="connsiteY0" fmla="*/ 0 h 3599090"/>
              <a:gd name="connsiteX1" fmla="*/ 2401887 w 2401887"/>
              <a:gd name="connsiteY1" fmla="*/ 0 h 3599090"/>
              <a:gd name="connsiteX2" fmla="*/ 2401887 w 2401887"/>
              <a:gd name="connsiteY2" fmla="*/ 3599090 h 3599090"/>
              <a:gd name="connsiteX3" fmla="*/ 0 w 2401887"/>
              <a:gd name="connsiteY3" fmla="*/ 3599090 h 3599090"/>
            </a:gdLst>
            <a:ahLst/>
            <a:cxnLst>
              <a:cxn ang="0">
                <a:pos x="connsiteX0" y="connsiteY0"/>
              </a:cxn>
              <a:cxn ang="0">
                <a:pos x="connsiteX1" y="connsiteY1"/>
              </a:cxn>
              <a:cxn ang="0">
                <a:pos x="connsiteX2" y="connsiteY2"/>
              </a:cxn>
              <a:cxn ang="0">
                <a:pos x="connsiteX3" y="connsiteY3"/>
              </a:cxn>
            </a:cxnLst>
            <a:rect l="l" t="t" r="r" b="b"/>
            <a:pathLst>
              <a:path w="2401887" h="3599090">
                <a:moveTo>
                  <a:pt x="0" y="0"/>
                </a:moveTo>
                <a:lnTo>
                  <a:pt x="2401887" y="0"/>
                </a:lnTo>
                <a:lnTo>
                  <a:pt x="2401887" y="3599090"/>
                </a:lnTo>
                <a:lnTo>
                  <a:pt x="0" y="3599090"/>
                </a:lnTo>
                <a:close/>
              </a:path>
            </a:pathLst>
          </a:custGeom>
        </p:spPr>
        <p:txBody>
          <a:bodyPr wrap="square">
            <a:noAutofit/>
          </a:bodyPr>
          <a:lstStyle/>
          <a:p>
            <a:endParaRPr lang="es-MX"/>
          </a:p>
        </p:txBody>
      </p:sp>
      <p:sp>
        <p:nvSpPr>
          <p:cNvPr id="8" name="Picture Placeholder 7">
            <a:extLst>
              <a:ext uri="{FF2B5EF4-FFF2-40B4-BE49-F238E27FC236}">
                <a16:creationId xmlns:a16="http://schemas.microsoft.com/office/drawing/2014/main" id="{9F18B7D8-82A8-6236-6EA7-D288090EFDDE}"/>
              </a:ext>
            </a:extLst>
          </p:cNvPr>
          <p:cNvSpPr>
            <a:spLocks noGrp="1"/>
          </p:cNvSpPr>
          <p:nvPr>
            <p:ph type="pic" sz="quarter" idx="11"/>
          </p:nvPr>
        </p:nvSpPr>
        <p:spPr>
          <a:xfrm>
            <a:off x="5816600" y="1087209"/>
            <a:ext cx="3694113" cy="5122248"/>
          </a:xfrm>
          <a:custGeom>
            <a:avLst/>
            <a:gdLst>
              <a:gd name="connsiteX0" fmla="*/ 0 w 3694113"/>
              <a:gd name="connsiteY0" fmla="*/ 0 h 5122248"/>
              <a:gd name="connsiteX1" fmla="*/ 3694113 w 3694113"/>
              <a:gd name="connsiteY1" fmla="*/ 0 h 5122248"/>
              <a:gd name="connsiteX2" fmla="*/ 3694113 w 3694113"/>
              <a:gd name="connsiteY2" fmla="*/ 5122248 h 5122248"/>
              <a:gd name="connsiteX3" fmla="*/ 0 w 3694113"/>
              <a:gd name="connsiteY3" fmla="*/ 5122248 h 5122248"/>
            </a:gdLst>
            <a:ahLst/>
            <a:cxnLst>
              <a:cxn ang="0">
                <a:pos x="connsiteX0" y="connsiteY0"/>
              </a:cxn>
              <a:cxn ang="0">
                <a:pos x="connsiteX1" y="connsiteY1"/>
              </a:cxn>
              <a:cxn ang="0">
                <a:pos x="connsiteX2" y="connsiteY2"/>
              </a:cxn>
              <a:cxn ang="0">
                <a:pos x="connsiteX3" y="connsiteY3"/>
              </a:cxn>
            </a:cxnLst>
            <a:rect l="l" t="t" r="r" b="b"/>
            <a:pathLst>
              <a:path w="3694113" h="5122248">
                <a:moveTo>
                  <a:pt x="0" y="0"/>
                </a:moveTo>
                <a:lnTo>
                  <a:pt x="3694113" y="0"/>
                </a:lnTo>
                <a:lnTo>
                  <a:pt x="3694113" y="5122248"/>
                </a:lnTo>
                <a:lnTo>
                  <a:pt x="0" y="5122248"/>
                </a:lnTo>
                <a:close/>
              </a:path>
            </a:pathLst>
          </a:custGeom>
        </p:spPr>
        <p:txBody>
          <a:bodyPr wrap="square">
            <a:noAutofit/>
          </a:bodyPr>
          <a:lstStyle/>
          <a:p>
            <a:endParaRPr lang="es-MX"/>
          </a:p>
        </p:txBody>
      </p:sp>
    </p:spTree>
    <p:extLst>
      <p:ext uri="{BB962C8B-B14F-4D97-AF65-F5344CB8AC3E}">
        <p14:creationId xmlns:p14="http://schemas.microsoft.com/office/powerpoint/2010/main" val="28418493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C5F57CCA-7406-93F3-CD40-F7612F2FA247}"/>
              </a:ext>
            </a:extLst>
          </p:cNvPr>
          <p:cNvSpPr>
            <a:spLocks noGrp="1"/>
          </p:cNvSpPr>
          <p:nvPr>
            <p:ph type="pic" sz="quarter" idx="10"/>
          </p:nvPr>
        </p:nvSpPr>
        <p:spPr>
          <a:xfrm>
            <a:off x="6754814" y="1048377"/>
            <a:ext cx="4597399" cy="5279851"/>
          </a:xfrm>
          <a:custGeom>
            <a:avLst/>
            <a:gdLst>
              <a:gd name="connsiteX0" fmla="*/ 0 w 4597399"/>
              <a:gd name="connsiteY0" fmla="*/ 0 h 5279851"/>
              <a:gd name="connsiteX1" fmla="*/ 4597399 w 4597399"/>
              <a:gd name="connsiteY1" fmla="*/ 0 h 5279851"/>
              <a:gd name="connsiteX2" fmla="*/ 4597399 w 4597399"/>
              <a:gd name="connsiteY2" fmla="*/ 5279851 h 5279851"/>
              <a:gd name="connsiteX3" fmla="*/ 0 w 4597399"/>
              <a:gd name="connsiteY3" fmla="*/ 5279851 h 5279851"/>
            </a:gdLst>
            <a:ahLst/>
            <a:cxnLst>
              <a:cxn ang="0">
                <a:pos x="connsiteX0" y="connsiteY0"/>
              </a:cxn>
              <a:cxn ang="0">
                <a:pos x="connsiteX1" y="connsiteY1"/>
              </a:cxn>
              <a:cxn ang="0">
                <a:pos x="connsiteX2" y="connsiteY2"/>
              </a:cxn>
              <a:cxn ang="0">
                <a:pos x="connsiteX3" y="connsiteY3"/>
              </a:cxn>
            </a:cxnLst>
            <a:rect l="l" t="t" r="r" b="b"/>
            <a:pathLst>
              <a:path w="4597399" h="5279851">
                <a:moveTo>
                  <a:pt x="0" y="0"/>
                </a:moveTo>
                <a:lnTo>
                  <a:pt x="4597399" y="0"/>
                </a:lnTo>
                <a:lnTo>
                  <a:pt x="4597399" y="5279851"/>
                </a:lnTo>
                <a:lnTo>
                  <a:pt x="0" y="5279851"/>
                </a:lnTo>
                <a:close/>
              </a:path>
            </a:pathLst>
          </a:custGeom>
        </p:spPr>
        <p:txBody>
          <a:bodyPr wrap="square">
            <a:noAutofit/>
          </a:bodyPr>
          <a:lstStyle/>
          <a:p>
            <a:endParaRPr lang="es-MX"/>
          </a:p>
        </p:txBody>
      </p:sp>
    </p:spTree>
    <p:extLst>
      <p:ext uri="{BB962C8B-B14F-4D97-AF65-F5344CB8AC3E}">
        <p14:creationId xmlns:p14="http://schemas.microsoft.com/office/powerpoint/2010/main" val="34598343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4B13718E-E73F-2CDA-BB8C-E12894AF1900}"/>
              </a:ext>
            </a:extLst>
          </p:cNvPr>
          <p:cNvSpPr>
            <a:spLocks noGrp="1"/>
          </p:cNvSpPr>
          <p:nvPr>
            <p:ph type="pic" sz="quarter" idx="10"/>
          </p:nvPr>
        </p:nvSpPr>
        <p:spPr>
          <a:xfrm>
            <a:off x="9829798" y="0"/>
            <a:ext cx="2362201" cy="2237976"/>
          </a:xfrm>
          <a:custGeom>
            <a:avLst/>
            <a:gdLst>
              <a:gd name="connsiteX0" fmla="*/ 0 w 2362201"/>
              <a:gd name="connsiteY0" fmla="*/ 0 h 2237976"/>
              <a:gd name="connsiteX1" fmla="*/ 2362201 w 2362201"/>
              <a:gd name="connsiteY1" fmla="*/ 0 h 2237976"/>
              <a:gd name="connsiteX2" fmla="*/ 2362201 w 2362201"/>
              <a:gd name="connsiteY2" fmla="*/ 2237976 h 2237976"/>
              <a:gd name="connsiteX3" fmla="*/ 0 w 2362201"/>
              <a:gd name="connsiteY3" fmla="*/ 2237976 h 2237976"/>
            </a:gdLst>
            <a:ahLst/>
            <a:cxnLst>
              <a:cxn ang="0">
                <a:pos x="connsiteX0" y="connsiteY0"/>
              </a:cxn>
              <a:cxn ang="0">
                <a:pos x="connsiteX1" y="connsiteY1"/>
              </a:cxn>
              <a:cxn ang="0">
                <a:pos x="connsiteX2" y="connsiteY2"/>
              </a:cxn>
              <a:cxn ang="0">
                <a:pos x="connsiteX3" y="connsiteY3"/>
              </a:cxn>
            </a:cxnLst>
            <a:rect l="l" t="t" r="r" b="b"/>
            <a:pathLst>
              <a:path w="2362201" h="2237976">
                <a:moveTo>
                  <a:pt x="0" y="0"/>
                </a:moveTo>
                <a:lnTo>
                  <a:pt x="2362201" y="0"/>
                </a:lnTo>
                <a:lnTo>
                  <a:pt x="2362201" y="2237976"/>
                </a:lnTo>
                <a:lnTo>
                  <a:pt x="0" y="2237976"/>
                </a:lnTo>
                <a:close/>
              </a:path>
            </a:pathLst>
          </a:custGeom>
        </p:spPr>
        <p:txBody>
          <a:bodyPr wrap="square">
            <a:noAutofit/>
          </a:bodyPr>
          <a:lstStyle/>
          <a:p>
            <a:endParaRPr lang="es-MX"/>
          </a:p>
        </p:txBody>
      </p:sp>
      <p:sp>
        <p:nvSpPr>
          <p:cNvPr id="10" name="Picture Placeholder 9">
            <a:extLst>
              <a:ext uri="{FF2B5EF4-FFF2-40B4-BE49-F238E27FC236}">
                <a16:creationId xmlns:a16="http://schemas.microsoft.com/office/drawing/2014/main" id="{925FABD6-866A-9D37-20A2-E6E60501A8C9}"/>
              </a:ext>
            </a:extLst>
          </p:cNvPr>
          <p:cNvSpPr>
            <a:spLocks noGrp="1"/>
          </p:cNvSpPr>
          <p:nvPr>
            <p:ph type="pic" sz="quarter" idx="11"/>
          </p:nvPr>
        </p:nvSpPr>
        <p:spPr>
          <a:xfrm>
            <a:off x="9829799" y="4600179"/>
            <a:ext cx="2362201" cy="2257822"/>
          </a:xfrm>
          <a:custGeom>
            <a:avLst/>
            <a:gdLst>
              <a:gd name="connsiteX0" fmla="*/ 0 w 2362201"/>
              <a:gd name="connsiteY0" fmla="*/ 0 h 2257822"/>
              <a:gd name="connsiteX1" fmla="*/ 2362201 w 2362201"/>
              <a:gd name="connsiteY1" fmla="*/ 0 h 2257822"/>
              <a:gd name="connsiteX2" fmla="*/ 2362201 w 2362201"/>
              <a:gd name="connsiteY2" fmla="*/ 2257822 h 2257822"/>
              <a:gd name="connsiteX3" fmla="*/ 0 w 2362201"/>
              <a:gd name="connsiteY3" fmla="*/ 2257822 h 2257822"/>
            </a:gdLst>
            <a:ahLst/>
            <a:cxnLst>
              <a:cxn ang="0">
                <a:pos x="connsiteX0" y="connsiteY0"/>
              </a:cxn>
              <a:cxn ang="0">
                <a:pos x="connsiteX1" y="connsiteY1"/>
              </a:cxn>
              <a:cxn ang="0">
                <a:pos x="connsiteX2" y="connsiteY2"/>
              </a:cxn>
              <a:cxn ang="0">
                <a:pos x="connsiteX3" y="connsiteY3"/>
              </a:cxn>
            </a:cxnLst>
            <a:rect l="l" t="t" r="r" b="b"/>
            <a:pathLst>
              <a:path w="2362201" h="2257822">
                <a:moveTo>
                  <a:pt x="0" y="0"/>
                </a:moveTo>
                <a:lnTo>
                  <a:pt x="2362201" y="0"/>
                </a:lnTo>
                <a:lnTo>
                  <a:pt x="2362201" y="2257822"/>
                </a:lnTo>
                <a:lnTo>
                  <a:pt x="0" y="2257822"/>
                </a:lnTo>
                <a:close/>
              </a:path>
            </a:pathLst>
          </a:custGeom>
        </p:spPr>
        <p:txBody>
          <a:bodyPr wrap="square">
            <a:noAutofit/>
          </a:bodyPr>
          <a:lstStyle/>
          <a:p>
            <a:endParaRPr lang="es-MX"/>
          </a:p>
        </p:txBody>
      </p:sp>
      <p:sp>
        <p:nvSpPr>
          <p:cNvPr id="8" name="Picture Placeholder 7">
            <a:extLst>
              <a:ext uri="{FF2B5EF4-FFF2-40B4-BE49-F238E27FC236}">
                <a16:creationId xmlns:a16="http://schemas.microsoft.com/office/drawing/2014/main" id="{3051078C-FFB2-C188-89FF-F51CD9613A0A}"/>
              </a:ext>
            </a:extLst>
          </p:cNvPr>
          <p:cNvSpPr>
            <a:spLocks noGrp="1"/>
          </p:cNvSpPr>
          <p:nvPr>
            <p:ph type="pic" sz="quarter" idx="12"/>
          </p:nvPr>
        </p:nvSpPr>
        <p:spPr>
          <a:xfrm>
            <a:off x="5105398" y="4600179"/>
            <a:ext cx="2362201" cy="2257822"/>
          </a:xfrm>
          <a:custGeom>
            <a:avLst/>
            <a:gdLst>
              <a:gd name="connsiteX0" fmla="*/ 0 w 2362201"/>
              <a:gd name="connsiteY0" fmla="*/ 0 h 2257822"/>
              <a:gd name="connsiteX1" fmla="*/ 2362201 w 2362201"/>
              <a:gd name="connsiteY1" fmla="*/ 0 h 2257822"/>
              <a:gd name="connsiteX2" fmla="*/ 2362201 w 2362201"/>
              <a:gd name="connsiteY2" fmla="*/ 2257822 h 2257822"/>
              <a:gd name="connsiteX3" fmla="*/ 0 w 2362201"/>
              <a:gd name="connsiteY3" fmla="*/ 2257822 h 2257822"/>
            </a:gdLst>
            <a:ahLst/>
            <a:cxnLst>
              <a:cxn ang="0">
                <a:pos x="connsiteX0" y="connsiteY0"/>
              </a:cxn>
              <a:cxn ang="0">
                <a:pos x="connsiteX1" y="connsiteY1"/>
              </a:cxn>
              <a:cxn ang="0">
                <a:pos x="connsiteX2" y="connsiteY2"/>
              </a:cxn>
              <a:cxn ang="0">
                <a:pos x="connsiteX3" y="connsiteY3"/>
              </a:cxn>
            </a:cxnLst>
            <a:rect l="l" t="t" r="r" b="b"/>
            <a:pathLst>
              <a:path w="2362201" h="2257822">
                <a:moveTo>
                  <a:pt x="0" y="0"/>
                </a:moveTo>
                <a:lnTo>
                  <a:pt x="2362201" y="0"/>
                </a:lnTo>
                <a:lnTo>
                  <a:pt x="2362201" y="2257822"/>
                </a:lnTo>
                <a:lnTo>
                  <a:pt x="0" y="2257822"/>
                </a:lnTo>
                <a:close/>
              </a:path>
            </a:pathLst>
          </a:custGeom>
        </p:spPr>
        <p:txBody>
          <a:bodyPr wrap="square">
            <a:noAutofit/>
          </a:bodyPr>
          <a:lstStyle/>
          <a:p>
            <a:endParaRPr lang="es-MX"/>
          </a:p>
        </p:txBody>
      </p:sp>
    </p:spTree>
    <p:extLst>
      <p:ext uri="{BB962C8B-B14F-4D97-AF65-F5344CB8AC3E}">
        <p14:creationId xmlns:p14="http://schemas.microsoft.com/office/powerpoint/2010/main" val="39698144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FBB71B34-D46E-3DB0-3F36-B3D2318B7610}"/>
              </a:ext>
            </a:extLst>
          </p:cNvPr>
          <p:cNvSpPr>
            <a:spLocks noGrp="1"/>
          </p:cNvSpPr>
          <p:nvPr>
            <p:ph type="pic" sz="quarter" idx="10"/>
          </p:nvPr>
        </p:nvSpPr>
        <p:spPr>
          <a:xfrm>
            <a:off x="3968750" y="2663771"/>
            <a:ext cx="2633663" cy="2633663"/>
          </a:xfrm>
          <a:custGeom>
            <a:avLst/>
            <a:gdLst>
              <a:gd name="connsiteX0" fmla="*/ 0 w 2633663"/>
              <a:gd name="connsiteY0" fmla="*/ 0 h 2633663"/>
              <a:gd name="connsiteX1" fmla="*/ 2633663 w 2633663"/>
              <a:gd name="connsiteY1" fmla="*/ 0 h 2633663"/>
              <a:gd name="connsiteX2" fmla="*/ 2633663 w 2633663"/>
              <a:gd name="connsiteY2" fmla="*/ 2633663 h 2633663"/>
              <a:gd name="connsiteX3" fmla="*/ 0 w 2633663"/>
              <a:gd name="connsiteY3" fmla="*/ 2633663 h 2633663"/>
            </a:gdLst>
            <a:ahLst/>
            <a:cxnLst>
              <a:cxn ang="0">
                <a:pos x="connsiteX0" y="connsiteY0"/>
              </a:cxn>
              <a:cxn ang="0">
                <a:pos x="connsiteX1" y="connsiteY1"/>
              </a:cxn>
              <a:cxn ang="0">
                <a:pos x="connsiteX2" y="connsiteY2"/>
              </a:cxn>
              <a:cxn ang="0">
                <a:pos x="connsiteX3" y="connsiteY3"/>
              </a:cxn>
            </a:cxnLst>
            <a:rect l="l" t="t" r="r" b="b"/>
            <a:pathLst>
              <a:path w="2633663" h="2633663">
                <a:moveTo>
                  <a:pt x="0" y="0"/>
                </a:moveTo>
                <a:lnTo>
                  <a:pt x="2633663" y="0"/>
                </a:lnTo>
                <a:lnTo>
                  <a:pt x="2633663" y="2633663"/>
                </a:lnTo>
                <a:lnTo>
                  <a:pt x="0" y="2633663"/>
                </a:lnTo>
                <a:close/>
              </a:path>
            </a:pathLst>
          </a:custGeom>
        </p:spPr>
        <p:txBody>
          <a:bodyPr wrap="square">
            <a:noAutofit/>
          </a:bodyPr>
          <a:lstStyle/>
          <a:p>
            <a:endParaRPr lang="es-MX"/>
          </a:p>
        </p:txBody>
      </p:sp>
      <p:sp>
        <p:nvSpPr>
          <p:cNvPr id="11" name="Picture Placeholder 10">
            <a:extLst>
              <a:ext uri="{FF2B5EF4-FFF2-40B4-BE49-F238E27FC236}">
                <a16:creationId xmlns:a16="http://schemas.microsoft.com/office/drawing/2014/main" id="{2109A3DF-23F2-44C4-5A06-558A918CA4BF}"/>
              </a:ext>
            </a:extLst>
          </p:cNvPr>
          <p:cNvSpPr>
            <a:spLocks noGrp="1"/>
          </p:cNvSpPr>
          <p:nvPr>
            <p:ph type="pic" sz="quarter" idx="11"/>
          </p:nvPr>
        </p:nvSpPr>
        <p:spPr>
          <a:xfrm>
            <a:off x="6746875" y="2663771"/>
            <a:ext cx="2635250" cy="2633663"/>
          </a:xfrm>
          <a:custGeom>
            <a:avLst/>
            <a:gdLst>
              <a:gd name="connsiteX0" fmla="*/ 0 w 2635250"/>
              <a:gd name="connsiteY0" fmla="*/ 0 h 2633663"/>
              <a:gd name="connsiteX1" fmla="*/ 2635250 w 2635250"/>
              <a:gd name="connsiteY1" fmla="*/ 0 h 2633663"/>
              <a:gd name="connsiteX2" fmla="*/ 2635250 w 2635250"/>
              <a:gd name="connsiteY2" fmla="*/ 2633663 h 2633663"/>
              <a:gd name="connsiteX3" fmla="*/ 0 w 2635250"/>
              <a:gd name="connsiteY3" fmla="*/ 2633663 h 2633663"/>
            </a:gdLst>
            <a:ahLst/>
            <a:cxnLst>
              <a:cxn ang="0">
                <a:pos x="connsiteX0" y="connsiteY0"/>
              </a:cxn>
              <a:cxn ang="0">
                <a:pos x="connsiteX1" y="connsiteY1"/>
              </a:cxn>
              <a:cxn ang="0">
                <a:pos x="connsiteX2" y="connsiteY2"/>
              </a:cxn>
              <a:cxn ang="0">
                <a:pos x="connsiteX3" y="connsiteY3"/>
              </a:cxn>
            </a:cxnLst>
            <a:rect l="l" t="t" r="r" b="b"/>
            <a:pathLst>
              <a:path w="2635250" h="2633663">
                <a:moveTo>
                  <a:pt x="0" y="0"/>
                </a:moveTo>
                <a:lnTo>
                  <a:pt x="2635250" y="0"/>
                </a:lnTo>
                <a:lnTo>
                  <a:pt x="2635250" y="2633663"/>
                </a:lnTo>
                <a:lnTo>
                  <a:pt x="0" y="2633663"/>
                </a:lnTo>
                <a:close/>
              </a:path>
            </a:pathLst>
          </a:custGeom>
        </p:spPr>
        <p:txBody>
          <a:bodyPr wrap="square">
            <a:noAutofit/>
          </a:bodyPr>
          <a:lstStyle/>
          <a:p>
            <a:endParaRPr lang="es-MX"/>
          </a:p>
        </p:txBody>
      </p:sp>
      <p:sp>
        <p:nvSpPr>
          <p:cNvPr id="10" name="Picture Placeholder 9">
            <a:extLst>
              <a:ext uri="{FF2B5EF4-FFF2-40B4-BE49-F238E27FC236}">
                <a16:creationId xmlns:a16="http://schemas.microsoft.com/office/drawing/2014/main" id="{446AE2DD-7079-F52D-E308-D3D5700C69C3}"/>
              </a:ext>
            </a:extLst>
          </p:cNvPr>
          <p:cNvSpPr>
            <a:spLocks noGrp="1"/>
          </p:cNvSpPr>
          <p:nvPr>
            <p:ph type="pic" sz="quarter" idx="12"/>
          </p:nvPr>
        </p:nvSpPr>
        <p:spPr>
          <a:xfrm>
            <a:off x="9558338" y="2663771"/>
            <a:ext cx="2633662" cy="2633663"/>
          </a:xfrm>
          <a:custGeom>
            <a:avLst/>
            <a:gdLst>
              <a:gd name="connsiteX0" fmla="*/ 0 w 2633662"/>
              <a:gd name="connsiteY0" fmla="*/ 0 h 2633663"/>
              <a:gd name="connsiteX1" fmla="*/ 2633662 w 2633662"/>
              <a:gd name="connsiteY1" fmla="*/ 0 h 2633663"/>
              <a:gd name="connsiteX2" fmla="*/ 2633662 w 2633662"/>
              <a:gd name="connsiteY2" fmla="*/ 2633663 h 2633663"/>
              <a:gd name="connsiteX3" fmla="*/ 0 w 2633662"/>
              <a:gd name="connsiteY3" fmla="*/ 2633663 h 2633663"/>
            </a:gdLst>
            <a:ahLst/>
            <a:cxnLst>
              <a:cxn ang="0">
                <a:pos x="connsiteX0" y="connsiteY0"/>
              </a:cxn>
              <a:cxn ang="0">
                <a:pos x="connsiteX1" y="connsiteY1"/>
              </a:cxn>
              <a:cxn ang="0">
                <a:pos x="connsiteX2" y="connsiteY2"/>
              </a:cxn>
              <a:cxn ang="0">
                <a:pos x="connsiteX3" y="connsiteY3"/>
              </a:cxn>
            </a:cxnLst>
            <a:rect l="l" t="t" r="r" b="b"/>
            <a:pathLst>
              <a:path w="2633662" h="2633663">
                <a:moveTo>
                  <a:pt x="0" y="0"/>
                </a:moveTo>
                <a:lnTo>
                  <a:pt x="2633662" y="0"/>
                </a:lnTo>
                <a:lnTo>
                  <a:pt x="2633662" y="2633663"/>
                </a:lnTo>
                <a:lnTo>
                  <a:pt x="0" y="2633663"/>
                </a:lnTo>
                <a:close/>
              </a:path>
            </a:pathLst>
          </a:custGeom>
        </p:spPr>
        <p:txBody>
          <a:bodyPr wrap="square">
            <a:noAutofit/>
          </a:bodyPr>
          <a:lstStyle/>
          <a:p>
            <a:endParaRPr lang="es-MX"/>
          </a:p>
        </p:txBody>
      </p:sp>
    </p:spTree>
    <p:extLst>
      <p:ext uri="{BB962C8B-B14F-4D97-AF65-F5344CB8AC3E}">
        <p14:creationId xmlns:p14="http://schemas.microsoft.com/office/powerpoint/2010/main" val="4496160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FF8727F9-F7DA-7F65-909D-90FC80AA84AF}"/>
              </a:ext>
            </a:extLst>
          </p:cNvPr>
          <p:cNvSpPr>
            <a:spLocks noGrp="1"/>
          </p:cNvSpPr>
          <p:nvPr>
            <p:ph type="pic" sz="quarter" idx="10"/>
          </p:nvPr>
        </p:nvSpPr>
        <p:spPr>
          <a:xfrm>
            <a:off x="5283883" y="2777462"/>
            <a:ext cx="5996363" cy="2083678"/>
          </a:xfrm>
          <a:custGeom>
            <a:avLst/>
            <a:gdLst>
              <a:gd name="connsiteX0" fmla="*/ 0 w 5996363"/>
              <a:gd name="connsiteY0" fmla="*/ 0 h 2083678"/>
              <a:gd name="connsiteX1" fmla="*/ 5996363 w 5996363"/>
              <a:gd name="connsiteY1" fmla="*/ 0 h 2083678"/>
              <a:gd name="connsiteX2" fmla="*/ 5996363 w 5996363"/>
              <a:gd name="connsiteY2" fmla="*/ 2083678 h 2083678"/>
              <a:gd name="connsiteX3" fmla="*/ 0 w 5996363"/>
              <a:gd name="connsiteY3" fmla="*/ 2083678 h 2083678"/>
            </a:gdLst>
            <a:ahLst/>
            <a:cxnLst>
              <a:cxn ang="0">
                <a:pos x="connsiteX0" y="connsiteY0"/>
              </a:cxn>
              <a:cxn ang="0">
                <a:pos x="connsiteX1" y="connsiteY1"/>
              </a:cxn>
              <a:cxn ang="0">
                <a:pos x="connsiteX2" y="connsiteY2"/>
              </a:cxn>
              <a:cxn ang="0">
                <a:pos x="connsiteX3" y="connsiteY3"/>
              </a:cxn>
            </a:cxnLst>
            <a:rect l="l" t="t" r="r" b="b"/>
            <a:pathLst>
              <a:path w="5996363" h="2083678">
                <a:moveTo>
                  <a:pt x="0" y="0"/>
                </a:moveTo>
                <a:lnTo>
                  <a:pt x="5996363" y="0"/>
                </a:lnTo>
                <a:lnTo>
                  <a:pt x="5996363" y="2083678"/>
                </a:lnTo>
                <a:lnTo>
                  <a:pt x="0" y="2083678"/>
                </a:lnTo>
                <a:close/>
              </a:path>
            </a:pathLst>
          </a:custGeom>
        </p:spPr>
        <p:txBody>
          <a:bodyPr wrap="square">
            <a:noAutofit/>
          </a:bodyPr>
          <a:lstStyle/>
          <a:p>
            <a:endParaRPr lang="es-MX"/>
          </a:p>
        </p:txBody>
      </p:sp>
    </p:spTree>
    <p:extLst>
      <p:ext uri="{BB962C8B-B14F-4D97-AF65-F5344CB8AC3E}">
        <p14:creationId xmlns:p14="http://schemas.microsoft.com/office/powerpoint/2010/main" val="28099144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33" name="Picture Placeholder 32">
            <a:extLst>
              <a:ext uri="{FF2B5EF4-FFF2-40B4-BE49-F238E27FC236}">
                <a16:creationId xmlns:a16="http://schemas.microsoft.com/office/drawing/2014/main" id="{C277167D-AC81-E93C-7A08-619D341DA18B}"/>
              </a:ext>
            </a:extLst>
          </p:cNvPr>
          <p:cNvSpPr>
            <a:spLocks noGrp="1"/>
          </p:cNvSpPr>
          <p:nvPr>
            <p:ph type="pic" sz="quarter" idx="10"/>
          </p:nvPr>
        </p:nvSpPr>
        <p:spPr>
          <a:xfrm>
            <a:off x="-1" y="-1"/>
            <a:ext cx="12192000" cy="4406935"/>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0 w 12192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12192000" h="3429000">
                <a:moveTo>
                  <a:pt x="0" y="0"/>
                </a:moveTo>
                <a:lnTo>
                  <a:pt x="12192000" y="0"/>
                </a:lnTo>
                <a:lnTo>
                  <a:pt x="12192000" y="3429000"/>
                </a:lnTo>
                <a:lnTo>
                  <a:pt x="0" y="3429000"/>
                </a:lnTo>
                <a:close/>
              </a:path>
            </a:pathLst>
          </a:custGeom>
        </p:spPr>
        <p:txBody>
          <a:bodyPr/>
          <a:lstStyle/>
          <a:p>
            <a:endParaRPr lang="es-MX"/>
          </a:p>
        </p:txBody>
      </p:sp>
    </p:spTree>
    <p:extLst>
      <p:ext uri="{BB962C8B-B14F-4D97-AF65-F5344CB8AC3E}">
        <p14:creationId xmlns:p14="http://schemas.microsoft.com/office/powerpoint/2010/main" val="27704191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A19C2C00-1E4F-0C88-B84B-43017A8159E0}"/>
              </a:ext>
            </a:extLst>
          </p:cNvPr>
          <p:cNvSpPr>
            <a:spLocks noGrp="1"/>
          </p:cNvSpPr>
          <p:nvPr>
            <p:ph type="pic" sz="quarter" idx="10"/>
          </p:nvPr>
        </p:nvSpPr>
        <p:spPr>
          <a:xfrm>
            <a:off x="5697537" y="-1"/>
            <a:ext cx="3397250" cy="2495550"/>
          </a:xfrm>
          <a:custGeom>
            <a:avLst/>
            <a:gdLst>
              <a:gd name="connsiteX0" fmla="*/ 0 w 3397250"/>
              <a:gd name="connsiteY0" fmla="*/ 0 h 2495550"/>
              <a:gd name="connsiteX1" fmla="*/ 3397250 w 3397250"/>
              <a:gd name="connsiteY1" fmla="*/ 0 h 2495550"/>
              <a:gd name="connsiteX2" fmla="*/ 3397250 w 3397250"/>
              <a:gd name="connsiteY2" fmla="*/ 2495550 h 2495550"/>
              <a:gd name="connsiteX3" fmla="*/ 0 w 3397250"/>
              <a:gd name="connsiteY3" fmla="*/ 2495550 h 2495550"/>
            </a:gdLst>
            <a:ahLst/>
            <a:cxnLst>
              <a:cxn ang="0">
                <a:pos x="connsiteX0" y="connsiteY0"/>
              </a:cxn>
              <a:cxn ang="0">
                <a:pos x="connsiteX1" y="connsiteY1"/>
              </a:cxn>
              <a:cxn ang="0">
                <a:pos x="connsiteX2" y="connsiteY2"/>
              </a:cxn>
              <a:cxn ang="0">
                <a:pos x="connsiteX3" y="connsiteY3"/>
              </a:cxn>
            </a:cxnLst>
            <a:rect l="l" t="t" r="r" b="b"/>
            <a:pathLst>
              <a:path w="3397250" h="2495550">
                <a:moveTo>
                  <a:pt x="0" y="0"/>
                </a:moveTo>
                <a:lnTo>
                  <a:pt x="3397250" y="0"/>
                </a:lnTo>
                <a:lnTo>
                  <a:pt x="3397250" y="2495550"/>
                </a:lnTo>
                <a:lnTo>
                  <a:pt x="0" y="2495550"/>
                </a:lnTo>
                <a:close/>
              </a:path>
            </a:pathLst>
          </a:custGeom>
        </p:spPr>
        <p:txBody>
          <a:bodyPr wrap="square">
            <a:noAutofit/>
          </a:bodyPr>
          <a:lstStyle/>
          <a:p>
            <a:endParaRPr lang="es-MX"/>
          </a:p>
        </p:txBody>
      </p:sp>
      <p:sp>
        <p:nvSpPr>
          <p:cNvPr id="6" name="Picture Placeholder 5">
            <a:extLst>
              <a:ext uri="{FF2B5EF4-FFF2-40B4-BE49-F238E27FC236}">
                <a16:creationId xmlns:a16="http://schemas.microsoft.com/office/drawing/2014/main" id="{78780AB1-BF58-B19A-6ABC-466D4A28C56E}"/>
              </a:ext>
            </a:extLst>
          </p:cNvPr>
          <p:cNvSpPr>
            <a:spLocks noGrp="1"/>
          </p:cNvSpPr>
          <p:nvPr>
            <p:ph type="pic" sz="quarter" idx="11"/>
          </p:nvPr>
        </p:nvSpPr>
        <p:spPr>
          <a:xfrm>
            <a:off x="9359899" y="-2"/>
            <a:ext cx="2832100" cy="6858000"/>
          </a:xfrm>
          <a:custGeom>
            <a:avLst/>
            <a:gdLst>
              <a:gd name="connsiteX0" fmla="*/ 0 w 2832100"/>
              <a:gd name="connsiteY0" fmla="*/ 0 h 6858000"/>
              <a:gd name="connsiteX1" fmla="*/ 2832100 w 2832100"/>
              <a:gd name="connsiteY1" fmla="*/ 0 h 6858000"/>
              <a:gd name="connsiteX2" fmla="*/ 2832100 w 2832100"/>
              <a:gd name="connsiteY2" fmla="*/ 6858000 h 6858000"/>
              <a:gd name="connsiteX3" fmla="*/ 0 w 28321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2832100" h="6858000">
                <a:moveTo>
                  <a:pt x="0" y="0"/>
                </a:moveTo>
                <a:lnTo>
                  <a:pt x="2832100" y="0"/>
                </a:lnTo>
                <a:lnTo>
                  <a:pt x="2832100" y="6858000"/>
                </a:lnTo>
                <a:lnTo>
                  <a:pt x="0" y="6858000"/>
                </a:lnTo>
                <a:close/>
              </a:path>
            </a:pathLst>
          </a:custGeom>
        </p:spPr>
        <p:txBody>
          <a:bodyPr wrap="square">
            <a:noAutofit/>
          </a:bodyPr>
          <a:lstStyle/>
          <a:p>
            <a:endParaRPr lang="es-MX"/>
          </a:p>
        </p:txBody>
      </p:sp>
    </p:spTree>
    <p:extLst>
      <p:ext uri="{BB962C8B-B14F-4D97-AF65-F5344CB8AC3E}">
        <p14:creationId xmlns:p14="http://schemas.microsoft.com/office/powerpoint/2010/main" val="20959620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ACA8652D-3EB6-2E96-2E99-FD1054B6A266}"/>
              </a:ext>
            </a:extLst>
          </p:cNvPr>
          <p:cNvSpPr>
            <a:spLocks noGrp="1"/>
          </p:cNvSpPr>
          <p:nvPr>
            <p:ph type="pic" sz="quarter" idx="10"/>
          </p:nvPr>
        </p:nvSpPr>
        <p:spPr>
          <a:xfrm>
            <a:off x="8832088" y="1122300"/>
            <a:ext cx="2521713" cy="2521713"/>
          </a:xfrm>
          <a:custGeom>
            <a:avLst/>
            <a:gdLst>
              <a:gd name="connsiteX0" fmla="*/ 0 w 2521713"/>
              <a:gd name="connsiteY0" fmla="*/ 0 h 2521713"/>
              <a:gd name="connsiteX1" fmla="*/ 2521713 w 2521713"/>
              <a:gd name="connsiteY1" fmla="*/ 0 h 2521713"/>
              <a:gd name="connsiteX2" fmla="*/ 2521713 w 2521713"/>
              <a:gd name="connsiteY2" fmla="*/ 2521713 h 2521713"/>
              <a:gd name="connsiteX3" fmla="*/ 0 w 2521713"/>
              <a:gd name="connsiteY3" fmla="*/ 2521713 h 2521713"/>
            </a:gdLst>
            <a:ahLst/>
            <a:cxnLst>
              <a:cxn ang="0">
                <a:pos x="connsiteX0" y="connsiteY0"/>
              </a:cxn>
              <a:cxn ang="0">
                <a:pos x="connsiteX1" y="connsiteY1"/>
              </a:cxn>
              <a:cxn ang="0">
                <a:pos x="connsiteX2" y="connsiteY2"/>
              </a:cxn>
              <a:cxn ang="0">
                <a:pos x="connsiteX3" y="connsiteY3"/>
              </a:cxn>
            </a:cxnLst>
            <a:rect l="l" t="t" r="r" b="b"/>
            <a:pathLst>
              <a:path w="2521713" h="2521713">
                <a:moveTo>
                  <a:pt x="0" y="0"/>
                </a:moveTo>
                <a:lnTo>
                  <a:pt x="2521713" y="0"/>
                </a:lnTo>
                <a:lnTo>
                  <a:pt x="2521713" y="2521713"/>
                </a:lnTo>
                <a:lnTo>
                  <a:pt x="0" y="2521713"/>
                </a:lnTo>
                <a:close/>
              </a:path>
            </a:pathLst>
          </a:custGeom>
        </p:spPr>
        <p:txBody>
          <a:bodyPr wrap="square">
            <a:noAutofit/>
          </a:bodyPr>
          <a:lstStyle/>
          <a:p>
            <a:endParaRPr lang="es-MX"/>
          </a:p>
        </p:txBody>
      </p:sp>
      <p:sp>
        <p:nvSpPr>
          <p:cNvPr id="8" name="Picture Placeholder 7">
            <a:extLst>
              <a:ext uri="{FF2B5EF4-FFF2-40B4-BE49-F238E27FC236}">
                <a16:creationId xmlns:a16="http://schemas.microsoft.com/office/drawing/2014/main" id="{16832253-D365-EA35-86C2-7FBB1D10AFD7}"/>
              </a:ext>
            </a:extLst>
          </p:cNvPr>
          <p:cNvSpPr>
            <a:spLocks noGrp="1"/>
          </p:cNvSpPr>
          <p:nvPr>
            <p:ph type="pic" sz="quarter" idx="11"/>
          </p:nvPr>
        </p:nvSpPr>
        <p:spPr>
          <a:xfrm>
            <a:off x="6310375" y="3644013"/>
            <a:ext cx="2521713" cy="2521713"/>
          </a:xfrm>
          <a:custGeom>
            <a:avLst/>
            <a:gdLst>
              <a:gd name="connsiteX0" fmla="*/ 0 w 2521713"/>
              <a:gd name="connsiteY0" fmla="*/ 0 h 2521713"/>
              <a:gd name="connsiteX1" fmla="*/ 2521713 w 2521713"/>
              <a:gd name="connsiteY1" fmla="*/ 0 h 2521713"/>
              <a:gd name="connsiteX2" fmla="*/ 2521713 w 2521713"/>
              <a:gd name="connsiteY2" fmla="*/ 2521713 h 2521713"/>
              <a:gd name="connsiteX3" fmla="*/ 0 w 2521713"/>
              <a:gd name="connsiteY3" fmla="*/ 2521713 h 2521713"/>
            </a:gdLst>
            <a:ahLst/>
            <a:cxnLst>
              <a:cxn ang="0">
                <a:pos x="connsiteX0" y="connsiteY0"/>
              </a:cxn>
              <a:cxn ang="0">
                <a:pos x="connsiteX1" y="connsiteY1"/>
              </a:cxn>
              <a:cxn ang="0">
                <a:pos x="connsiteX2" y="connsiteY2"/>
              </a:cxn>
              <a:cxn ang="0">
                <a:pos x="connsiteX3" y="connsiteY3"/>
              </a:cxn>
            </a:cxnLst>
            <a:rect l="l" t="t" r="r" b="b"/>
            <a:pathLst>
              <a:path w="2521713" h="2521713">
                <a:moveTo>
                  <a:pt x="0" y="0"/>
                </a:moveTo>
                <a:lnTo>
                  <a:pt x="2521713" y="0"/>
                </a:lnTo>
                <a:lnTo>
                  <a:pt x="2521713" y="2521713"/>
                </a:lnTo>
                <a:lnTo>
                  <a:pt x="0" y="2521713"/>
                </a:lnTo>
                <a:close/>
              </a:path>
            </a:pathLst>
          </a:custGeom>
        </p:spPr>
        <p:txBody>
          <a:bodyPr wrap="square">
            <a:noAutofit/>
          </a:bodyPr>
          <a:lstStyle/>
          <a:p>
            <a:endParaRPr lang="es-MX"/>
          </a:p>
        </p:txBody>
      </p:sp>
    </p:spTree>
    <p:extLst>
      <p:ext uri="{BB962C8B-B14F-4D97-AF65-F5344CB8AC3E}">
        <p14:creationId xmlns:p14="http://schemas.microsoft.com/office/powerpoint/2010/main" val="34418216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C58437F8-CB46-131B-CABD-54756FA2951F}"/>
              </a:ext>
            </a:extLst>
          </p:cNvPr>
          <p:cNvSpPr>
            <a:spLocks noGrp="1"/>
          </p:cNvSpPr>
          <p:nvPr>
            <p:ph type="pic" sz="quarter" idx="10"/>
          </p:nvPr>
        </p:nvSpPr>
        <p:spPr>
          <a:xfrm>
            <a:off x="3383969" y="1198654"/>
            <a:ext cx="2315156" cy="2315156"/>
          </a:xfrm>
          <a:custGeom>
            <a:avLst/>
            <a:gdLst>
              <a:gd name="connsiteX0" fmla="*/ 0 w 2315156"/>
              <a:gd name="connsiteY0" fmla="*/ 0 h 2315156"/>
              <a:gd name="connsiteX1" fmla="*/ 2315156 w 2315156"/>
              <a:gd name="connsiteY1" fmla="*/ 0 h 2315156"/>
              <a:gd name="connsiteX2" fmla="*/ 2315156 w 2315156"/>
              <a:gd name="connsiteY2" fmla="*/ 2315156 h 2315156"/>
              <a:gd name="connsiteX3" fmla="*/ 0 w 2315156"/>
              <a:gd name="connsiteY3" fmla="*/ 2315156 h 2315156"/>
            </a:gdLst>
            <a:ahLst/>
            <a:cxnLst>
              <a:cxn ang="0">
                <a:pos x="connsiteX0" y="connsiteY0"/>
              </a:cxn>
              <a:cxn ang="0">
                <a:pos x="connsiteX1" y="connsiteY1"/>
              </a:cxn>
              <a:cxn ang="0">
                <a:pos x="connsiteX2" y="connsiteY2"/>
              </a:cxn>
              <a:cxn ang="0">
                <a:pos x="connsiteX3" y="connsiteY3"/>
              </a:cxn>
            </a:cxnLst>
            <a:rect l="l" t="t" r="r" b="b"/>
            <a:pathLst>
              <a:path w="2315156" h="2315156">
                <a:moveTo>
                  <a:pt x="0" y="0"/>
                </a:moveTo>
                <a:lnTo>
                  <a:pt x="2315156" y="0"/>
                </a:lnTo>
                <a:lnTo>
                  <a:pt x="2315156" y="2315156"/>
                </a:lnTo>
                <a:lnTo>
                  <a:pt x="0" y="2315156"/>
                </a:lnTo>
                <a:close/>
              </a:path>
            </a:pathLst>
          </a:custGeom>
        </p:spPr>
        <p:txBody>
          <a:bodyPr wrap="square">
            <a:noAutofit/>
          </a:bodyPr>
          <a:lstStyle/>
          <a:p>
            <a:endParaRPr lang="es-MX"/>
          </a:p>
        </p:txBody>
      </p:sp>
      <p:sp>
        <p:nvSpPr>
          <p:cNvPr id="12" name="Picture Placeholder 11">
            <a:extLst>
              <a:ext uri="{FF2B5EF4-FFF2-40B4-BE49-F238E27FC236}">
                <a16:creationId xmlns:a16="http://schemas.microsoft.com/office/drawing/2014/main" id="{134806AF-77C9-2EB4-7A40-438AEA46772A}"/>
              </a:ext>
            </a:extLst>
          </p:cNvPr>
          <p:cNvSpPr>
            <a:spLocks noGrp="1"/>
          </p:cNvSpPr>
          <p:nvPr>
            <p:ph type="pic" sz="quarter" idx="11"/>
          </p:nvPr>
        </p:nvSpPr>
        <p:spPr>
          <a:xfrm>
            <a:off x="3383561" y="3743325"/>
            <a:ext cx="2316163" cy="2314575"/>
          </a:xfrm>
          <a:custGeom>
            <a:avLst/>
            <a:gdLst>
              <a:gd name="connsiteX0" fmla="*/ 0 w 2316163"/>
              <a:gd name="connsiteY0" fmla="*/ 0 h 2314575"/>
              <a:gd name="connsiteX1" fmla="*/ 2316163 w 2316163"/>
              <a:gd name="connsiteY1" fmla="*/ 0 h 2314575"/>
              <a:gd name="connsiteX2" fmla="*/ 2316163 w 2316163"/>
              <a:gd name="connsiteY2" fmla="*/ 2314575 h 2314575"/>
              <a:gd name="connsiteX3" fmla="*/ 0 w 2316163"/>
              <a:gd name="connsiteY3" fmla="*/ 2314575 h 2314575"/>
            </a:gdLst>
            <a:ahLst/>
            <a:cxnLst>
              <a:cxn ang="0">
                <a:pos x="connsiteX0" y="connsiteY0"/>
              </a:cxn>
              <a:cxn ang="0">
                <a:pos x="connsiteX1" y="connsiteY1"/>
              </a:cxn>
              <a:cxn ang="0">
                <a:pos x="connsiteX2" y="connsiteY2"/>
              </a:cxn>
              <a:cxn ang="0">
                <a:pos x="connsiteX3" y="connsiteY3"/>
              </a:cxn>
            </a:cxnLst>
            <a:rect l="l" t="t" r="r" b="b"/>
            <a:pathLst>
              <a:path w="2316163" h="2314575">
                <a:moveTo>
                  <a:pt x="0" y="0"/>
                </a:moveTo>
                <a:lnTo>
                  <a:pt x="2316163" y="0"/>
                </a:lnTo>
                <a:lnTo>
                  <a:pt x="2316163" y="2314575"/>
                </a:lnTo>
                <a:lnTo>
                  <a:pt x="0" y="2314575"/>
                </a:lnTo>
                <a:close/>
              </a:path>
            </a:pathLst>
          </a:custGeom>
        </p:spPr>
        <p:txBody>
          <a:bodyPr wrap="square">
            <a:noAutofit/>
          </a:bodyPr>
          <a:lstStyle/>
          <a:p>
            <a:endParaRPr lang="es-MX"/>
          </a:p>
        </p:txBody>
      </p:sp>
      <p:sp>
        <p:nvSpPr>
          <p:cNvPr id="10" name="Picture Placeholder 9">
            <a:extLst>
              <a:ext uri="{FF2B5EF4-FFF2-40B4-BE49-F238E27FC236}">
                <a16:creationId xmlns:a16="http://schemas.microsoft.com/office/drawing/2014/main" id="{E8A2BBFF-47BD-AF60-3AD8-DED2440C6AC7}"/>
              </a:ext>
            </a:extLst>
          </p:cNvPr>
          <p:cNvSpPr>
            <a:spLocks noGrp="1"/>
          </p:cNvSpPr>
          <p:nvPr>
            <p:ph type="pic" sz="quarter" idx="12"/>
          </p:nvPr>
        </p:nvSpPr>
        <p:spPr>
          <a:xfrm>
            <a:off x="839788" y="3743325"/>
            <a:ext cx="2314575" cy="2314575"/>
          </a:xfrm>
          <a:custGeom>
            <a:avLst/>
            <a:gdLst>
              <a:gd name="connsiteX0" fmla="*/ 0 w 2314575"/>
              <a:gd name="connsiteY0" fmla="*/ 0 h 2314575"/>
              <a:gd name="connsiteX1" fmla="*/ 2314575 w 2314575"/>
              <a:gd name="connsiteY1" fmla="*/ 0 h 2314575"/>
              <a:gd name="connsiteX2" fmla="*/ 2314575 w 2314575"/>
              <a:gd name="connsiteY2" fmla="*/ 2314575 h 2314575"/>
              <a:gd name="connsiteX3" fmla="*/ 0 w 2314575"/>
              <a:gd name="connsiteY3" fmla="*/ 2314575 h 2314575"/>
            </a:gdLst>
            <a:ahLst/>
            <a:cxnLst>
              <a:cxn ang="0">
                <a:pos x="connsiteX0" y="connsiteY0"/>
              </a:cxn>
              <a:cxn ang="0">
                <a:pos x="connsiteX1" y="connsiteY1"/>
              </a:cxn>
              <a:cxn ang="0">
                <a:pos x="connsiteX2" y="connsiteY2"/>
              </a:cxn>
              <a:cxn ang="0">
                <a:pos x="connsiteX3" y="connsiteY3"/>
              </a:cxn>
            </a:cxnLst>
            <a:rect l="l" t="t" r="r" b="b"/>
            <a:pathLst>
              <a:path w="2314575" h="2314575">
                <a:moveTo>
                  <a:pt x="0" y="0"/>
                </a:moveTo>
                <a:lnTo>
                  <a:pt x="2314575" y="0"/>
                </a:lnTo>
                <a:lnTo>
                  <a:pt x="2314575" y="2314575"/>
                </a:lnTo>
                <a:lnTo>
                  <a:pt x="0" y="2314575"/>
                </a:lnTo>
                <a:close/>
              </a:path>
            </a:pathLst>
          </a:custGeom>
        </p:spPr>
        <p:txBody>
          <a:bodyPr wrap="square">
            <a:noAutofit/>
          </a:bodyPr>
          <a:lstStyle/>
          <a:p>
            <a:endParaRPr lang="es-MX"/>
          </a:p>
        </p:txBody>
      </p:sp>
    </p:spTree>
    <p:extLst>
      <p:ext uri="{BB962C8B-B14F-4D97-AF65-F5344CB8AC3E}">
        <p14:creationId xmlns:p14="http://schemas.microsoft.com/office/powerpoint/2010/main" val="29910311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2BF8C0AD-0135-FD91-DAD3-78F6A481F885}"/>
              </a:ext>
            </a:extLst>
          </p:cNvPr>
          <p:cNvSpPr>
            <a:spLocks noGrp="1"/>
          </p:cNvSpPr>
          <p:nvPr>
            <p:ph type="pic" sz="quarter" idx="10"/>
          </p:nvPr>
        </p:nvSpPr>
        <p:spPr>
          <a:xfrm>
            <a:off x="1096107" y="694160"/>
            <a:ext cx="3755292" cy="2451470"/>
          </a:xfrm>
          <a:prstGeom prst="roundRect">
            <a:avLst>
              <a:gd name="adj" fmla="val 2679"/>
            </a:avLst>
          </a:prstGeom>
        </p:spPr>
        <p:txBody>
          <a:bodyPr wrap="square">
            <a:noAutofit/>
          </a:bodyPr>
          <a:lstStyle/>
          <a:p>
            <a:endParaRPr lang="es-MX"/>
          </a:p>
        </p:txBody>
      </p:sp>
      <p:sp>
        <p:nvSpPr>
          <p:cNvPr id="13" name="Picture Placeholder 12">
            <a:extLst>
              <a:ext uri="{FF2B5EF4-FFF2-40B4-BE49-F238E27FC236}">
                <a16:creationId xmlns:a16="http://schemas.microsoft.com/office/drawing/2014/main" id="{4203936A-499B-CCAA-9699-7992EFD84A68}"/>
              </a:ext>
            </a:extLst>
          </p:cNvPr>
          <p:cNvSpPr>
            <a:spLocks noGrp="1"/>
          </p:cNvSpPr>
          <p:nvPr>
            <p:ph type="pic" sz="quarter" idx="11"/>
          </p:nvPr>
        </p:nvSpPr>
        <p:spPr>
          <a:xfrm>
            <a:off x="3399546" y="4045824"/>
            <a:ext cx="3755292" cy="2451470"/>
          </a:xfrm>
          <a:prstGeom prst="roundRect">
            <a:avLst>
              <a:gd name="adj" fmla="val 2582"/>
            </a:avLst>
          </a:prstGeom>
        </p:spPr>
        <p:txBody>
          <a:bodyPr wrap="square">
            <a:noAutofit/>
          </a:bodyPr>
          <a:lstStyle/>
          <a:p>
            <a:endParaRPr lang="es-MX"/>
          </a:p>
        </p:txBody>
      </p:sp>
    </p:spTree>
    <p:extLst>
      <p:ext uri="{BB962C8B-B14F-4D97-AF65-F5344CB8AC3E}">
        <p14:creationId xmlns:p14="http://schemas.microsoft.com/office/powerpoint/2010/main" val="33762713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EB8B50A2-DE3C-DBD7-AD9E-1F0B680CD908}"/>
              </a:ext>
            </a:extLst>
          </p:cNvPr>
          <p:cNvSpPr>
            <a:spLocks noGrp="1"/>
          </p:cNvSpPr>
          <p:nvPr>
            <p:ph type="pic" sz="quarter" idx="10"/>
          </p:nvPr>
        </p:nvSpPr>
        <p:spPr>
          <a:xfrm>
            <a:off x="7092767" y="-748305"/>
            <a:ext cx="5488893" cy="3783807"/>
          </a:xfrm>
          <a:prstGeom prst="roundRect">
            <a:avLst>
              <a:gd name="adj" fmla="val 4269"/>
            </a:avLst>
          </a:prstGeom>
        </p:spPr>
        <p:txBody>
          <a:bodyPr wrap="square">
            <a:noAutofit/>
          </a:bodyPr>
          <a:lstStyle/>
          <a:p>
            <a:endParaRPr lang="es-MX"/>
          </a:p>
        </p:txBody>
      </p:sp>
      <p:sp>
        <p:nvSpPr>
          <p:cNvPr id="14" name="Picture Placeholder 13">
            <a:extLst>
              <a:ext uri="{FF2B5EF4-FFF2-40B4-BE49-F238E27FC236}">
                <a16:creationId xmlns:a16="http://schemas.microsoft.com/office/drawing/2014/main" id="{761E730A-158B-58F8-4165-756F19722AC9}"/>
              </a:ext>
            </a:extLst>
          </p:cNvPr>
          <p:cNvSpPr>
            <a:spLocks noGrp="1"/>
          </p:cNvSpPr>
          <p:nvPr>
            <p:ph type="pic" sz="quarter" idx="11"/>
          </p:nvPr>
        </p:nvSpPr>
        <p:spPr>
          <a:xfrm>
            <a:off x="4893469" y="3666543"/>
            <a:ext cx="3783807" cy="3635957"/>
          </a:xfrm>
          <a:prstGeom prst="roundRect">
            <a:avLst>
              <a:gd name="adj" fmla="val 4332"/>
            </a:avLst>
          </a:prstGeom>
        </p:spPr>
        <p:txBody>
          <a:bodyPr wrap="square">
            <a:noAutofit/>
          </a:bodyPr>
          <a:lstStyle/>
          <a:p>
            <a:endParaRPr lang="es-MX"/>
          </a:p>
        </p:txBody>
      </p:sp>
    </p:spTree>
    <p:extLst>
      <p:ext uri="{BB962C8B-B14F-4D97-AF65-F5344CB8AC3E}">
        <p14:creationId xmlns:p14="http://schemas.microsoft.com/office/powerpoint/2010/main" val="9609394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321D758-9CD7-A0E9-4DB5-22D71DBD7B12}"/>
              </a:ext>
            </a:extLst>
          </p:cNvPr>
          <p:cNvSpPr>
            <a:spLocks noGrp="1"/>
          </p:cNvSpPr>
          <p:nvPr>
            <p:ph type="pic" sz="quarter" idx="10"/>
          </p:nvPr>
        </p:nvSpPr>
        <p:spPr>
          <a:xfrm>
            <a:off x="5005410" y="3214687"/>
            <a:ext cx="4684280" cy="3014047"/>
          </a:xfrm>
          <a:custGeom>
            <a:avLst/>
            <a:gdLst>
              <a:gd name="connsiteX0" fmla="*/ 0 w 4684280"/>
              <a:gd name="connsiteY0" fmla="*/ 0 h 3014047"/>
              <a:gd name="connsiteX1" fmla="*/ 4684280 w 4684280"/>
              <a:gd name="connsiteY1" fmla="*/ 0 h 3014047"/>
              <a:gd name="connsiteX2" fmla="*/ 4684280 w 4684280"/>
              <a:gd name="connsiteY2" fmla="*/ 3014047 h 3014047"/>
              <a:gd name="connsiteX3" fmla="*/ 0 w 4684280"/>
              <a:gd name="connsiteY3" fmla="*/ 3014047 h 3014047"/>
            </a:gdLst>
            <a:ahLst/>
            <a:cxnLst>
              <a:cxn ang="0">
                <a:pos x="connsiteX0" y="connsiteY0"/>
              </a:cxn>
              <a:cxn ang="0">
                <a:pos x="connsiteX1" y="connsiteY1"/>
              </a:cxn>
              <a:cxn ang="0">
                <a:pos x="connsiteX2" y="connsiteY2"/>
              </a:cxn>
              <a:cxn ang="0">
                <a:pos x="connsiteX3" y="connsiteY3"/>
              </a:cxn>
            </a:cxnLst>
            <a:rect l="l" t="t" r="r" b="b"/>
            <a:pathLst>
              <a:path w="4684280" h="3014047">
                <a:moveTo>
                  <a:pt x="0" y="0"/>
                </a:moveTo>
                <a:lnTo>
                  <a:pt x="4684280" y="0"/>
                </a:lnTo>
                <a:lnTo>
                  <a:pt x="4684280" y="3014047"/>
                </a:lnTo>
                <a:lnTo>
                  <a:pt x="0" y="3014047"/>
                </a:lnTo>
                <a:close/>
              </a:path>
            </a:pathLst>
          </a:custGeom>
        </p:spPr>
        <p:txBody>
          <a:bodyPr wrap="square">
            <a:noAutofit/>
          </a:bodyPr>
          <a:lstStyle/>
          <a:p>
            <a:endParaRPr lang="es-MX"/>
          </a:p>
        </p:txBody>
      </p:sp>
      <p:sp>
        <p:nvSpPr>
          <p:cNvPr id="8" name="Picture Placeholder 7">
            <a:extLst>
              <a:ext uri="{FF2B5EF4-FFF2-40B4-BE49-F238E27FC236}">
                <a16:creationId xmlns:a16="http://schemas.microsoft.com/office/drawing/2014/main" id="{DC257C2B-EB85-BF0F-66DE-BD29AF6CE972}"/>
              </a:ext>
            </a:extLst>
          </p:cNvPr>
          <p:cNvSpPr>
            <a:spLocks noGrp="1"/>
          </p:cNvSpPr>
          <p:nvPr>
            <p:ph type="pic" sz="quarter" idx="11"/>
          </p:nvPr>
        </p:nvSpPr>
        <p:spPr>
          <a:xfrm>
            <a:off x="9881420" y="3214687"/>
            <a:ext cx="2310580" cy="3014047"/>
          </a:xfrm>
          <a:custGeom>
            <a:avLst/>
            <a:gdLst>
              <a:gd name="connsiteX0" fmla="*/ 0 w 2310580"/>
              <a:gd name="connsiteY0" fmla="*/ 0 h 3014047"/>
              <a:gd name="connsiteX1" fmla="*/ 2310580 w 2310580"/>
              <a:gd name="connsiteY1" fmla="*/ 0 h 3014047"/>
              <a:gd name="connsiteX2" fmla="*/ 2310580 w 2310580"/>
              <a:gd name="connsiteY2" fmla="*/ 3014047 h 3014047"/>
              <a:gd name="connsiteX3" fmla="*/ 0 w 2310580"/>
              <a:gd name="connsiteY3" fmla="*/ 3014047 h 3014047"/>
            </a:gdLst>
            <a:ahLst/>
            <a:cxnLst>
              <a:cxn ang="0">
                <a:pos x="connsiteX0" y="connsiteY0"/>
              </a:cxn>
              <a:cxn ang="0">
                <a:pos x="connsiteX1" y="connsiteY1"/>
              </a:cxn>
              <a:cxn ang="0">
                <a:pos x="connsiteX2" y="connsiteY2"/>
              </a:cxn>
              <a:cxn ang="0">
                <a:pos x="connsiteX3" y="connsiteY3"/>
              </a:cxn>
            </a:cxnLst>
            <a:rect l="l" t="t" r="r" b="b"/>
            <a:pathLst>
              <a:path w="2310580" h="3014047">
                <a:moveTo>
                  <a:pt x="0" y="0"/>
                </a:moveTo>
                <a:lnTo>
                  <a:pt x="2310580" y="0"/>
                </a:lnTo>
                <a:lnTo>
                  <a:pt x="2310580" y="3014047"/>
                </a:lnTo>
                <a:lnTo>
                  <a:pt x="0" y="3014047"/>
                </a:lnTo>
                <a:close/>
              </a:path>
            </a:pathLst>
          </a:custGeom>
        </p:spPr>
        <p:txBody>
          <a:bodyPr wrap="square">
            <a:noAutofit/>
          </a:bodyPr>
          <a:lstStyle/>
          <a:p>
            <a:endParaRPr lang="es-MX"/>
          </a:p>
        </p:txBody>
      </p:sp>
    </p:spTree>
    <p:extLst>
      <p:ext uri="{BB962C8B-B14F-4D97-AF65-F5344CB8AC3E}">
        <p14:creationId xmlns:p14="http://schemas.microsoft.com/office/powerpoint/2010/main" val="28347351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15B484C3-4609-99D3-0899-E8929A271162}"/>
              </a:ext>
            </a:extLst>
          </p:cNvPr>
          <p:cNvSpPr>
            <a:spLocks noGrp="1"/>
          </p:cNvSpPr>
          <p:nvPr>
            <p:ph type="pic" sz="quarter" idx="10"/>
          </p:nvPr>
        </p:nvSpPr>
        <p:spPr>
          <a:xfrm>
            <a:off x="0" y="1094114"/>
            <a:ext cx="4651529" cy="2915357"/>
          </a:xfrm>
          <a:custGeom>
            <a:avLst/>
            <a:gdLst>
              <a:gd name="connsiteX0" fmla="*/ 0 w 4651529"/>
              <a:gd name="connsiteY0" fmla="*/ 0 h 2915357"/>
              <a:gd name="connsiteX1" fmla="*/ 4651529 w 4651529"/>
              <a:gd name="connsiteY1" fmla="*/ 0 h 2915357"/>
              <a:gd name="connsiteX2" fmla="*/ 4651529 w 4651529"/>
              <a:gd name="connsiteY2" fmla="*/ 2915357 h 2915357"/>
              <a:gd name="connsiteX3" fmla="*/ 0 w 4651529"/>
              <a:gd name="connsiteY3" fmla="*/ 2915357 h 2915357"/>
            </a:gdLst>
            <a:ahLst/>
            <a:cxnLst>
              <a:cxn ang="0">
                <a:pos x="connsiteX0" y="connsiteY0"/>
              </a:cxn>
              <a:cxn ang="0">
                <a:pos x="connsiteX1" y="connsiteY1"/>
              </a:cxn>
              <a:cxn ang="0">
                <a:pos x="connsiteX2" y="connsiteY2"/>
              </a:cxn>
              <a:cxn ang="0">
                <a:pos x="connsiteX3" y="connsiteY3"/>
              </a:cxn>
            </a:cxnLst>
            <a:rect l="l" t="t" r="r" b="b"/>
            <a:pathLst>
              <a:path w="4651529" h="2915357">
                <a:moveTo>
                  <a:pt x="0" y="0"/>
                </a:moveTo>
                <a:lnTo>
                  <a:pt x="4651529" y="0"/>
                </a:lnTo>
                <a:lnTo>
                  <a:pt x="4651529" y="2915357"/>
                </a:lnTo>
                <a:lnTo>
                  <a:pt x="0" y="2915357"/>
                </a:lnTo>
                <a:close/>
              </a:path>
            </a:pathLst>
          </a:custGeom>
        </p:spPr>
        <p:txBody>
          <a:bodyPr wrap="square">
            <a:noAutofit/>
          </a:bodyPr>
          <a:lstStyle/>
          <a:p>
            <a:endParaRPr lang="es-MX"/>
          </a:p>
        </p:txBody>
      </p:sp>
      <p:sp>
        <p:nvSpPr>
          <p:cNvPr id="10" name="Picture Placeholder 9">
            <a:extLst>
              <a:ext uri="{FF2B5EF4-FFF2-40B4-BE49-F238E27FC236}">
                <a16:creationId xmlns:a16="http://schemas.microsoft.com/office/drawing/2014/main" id="{954D59E1-F0C4-A838-9784-3DD3D0943596}"/>
              </a:ext>
            </a:extLst>
          </p:cNvPr>
          <p:cNvSpPr>
            <a:spLocks noGrp="1"/>
          </p:cNvSpPr>
          <p:nvPr>
            <p:ph type="pic" sz="quarter" idx="11"/>
          </p:nvPr>
        </p:nvSpPr>
        <p:spPr>
          <a:xfrm>
            <a:off x="4809144" y="1094114"/>
            <a:ext cx="3091997" cy="2915357"/>
          </a:xfrm>
          <a:custGeom>
            <a:avLst/>
            <a:gdLst>
              <a:gd name="connsiteX0" fmla="*/ 0 w 3091997"/>
              <a:gd name="connsiteY0" fmla="*/ 0 h 2915357"/>
              <a:gd name="connsiteX1" fmla="*/ 3091997 w 3091997"/>
              <a:gd name="connsiteY1" fmla="*/ 0 h 2915357"/>
              <a:gd name="connsiteX2" fmla="*/ 3091997 w 3091997"/>
              <a:gd name="connsiteY2" fmla="*/ 2915357 h 2915357"/>
              <a:gd name="connsiteX3" fmla="*/ 0 w 3091997"/>
              <a:gd name="connsiteY3" fmla="*/ 2915357 h 2915357"/>
            </a:gdLst>
            <a:ahLst/>
            <a:cxnLst>
              <a:cxn ang="0">
                <a:pos x="connsiteX0" y="connsiteY0"/>
              </a:cxn>
              <a:cxn ang="0">
                <a:pos x="connsiteX1" y="connsiteY1"/>
              </a:cxn>
              <a:cxn ang="0">
                <a:pos x="connsiteX2" y="connsiteY2"/>
              </a:cxn>
              <a:cxn ang="0">
                <a:pos x="connsiteX3" y="connsiteY3"/>
              </a:cxn>
            </a:cxnLst>
            <a:rect l="l" t="t" r="r" b="b"/>
            <a:pathLst>
              <a:path w="3091997" h="2915357">
                <a:moveTo>
                  <a:pt x="0" y="0"/>
                </a:moveTo>
                <a:lnTo>
                  <a:pt x="3091997" y="0"/>
                </a:lnTo>
                <a:lnTo>
                  <a:pt x="3091997" y="2915357"/>
                </a:lnTo>
                <a:lnTo>
                  <a:pt x="0" y="2915357"/>
                </a:lnTo>
                <a:close/>
              </a:path>
            </a:pathLst>
          </a:custGeom>
        </p:spPr>
        <p:txBody>
          <a:bodyPr wrap="square">
            <a:noAutofit/>
          </a:bodyPr>
          <a:lstStyle/>
          <a:p>
            <a:endParaRPr lang="es-MX"/>
          </a:p>
        </p:txBody>
      </p:sp>
    </p:spTree>
    <p:extLst>
      <p:ext uri="{BB962C8B-B14F-4D97-AF65-F5344CB8AC3E}">
        <p14:creationId xmlns:p14="http://schemas.microsoft.com/office/powerpoint/2010/main" val="6688463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AAEEDB6C-E145-7BE9-5A2A-88F71B6DF6FE}"/>
              </a:ext>
            </a:extLst>
          </p:cNvPr>
          <p:cNvSpPr>
            <a:spLocks noGrp="1"/>
          </p:cNvSpPr>
          <p:nvPr>
            <p:ph type="pic" sz="quarter" idx="10"/>
          </p:nvPr>
        </p:nvSpPr>
        <p:spPr>
          <a:xfrm>
            <a:off x="7248603" y="1315572"/>
            <a:ext cx="2054304" cy="1220535"/>
          </a:xfrm>
          <a:custGeom>
            <a:avLst/>
            <a:gdLst>
              <a:gd name="connsiteX0" fmla="*/ 0 w 2054304"/>
              <a:gd name="connsiteY0" fmla="*/ 0 h 1220535"/>
              <a:gd name="connsiteX1" fmla="*/ 2054304 w 2054304"/>
              <a:gd name="connsiteY1" fmla="*/ 0 h 1220535"/>
              <a:gd name="connsiteX2" fmla="*/ 2054304 w 2054304"/>
              <a:gd name="connsiteY2" fmla="*/ 1220535 h 1220535"/>
              <a:gd name="connsiteX3" fmla="*/ 0 w 2054304"/>
              <a:gd name="connsiteY3" fmla="*/ 1220535 h 1220535"/>
            </a:gdLst>
            <a:ahLst/>
            <a:cxnLst>
              <a:cxn ang="0">
                <a:pos x="connsiteX0" y="connsiteY0"/>
              </a:cxn>
              <a:cxn ang="0">
                <a:pos x="connsiteX1" y="connsiteY1"/>
              </a:cxn>
              <a:cxn ang="0">
                <a:pos x="connsiteX2" y="connsiteY2"/>
              </a:cxn>
              <a:cxn ang="0">
                <a:pos x="connsiteX3" y="connsiteY3"/>
              </a:cxn>
            </a:cxnLst>
            <a:rect l="l" t="t" r="r" b="b"/>
            <a:pathLst>
              <a:path w="2054304" h="1220535">
                <a:moveTo>
                  <a:pt x="0" y="0"/>
                </a:moveTo>
                <a:lnTo>
                  <a:pt x="2054304" y="0"/>
                </a:lnTo>
                <a:lnTo>
                  <a:pt x="2054304" y="1220535"/>
                </a:lnTo>
                <a:lnTo>
                  <a:pt x="0" y="1220535"/>
                </a:lnTo>
                <a:close/>
              </a:path>
            </a:pathLst>
          </a:custGeom>
        </p:spPr>
        <p:txBody>
          <a:bodyPr wrap="square">
            <a:noAutofit/>
          </a:bodyPr>
          <a:lstStyle/>
          <a:p>
            <a:endParaRPr lang="es-MX"/>
          </a:p>
        </p:txBody>
      </p:sp>
      <p:sp>
        <p:nvSpPr>
          <p:cNvPr id="8" name="Picture Placeholder 7">
            <a:extLst>
              <a:ext uri="{FF2B5EF4-FFF2-40B4-BE49-F238E27FC236}">
                <a16:creationId xmlns:a16="http://schemas.microsoft.com/office/drawing/2014/main" id="{3B9B6A13-5D79-5EFC-F8E0-2228C80AA03E}"/>
              </a:ext>
            </a:extLst>
          </p:cNvPr>
          <p:cNvSpPr>
            <a:spLocks noGrp="1"/>
          </p:cNvSpPr>
          <p:nvPr>
            <p:ph type="pic" sz="quarter" idx="11"/>
          </p:nvPr>
        </p:nvSpPr>
        <p:spPr>
          <a:xfrm>
            <a:off x="5194299" y="4977178"/>
            <a:ext cx="2054304" cy="1220535"/>
          </a:xfrm>
          <a:custGeom>
            <a:avLst/>
            <a:gdLst>
              <a:gd name="connsiteX0" fmla="*/ 0 w 2054304"/>
              <a:gd name="connsiteY0" fmla="*/ 0 h 1220535"/>
              <a:gd name="connsiteX1" fmla="*/ 2054304 w 2054304"/>
              <a:gd name="connsiteY1" fmla="*/ 0 h 1220535"/>
              <a:gd name="connsiteX2" fmla="*/ 2054304 w 2054304"/>
              <a:gd name="connsiteY2" fmla="*/ 1220535 h 1220535"/>
              <a:gd name="connsiteX3" fmla="*/ 0 w 2054304"/>
              <a:gd name="connsiteY3" fmla="*/ 1220535 h 1220535"/>
            </a:gdLst>
            <a:ahLst/>
            <a:cxnLst>
              <a:cxn ang="0">
                <a:pos x="connsiteX0" y="connsiteY0"/>
              </a:cxn>
              <a:cxn ang="0">
                <a:pos x="connsiteX1" y="connsiteY1"/>
              </a:cxn>
              <a:cxn ang="0">
                <a:pos x="connsiteX2" y="connsiteY2"/>
              </a:cxn>
              <a:cxn ang="0">
                <a:pos x="connsiteX3" y="connsiteY3"/>
              </a:cxn>
            </a:cxnLst>
            <a:rect l="l" t="t" r="r" b="b"/>
            <a:pathLst>
              <a:path w="2054304" h="1220535">
                <a:moveTo>
                  <a:pt x="0" y="0"/>
                </a:moveTo>
                <a:lnTo>
                  <a:pt x="2054304" y="0"/>
                </a:lnTo>
                <a:lnTo>
                  <a:pt x="2054304" y="1220535"/>
                </a:lnTo>
                <a:lnTo>
                  <a:pt x="0" y="1220535"/>
                </a:lnTo>
                <a:close/>
              </a:path>
            </a:pathLst>
          </a:custGeom>
        </p:spPr>
        <p:txBody>
          <a:bodyPr wrap="square">
            <a:noAutofit/>
          </a:bodyPr>
          <a:lstStyle/>
          <a:p>
            <a:endParaRPr lang="es-MX"/>
          </a:p>
        </p:txBody>
      </p:sp>
    </p:spTree>
    <p:extLst>
      <p:ext uri="{BB962C8B-B14F-4D97-AF65-F5344CB8AC3E}">
        <p14:creationId xmlns:p14="http://schemas.microsoft.com/office/powerpoint/2010/main" val="34512630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3733CA3A-FE78-380F-05CC-3E3B0E58E3A2}"/>
              </a:ext>
            </a:extLst>
          </p:cNvPr>
          <p:cNvSpPr>
            <a:spLocks noGrp="1"/>
          </p:cNvSpPr>
          <p:nvPr>
            <p:ph type="pic" sz="quarter" idx="10"/>
          </p:nvPr>
        </p:nvSpPr>
        <p:spPr>
          <a:xfrm>
            <a:off x="0" y="0"/>
            <a:ext cx="9335729" cy="3429000"/>
          </a:xfrm>
          <a:custGeom>
            <a:avLst/>
            <a:gdLst>
              <a:gd name="connsiteX0" fmla="*/ 0 w 9335729"/>
              <a:gd name="connsiteY0" fmla="*/ 0 h 3429000"/>
              <a:gd name="connsiteX1" fmla="*/ 9335729 w 9335729"/>
              <a:gd name="connsiteY1" fmla="*/ 0 h 3429000"/>
              <a:gd name="connsiteX2" fmla="*/ 9335729 w 9335729"/>
              <a:gd name="connsiteY2" fmla="*/ 3429000 h 3429000"/>
              <a:gd name="connsiteX3" fmla="*/ 0 w 9335729"/>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9335729" h="3429000">
                <a:moveTo>
                  <a:pt x="0" y="0"/>
                </a:moveTo>
                <a:lnTo>
                  <a:pt x="9335729" y="0"/>
                </a:lnTo>
                <a:lnTo>
                  <a:pt x="9335729" y="3429000"/>
                </a:lnTo>
                <a:lnTo>
                  <a:pt x="0" y="3429000"/>
                </a:lnTo>
                <a:close/>
              </a:path>
            </a:pathLst>
          </a:custGeom>
        </p:spPr>
        <p:txBody>
          <a:bodyPr wrap="square">
            <a:noAutofit/>
          </a:bodyPr>
          <a:lstStyle/>
          <a:p>
            <a:endParaRPr lang="es-MX"/>
          </a:p>
        </p:txBody>
      </p:sp>
    </p:spTree>
    <p:extLst>
      <p:ext uri="{BB962C8B-B14F-4D97-AF65-F5344CB8AC3E}">
        <p14:creationId xmlns:p14="http://schemas.microsoft.com/office/powerpoint/2010/main" val="8253076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57FEEE13-5439-F38B-A191-B30DAF8B5651}"/>
              </a:ext>
            </a:extLst>
          </p:cNvPr>
          <p:cNvSpPr>
            <a:spLocks noGrp="1"/>
          </p:cNvSpPr>
          <p:nvPr>
            <p:ph type="pic" sz="quarter" idx="10"/>
          </p:nvPr>
        </p:nvSpPr>
        <p:spPr>
          <a:xfrm>
            <a:off x="0" y="0"/>
            <a:ext cx="3982065" cy="6858000"/>
          </a:xfrm>
          <a:custGeom>
            <a:avLst/>
            <a:gdLst>
              <a:gd name="connsiteX0" fmla="*/ 0 w 3982065"/>
              <a:gd name="connsiteY0" fmla="*/ 0 h 6858000"/>
              <a:gd name="connsiteX1" fmla="*/ 3982065 w 3982065"/>
              <a:gd name="connsiteY1" fmla="*/ 0 h 6858000"/>
              <a:gd name="connsiteX2" fmla="*/ 3982065 w 3982065"/>
              <a:gd name="connsiteY2" fmla="*/ 6858000 h 6858000"/>
              <a:gd name="connsiteX3" fmla="*/ 0 w 398206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982065" h="6858000">
                <a:moveTo>
                  <a:pt x="0" y="0"/>
                </a:moveTo>
                <a:lnTo>
                  <a:pt x="3982065" y="0"/>
                </a:lnTo>
                <a:lnTo>
                  <a:pt x="3982065" y="6858000"/>
                </a:lnTo>
                <a:lnTo>
                  <a:pt x="0" y="6858000"/>
                </a:lnTo>
                <a:close/>
              </a:path>
            </a:pathLst>
          </a:custGeom>
        </p:spPr>
        <p:txBody>
          <a:bodyPr wrap="square">
            <a:noAutofit/>
          </a:bodyPr>
          <a:lstStyle/>
          <a:p>
            <a:endParaRPr lang="es-MX"/>
          </a:p>
        </p:txBody>
      </p:sp>
    </p:spTree>
    <p:extLst>
      <p:ext uri="{BB962C8B-B14F-4D97-AF65-F5344CB8AC3E}">
        <p14:creationId xmlns:p14="http://schemas.microsoft.com/office/powerpoint/2010/main" val="223722702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3_Slide Judul">
    <p:spTree>
      <p:nvGrpSpPr>
        <p:cNvPr id="1" name=""/>
        <p:cNvGrpSpPr/>
        <p:nvPr/>
      </p:nvGrpSpPr>
      <p:grpSpPr>
        <a:xfrm>
          <a:off x="0" y="0"/>
          <a:ext cx="0" cy="0"/>
          <a:chOff x="0" y="0"/>
          <a:chExt cx="0" cy="0"/>
        </a:xfrm>
      </p:grpSpPr>
      <p:sp>
        <p:nvSpPr>
          <p:cNvPr id="5" name="Tampungan Gambar 29">
            <a:extLst>
              <a:ext uri="{FF2B5EF4-FFF2-40B4-BE49-F238E27FC236}">
                <a16:creationId xmlns:a16="http://schemas.microsoft.com/office/drawing/2014/main" id="{26888652-1DDF-F862-10E6-AC38355B432A}"/>
              </a:ext>
            </a:extLst>
          </p:cNvPr>
          <p:cNvSpPr>
            <a:spLocks noGrp="1"/>
          </p:cNvSpPr>
          <p:nvPr>
            <p:ph type="pic" sz="quarter" idx="10"/>
          </p:nvPr>
        </p:nvSpPr>
        <p:spPr>
          <a:xfrm>
            <a:off x="0" y="0"/>
            <a:ext cx="12192000" cy="6858000"/>
          </a:xfrm>
          <a:custGeom>
            <a:avLst/>
            <a:gdLst>
              <a:gd name="connsiteX0" fmla="*/ 0 w 12192000"/>
              <a:gd name="connsiteY0" fmla="*/ 0 h 7010400"/>
              <a:gd name="connsiteX1" fmla="*/ 12192000 w 12192000"/>
              <a:gd name="connsiteY1" fmla="*/ 0 h 7010400"/>
              <a:gd name="connsiteX2" fmla="*/ 12192000 w 12192000"/>
              <a:gd name="connsiteY2" fmla="*/ 7010400 h 7010400"/>
              <a:gd name="connsiteX3" fmla="*/ 0 w 12192000"/>
              <a:gd name="connsiteY3" fmla="*/ 7010400 h 7010400"/>
            </a:gdLst>
            <a:ahLst/>
            <a:cxnLst>
              <a:cxn ang="0">
                <a:pos x="connsiteX0" y="connsiteY0"/>
              </a:cxn>
              <a:cxn ang="0">
                <a:pos x="connsiteX1" y="connsiteY1"/>
              </a:cxn>
              <a:cxn ang="0">
                <a:pos x="connsiteX2" y="connsiteY2"/>
              </a:cxn>
              <a:cxn ang="0">
                <a:pos x="connsiteX3" y="connsiteY3"/>
              </a:cxn>
            </a:cxnLst>
            <a:rect l="l" t="t" r="r" b="b"/>
            <a:pathLst>
              <a:path w="12192000" h="7010400">
                <a:moveTo>
                  <a:pt x="0" y="0"/>
                </a:moveTo>
                <a:lnTo>
                  <a:pt x="12192000" y="0"/>
                </a:lnTo>
                <a:lnTo>
                  <a:pt x="12192000" y="7010400"/>
                </a:lnTo>
                <a:lnTo>
                  <a:pt x="0" y="7010400"/>
                </a:lnTo>
                <a:close/>
              </a:path>
            </a:pathLst>
          </a:custGeom>
        </p:spPr>
        <p:txBody>
          <a:bodyPr/>
          <a:lstStyle/>
          <a:p>
            <a:endParaRPr lang="es-ES_tradnl"/>
          </a:p>
        </p:txBody>
      </p:sp>
    </p:spTree>
    <p:extLst>
      <p:ext uri="{BB962C8B-B14F-4D97-AF65-F5344CB8AC3E}">
        <p14:creationId xmlns:p14="http://schemas.microsoft.com/office/powerpoint/2010/main" val="234334300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8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70ED7840-2F66-2D9D-47E0-FC392986BC66}"/>
              </a:ext>
            </a:extLst>
          </p:cNvPr>
          <p:cNvSpPr>
            <a:spLocks noGrp="1"/>
          </p:cNvSpPr>
          <p:nvPr>
            <p:ph type="pic" sz="quarter" idx="10"/>
          </p:nvPr>
        </p:nvSpPr>
        <p:spPr>
          <a:xfrm>
            <a:off x="419100" y="447674"/>
            <a:ext cx="11341100" cy="5978525"/>
          </a:xfrm>
          <a:prstGeom prst="roundRect">
            <a:avLst>
              <a:gd name="adj" fmla="val 4506"/>
            </a:avLst>
          </a:prstGeom>
          <a:solidFill>
            <a:schemeClr val="tx1">
              <a:alpha val="5000"/>
            </a:schemeClr>
          </a:solidFill>
        </p:spPr>
        <p:txBody>
          <a:bodyPr wrap="square">
            <a:noAutofit/>
          </a:bodyPr>
          <a:lstStyle>
            <a:lvl1pPr>
              <a:defRPr lang="en-US" sz="1200">
                <a:solidFill>
                  <a:schemeClr val="bg1">
                    <a:lumMod val="50000"/>
                  </a:schemeClr>
                </a:solidFill>
              </a:defRPr>
            </a:lvl1pPr>
          </a:lstStyle>
          <a:p>
            <a:pPr lvl="0"/>
            <a:endParaRPr lang="en-US"/>
          </a:p>
        </p:txBody>
      </p:sp>
    </p:spTree>
    <p:extLst>
      <p:ext uri="{BB962C8B-B14F-4D97-AF65-F5344CB8AC3E}">
        <p14:creationId xmlns:p14="http://schemas.microsoft.com/office/powerpoint/2010/main" val="26850252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Diapositiva de título" type="title">
  <p:cSld name="Diapositiva de título">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2"/>
              </a:buClr>
              <a:buSzPts val="6000"/>
              <a:buFont typeface="Calibri"/>
              <a:buNone/>
              <a:defRPr sz="6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lt1"/>
              </a:buClr>
              <a:buSzPts val="2400"/>
              <a:buNone/>
              <a:defRPr sz="2400"/>
            </a:lvl1pPr>
            <a:lvl2pPr lvl="1" algn="ctr">
              <a:lnSpc>
                <a:spcPct val="90000"/>
              </a:lnSpc>
              <a:spcBef>
                <a:spcPts val="500"/>
              </a:spcBef>
              <a:spcAft>
                <a:spcPts val="0"/>
              </a:spcAft>
              <a:buClr>
                <a:schemeClr val="lt1"/>
              </a:buClr>
              <a:buSzPts val="2000"/>
              <a:buNone/>
              <a:defRPr sz="2000"/>
            </a:lvl2pPr>
            <a:lvl3pPr lvl="2" algn="ctr">
              <a:lnSpc>
                <a:spcPct val="90000"/>
              </a:lnSpc>
              <a:spcBef>
                <a:spcPts val="500"/>
              </a:spcBef>
              <a:spcAft>
                <a:spcPts val="0"/>
              </a:spcAft>
              <a:buClr>
                <a:schemeClr val="lt1"/>
              </a:buClr>
              <a:buSzPts val="1800"/>
              <a:buNone/>
              <a:defRPr sz="1800"/>
            </a:lvl3pPr>
            <a:lvl4pPr lvl="3" algn="ctr">
              <a:lnSpc>
                <a:spcPct val="90000"/>
              </a:lnSpc>
              <a:spcBef>
                <a:spcPts val="500"/>
              </a:spcBef>
              <a:spcAft>
                <a:spcPts val="0"/>
              </a:spcAft>
              <a:buClr>
                <a:schemeClr val="lt1"/>
              </a:buClr>
              <a:buSzPts val="1600"/>
              <a:buNone/>
              <a:defRPr sz="1600"/>
            </a:lvl4pPr>
            <a:lvl5pPr lvl="4" algn="ctr">
              <a:lnSpc>
                <a:spcPct val="90000"/>
              </a:lnSpc>
              <a:spcBef>
                <a:spcPts val="500"/>
              </a:spcBef>
              <a:spcAft>
                <a:spcPts val="0"/>
              </a:spcAft>
              <a:buClr>
                <a:schemeClr val="lt1"/>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extLst>
      <p:ext uri="{BB962C8B-B14F-4D97-AF65-F5344CB8AC3E}">
        <p14:creationId xmlns:p14="http://schemas.microsoft.com/office/powerpoint/2010/main" val="287955660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21_Custom Layou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CF34DA66-7D36-4379-96DA-07BBAF872A57}"/>
              </a:ext>
            </a:extLst>
          </p:cNvPr>
          <p:cNvSpPr>
            <a:spLocks noGrp="1"/>
          </p:cNvSpPr>
          <p:nvPr>
            <p:ph type="pic" sz="quarter" idx="10"/>
          </p:nvPr>
        </p:nvSpPr>
        <p:spPr>
          <a:xfrm>
            <a:off x="-1" y="-1"/>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txBody>
          <a:bodyPr wrap="square">
            <a:noAutofit/>
          </a:bodyPr>
          <a:lstStyle/>
          <a:p>
            <a:endParaRPr lang="en-ID"/>
          </a:p>
        </p:txBody>
      </p:sp>
    </p:spTree>
    <p:extLst>
      <p:ext uri="{BB962C8B-B14F-4D97-AF65-F5344CB8AC3E}">
        <p14:creationId xmlns:p14="http://schemas.microsoft.com/office/powerpoint/2010/main" val="3944634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3"/>
        <p:cNvGrpSpPr/>
        <p:nvPr/>
      </p:nvGrpSpPr>
      <p:grpSpPr>
        <a:xfrm>
          <a:off x="0" y="0"/>
          <a:ext cx="0" cy="0"/>
          <a:chOff x="0" y="0"/>
          <a:chExt cx="0" cy="0"/>
        </a:xfrm>
      </p:grpSpPr>
      <p:sp>
        <p:nvSpPr>
          <p:cNvPr id="24" name="Google Shape;24;p6"/>
          <p:cNvSpPr txBox="1">
            <a:spLocks noGrp="1"/>
          </p:cNvSpPr>
          <p:nvPr>
            <p:ph type="title"/>
          </p:nvPr>
        </p:nvSpPr>
        <p:spPr>
          <a:xfrm>
            <a:off x="947033" y="715533"/>
            <a:ext cx="10298000" cy="641600"/>
          </a:xfrm>
          <a:prstGeom prst="rect">
            <a:avLst/>
          </a:prstGeom>
        </p:spPr>
        <p:txBody>
          <a:bodyPr spcFirstLastPara="1" wrap="square" lIns="91425" tIns="91425" rIns="91425" bIns="91425" anchor="ctr"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extLst>
      <p:ext uri="{BB962C8B-B14F-4D97-AF65-F5344CB8AC3E}">
        <p14:creationId xmlns:p14="http://schemas.microsoft.com/office/powerpoint/2010/main" val="148875172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49CC7D3-CBB3-4BBA-A889-F775E469A9E5}"/>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E0AB44BE-3437-4DA3-B012-F958F5A486A6}"/>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3B6414F6-F652-4761-9EA3-8571F973000C}"/>
              </a:ext>
            </a:extLst>
          </p:cNvPr>
          <p:cNvSpPr>
            <a:spLocks noGrp="1"/>
          </p:cNvSpPr>
          <p:nvPr>
            <p:ph type="dt" sz="half" idx="10"/>
          </p:nvPr>
        </p:nvSpPr>
        <p:spPr/>
        <p:txBody>
          <a:bodyPr/>
          <a:lstStyle/>
          <a:p>
            <a:pPr defTabSz="914363"/>
            <a:fld id="{FBF319AA-61D3-4EC4-A235-EC0336AD1EAA}" type="datetimeFigureOut">
              <a:rPr lang="es-MX" smtClean="0">
                <a:solidFill>
                  <a:prstClr val="black">
                    <a:tint val="75000"/>
                  </a:prstClr>
                </a:solidFill>
              </a:rPr>
              <a:pPr defTabSz="914363"/>
              <a:t>11/05/26</a:t>
            </a:fld>
            <a:endParaRPr lang="es-MX">
              <a:solidFill>
                <a:prstClr val="black">
                  <a:tint val="75000"/>
                </a:prstClr>
              </a:solidFill>
            </a:endParaRPr>
          </a:p>
        </p:txBody>
      </p:sp>
      <p:sp>
        <p:nvSpPr>
          <p:cNvPr id="5" name="Marcador de pie de página 4">
            <a:extLst>
              <a:ext uri="{FF2B5EF4-FFF2-40B4-BE49-F238E27FC236}">
                <a16:creationId xmlns:a16="http://schemas.microsoft.com/office/drawing/2014/main" id="{993A3813-87E9-4273-8000-4C6ECD397686}"/>
              </a:ext>
            </a:extLst>
          </p:cNvPr>
          <p:cNvSpPr>
            <a:spLocks noGrp="1"/>
          </p:cNvSpPr>
          <p:nvPr>
            <p:ph type="ftr" sz="quarter" idx="11"/>
          </p:nvPr>
        </p:nvSpPr>
        <p:spPr/>
        <p:txBody>
          <a:bodyPr/>
          <a:lstStyle/>
          <a:p>
            <a:pPr defTabSz="914363"/>
            <a:endParaRPr lang="es-MX">
              <a:solidFill>
                <a:prstClr val="black">
                  <a:tint val="75000"/>
                </a:prstClr>
              </a:solidFill>
            </a:endParaRPr>
          </a:p>
        </p:txBody>
      </p:sp>
      <p:sp>
        <p:nvSpPr>
          <p:cNvPr id="6" name="Marcador de número de diapositiva 5">
            <a:extLst>
              <a:ext uri="{FF2B5EF4-FFF2-40B4-BE49-F238E27FC236}">
                <a16:creationId xmlns:a16="http://schemas.microsoft.com/office/drawing/2014/main" id="{689D7693-F42E-4BE9-8247-2A79143DAA3C}"/>
              </a:ext>
            </a:extLst>
          </p:cNvPr>
          <p:cNvSpPr>
            <a:spLocks noGrp="1"/>
          </p:cNvSpPr>
          <p:nvPr>
            <p:ph type="sldNum" sz="quarter" idx="12"/>
          </p:nvPr>
        </p:nvSpPr>
        <p:spPr/>
        <p:txBody>
          <a:bodyPr/>
          <a:lstStyle/>
          <a:p>
            <a:pPr defTabSz="914363"/>
            <a:fld id="{1A3C6FB7-55D1-4ED7-A353-FCD56E7ADB4C}" type="slidenum">
              <a:rPr lang="es-MX" smtClean="0">
                <a:solidFill>
                  <a:prstClr val="black">
                    <a:tint val="75000"/>
                  </a:prstClr>
                </a:solidFill>
              </a:rPr>
              <a:pPr defTabSz="914363"/>
              <a:t>‹Nº›</a:t>
            </a:fld>
            <a:endParaRPr lang="es-MX">
              <a:solidFill>
                <a:prstClr val="black">
                  <a:tint val="75000"/>
                </a:prstClr>
              </a:solidFill>
            </a:endParaRPr>
          </a:p>
        </p:txBody>
      </p:sp>
    </p:spTree>
    <p:extLst>
      <p:ext uri="{BB962C8B-B14F-4D97-AF65-F5344CB8AC3E}">
        <p14:creationId xmlns:p14="http://schemas.microsoft.com/office/powerpoint/2010/main" val="22556898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9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F8A08392-BF50-83C4-6F57-959200CA6001}"/>
              </a:ext>
            </a:extLst>
          </p:cNvPr>
          <p:cNvSpPr>
            <a:spLocks noGrp="1"/>
          </p:cNvSpPr>
          <p:nvPr>
            <p:ph type="pic" sz="quarter" idx="10"/>
          </p:nvPr>
        </p:nvSpPr>
        <p:spPr>
          <a:xfrm>
            <a:off x="0" y="4229100"/>
            <a:ext cx="12192000" cy="2628900"/>
          </a:xfrm>
          <a:prstGeom prst="rect">
            <a:avLst/>
          </a:prstGeom>
          <a:solidFill>
            <a:schemeClr val="tx1">
              <a:alpha val="5000"/>
            </a:schemeClr>
          </a:solidFill>
        </p:spPr>
        <p:txBody>
          <a:bodyPr wrap="square">
            <a:noAutofit/>
          </a:bodyPr>
          <a:lstStyle>
            <a:lvl1pPr>
              <a:defRPr lang="en-US" sz="1200">
                <a:solidFill>
                  <a:schemeClr val="bg1">
                    <a:lumMod val="50000"/>
                  </a:schemeClr>
                </a:solidFill>
              </a:defRPr>
            </a:lvl1pPr>
          </a:lstStyle>
          <a:p>
            <a:pPr lvl="0"/>
            <a:endParaRPr lang="en-US"/>
          </a:p>
        </p:txBody>
      </p:sp>
    </p:spTree>
    <p:extLst>
      <p:ext uri="{BB962C8B-B14F-4D97-AF65-F5344CB8AC3E}">
        <p14:creationId xmlns:p14="http://schemas.microsoft.com/office/powerpoint/2010/main" val="13639165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12353554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4B13718E-E73F-2CDA-BB8C-E12894AF1900}"/>
              </a:ext>
            </a:extLst>
          </p:cNvPr>
          <p:cNvSpPr>
            <a:spLocks noGrp="1"/>
          </p:cNvSpPr>
          <p:nvPr>
            <p:ph type="pic" sz="quarter" idx="10"/>
          </p:nvPr>
        </p:nvSpPr>
        <p:spPr>
          <a:xfrm>
            <a:off x="9829798" y="0"/>
            <a:ext cx="2362201" cy="2237976"/>
          </a:xfrm>
          <a:custGeom>
            <a:avLst/>
            <a:gdLst>
              <a:gd name="connsiteX0" fmla="*/ 0 w 2362201"/>
              <a:gd name="connsiteY0" fmla="*/ 0 h 2237976"/>
              <a:gd name="connsiteX1" fmla="*/ 2362201 w 2362201"/>
              <a:gd name="connsiteY1" fmla="*/ 0 h 2237976"/>
              <a:gd name="connsiteX2" fmla="*/ 2362201 w 2362201"/>
              <a:gd name="connsiteY2" fmla="*/ 2237976 h 2237976"/>
              <a:gd name="connsiteX3" fmla="*/ 0 w 2362201"/>
              <a:gd name="connsiteY3" fmla="*/ 2237976 h 2237976"/>
            </a:gdLst>
            <a:ahLst/>
            <a:cxnLst>
              <a:cxn ang="0">
                <a:pos x="connsiteX0" y="connsiteY0"/>
              </a:cxn>
              <a:cxn ang="0">
                <a:pos x="connsiteX1" y="connsiteY1"/>
              </a:cxn>
              <a:cxn ang="0">
                <a:pos x="connsiteX2" y="connsiteY2"/>
              </a:cxn>
              <a:cxn ang="0">
                <a:pos x="connsiteX3" y="connsiteY3"/>
              </a:cxn>
            </a:cxnLst>
            <a:rect l="l" t="t" r="r" b="b"/>
            <a:pathLst>
              <a:path w="2362201" h="2237976">
                <a:moveTo>
                  <a:pt x="0" y="0"/>
                </a:moveTo>
                <a:lnTo>
                  <a:pt x="2362201" y="0"/>
                </a:lnTo>
                <a:lnTo>
                  <a:pt x="2362201" y="2237976"/>
                </a:lnTo>
                <a:lnTo>
                  <a:pt x="0" y="2237976"/>
                </a:lnTo>
                <a:close/>
              </a:path>
            </a:pathLst>
          </a:custGeom>
        </p:spPr>
        <p:txBody>
          <a:bodyPr wrap="square">
            <a:noAutofit/>
          </a:bodyPr>
          <a:lstStyle/>
          <a:p>
            <a:endParaRPr lang="es-MX"/>
          </a:p>
        </p:txBody>
      </p:sp>
      <p:sp>
        <p:nvSpPr>
          <p:cNvPr id="10" name="Picture Placeholder 9">
            <a:extLst>
              <a:ext uri="{FF2B5EF4-FFF2-40B4-BE49-F238E27FC236}">
                <a16:creationId xmlns:a16="http://schemas.microsoft.com/office/drawing/2014/main" id="{925FABD6-866A-9D37-20A2-E6E60501A8C9}"/>
              </a:ext>
            </a:extLst>
          </p:cNvPr>
          <p:cNvSpPr>
            <a:spLocks noGrp="1"/>
          </p:cNvSpPr>
          <p:nvPr>
            <p:ph type="pic" sz="quarter" idx="11"/>
          </p:nvPr>
        </p:nvSpPr>
        <p:spPr>
          <a:xfrm>
            <a:off x="9829799" y="4600179"/>
            <a:ext cx="2362201" cy="2257822"/>
          </a:xfrm>
          <a:custGeom>
            <a:avLst/>
            <a:gdLst>
              <a:gd name="connsiteX0" fmla="*/ 0 w 2362201"/>
              <a:gd name="connsiteY0" fmla="*/ 0 h 2257822"/>
              <a:gd name="connsiteX1" fmla="*/ 2362201 w 2362201"/>
              <a:gd name="connsiteY1" fmla="*/ 0 h 2257822"/>
              <a:gd name="connsiteX2" fmla="*/ 2362201 w 2362201"/>
              <a:gd name="connsiteY2" fmla="*/ 2257822 h 2257822"/>
              <a:gd name="connsiteX3" fmla="*/ 0 w 2362201"/>
              <a:gd name="connsiteY3" fmla="*/ 2257822 h 2257822"/>
            </a:gdLst>
            <a:ahLst/>
            <a:cxnLst>
              <a:cxn ang="0">
                <a:pos x="connsiteX0" y="connsiteY0"/>
              </a:cxn>
              <a:cxn ang="0">
                <a:pos x="connsiteX1" y="connsiteY1"/>
              </a:cxn>
              <a:cxn ang="0">
                <a:pos x="connsiteX2" y="connsiteY2"/>
              </a:cxn>
              <a:cxn ang="0">
                <a:pos x="connsiteX3" y="connsiteY3"/>
              </a:cxn>
            </a:cxnLst>
            <a:rect l="l" t="t" r="r" b="b"/>
            <a:pathLst>
              <a:path w="2362201" h="2257822">
                <a:moveTo>
                  <a:pt x="0" y="0"/>
                </a:moveTo>
                <a:lnTo>
                  <a:pt x="2362201" y="0"/>
                </a:lnTo>
                <a:lnTo>
                  <a:pt x="2362201" y="2257822"/>
                </a:lnTo>
                <a:lnTo>
                  <a:pt x="0" y="2257822"/>
                </a:lnTo>
                <a:close/>
              </a:path>
            </a:pathLst>
          </a:custGeom>
        </p:spPr>
        <p:txBody>
          <a:bodyPr wrap="square">
            <a:noAutofit/>
          </a:bodyPr>
          <a:lstStyle/>
          <a:p>
            <a:endParaRPr lang="es-MX"/>
          </a:p>
        </p:txBody>
      </p:sp>
      <p:sp>
        <p:nvSpPr>
          <p:cNvPr id="8" name="Picture Placeholder 7">
            <a:extLst>
              <a:ext uri="{FF2B5EF4-FFF2-40B4-BE49-F238E27FC236}">
                <a16:creationId xmlns:a16="http://schemas.microsoft.com/office/drawing/2014/main" id="{3051078C-FFB2-C188-89FF-F51CD9613A0A}"/>
              </a:ext>
            </a:extLst>
          </p:cNvPr>
          <p:cNvSpPr>
            <a:spLocks noGrp="1"/>
          </p:cNvSpPr>
          <p:nvPr>
            <p:ph type="pic" sz="quarter" idx="12"/>
          </p:nvPr>
        </p:nvSpPr>
        <p:spPr>
          <a:xfrm>
            <a:off x="5105398" y="4600179"/>
            <a:ext cx="2362201" cy="2257822"/>
          </a:xfrm>
          <a:custGeom>
            <a:avLst/>
            <a:gdLst>
              <a:gd name="connsiteX0" fmla="*/ 0 w 2362201"/>
              <a:gd name="connsiteY0" fmla="*/ 0 h 2257822"/>
              <a:gd name="connsiteX1" fmla="*/ 2362201 w 2362201"/>
              <a:gd name="connsiteY1" fmla="*/ 0 h 2257822"/>
              <a:gd name="connsiteX2" fmla="*/ 2362201 w 2362201"/>
              <a:gd name="connsiteY2" fmla="*/ 2257822 h 2257822"/>
              <a:gd name="connsiteX3" fmla="*/ 0 w 2362201"/>
              <a:gd name="connsiteY3" fmla="*/ 2257822 h 2257822"/>
            </a:gdLst>
            <a:ahLst/>
            <a:cxnLst>
              <a:cxn ang="0">
                <a:pos x="connsiteX0" y="connsiteY0"/>
              </a:cxn>
              <a:cxn ang="0">
                <a:pos x="connsiteX1" y="connsiteY1"/>
              </a:cxn>
              <a:cxn ang="0">
                <a:pos x="connsiteX2" y="connsiteY2"/>
              </a:cxn>
              <a:cxn ang="0">
                <a:pos x="connsiteX3" y="connsiteY3"/>
              </a:cxn>
            </a:cxnLst>
            <a:rect l="l" t="t" r="r" b="b"/>
            <a:pathLst>
              <a:path w="2362201" h="2257822">
                <a:moveTo>
                  <a:pt x="0" y="0"/>
                </a:moveTo>
                <a:lnTo>
                  <a:pt x="2362201" y="0"/>
                </a:lnTo>
                <a:lnTo>
                  <a:pt x="2362201" y="2257822"/>
                </a:lnTo>
                <a:lnTo>
                  <a:pt x="0" y="2257822"/>
                </a:lnTo>
                <a:close/>
              </a:path>
            </a:pathLst>
          </a:custGeom>
        </p:spPr>
        <p:txBody>
          <a:bodyPr wrap="square">
            <a:noAutofit/>
          </a:bodyPr>
          <a:lstStyle/>
          <a:p>
            <a:endParaRPr lang="es-MX"/>
          </a:p>
        </p:txBody>
      </p:sp>
    </p:spTree>
    <p:extLst>
      <p:ext uri="{BB962C8B-B14F-4D97-AF65-F5344CB8AC3E}">
        <p14:creationId xmlns:p14="http://schemas.microsoft.com/office/powerpoint/2010/main" val="209823719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6_Custom Layout">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3733CA3A-FE78-380F-05CC-3E3B0E58E3A2}"/>
              </a:ext>
            </a:extLst>
          </p:cNvPr>
          <p:cNvSpPr>
            <a:spLocks noGrp="1"/>
          </p:cNvSpPr>
          <p:nvPr>
            <p:ph type="pic" sz="quarter" idx="10"/>
          </p:nvPr>
        </p:nvSpPr>
        <p:spPr>
          <a:xfrm>
            <a:off x="0" y="0"/>
            <a:ext cx="9335729" cy="3429000"/>
          </a:xfrm>
          <a:custGeom>
            <a:avLst/>
            <a:gdLst>
              <a:gd name="connsiteX0" fmla="*/ 0 w 9335729"/>
              <a:gd name="connsiteY0" fmla="*/ 0 h 3429000"/>
              <a:gd name="connsiteX1" fmla="*/ 9335729 w 9335729"/>
              <a:gd name="connsiteY1" fmla="*/ 0 h 3429000"/>
              <a:gd name="connsiteX2" fmla="*/ 9335729 w 9335729"/>
              <a:gd name="connsiteY2" fmla="*/ 3429000 h 3429000"/>
              <a:gd name="connsiteX3" fmla="*/ 0 w 9335729"/>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9335729" h="3429000">
                <a:moveTo>
                  <a:pt x="0" y="0"/>
                </a:moveTo>
                <a:lnTo>
                  <a:pt x="9335729" y="0"/>
                </a:lnTo>
                <a:lnTo>
                  <a:pt x="9335729" y="3429000"/>
                </a:lnTo>
                <a:lnTo>
                  <a:pt x="0" y="3429000"/>
                </a:lnTo>
                <a:close/>
              </a:path>
            </a:pathLst>
          </a:custGeom>
        </p:spPr>
        <p:txBody>
          <a:bodyPr wrap="square">
            <a:noAutofit/>
          </a:bodyPr>
          <a:lstStyle/>
          <a:p>
            <a:endParaRPr lang="es-MX"/>
          </a:p>
        </p:txBody>
      </p:sp>
    </p:spTree>
    <p:extLst>
      <p:ext uri="{BB962C8B-B14F-4D97-AF65-F5344CB8AC3E}">
        <p14:creationId xmlns:p14="http://schemas.microsoft.com/office/powerpoint/2010/main" val="109571214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160F5491-DF46-0909-118D-32AAE8657343}"/>
              </a:ext>
            </a:extLst>
          </p:cNvPr>
          <p:cNvSpPr>
            <a:spLocks noGrp="1"/>
          </p:cNvSpPr>
          <p:nvPr>
            <p:ph type="pic" sz="quarter" idx="10"/>
          </p:nvPr>
        </p:nvSpPr>
        <p:spPr>
          <a:xfrm>
            <a:off x="839787" y="1187151"/>
            <a:ext cx="4955531" cy="4928872"/>
          </a:xfrm>
          <a:custGeom>
            <a:avLst/>
            <a:gdLst>
              <a:gd name="connsiteX0" fmla="*/ 0 w 4955531"/>
              <a:gd name="connsiteY0" fmla="*/ 0 h 4928872"/>
              <a:gd name="connsiteX1" fmla="*/ 4955531 w 4955531"/>
              <a:gd name="connsiteY1" fmla="*/ 0 h 4928872"/>
              <a:gd name="connsiteX2" fmla="*/ 4955531 w 4955531"/>
              <a:gd name="connsiteY2" fmla="*/ 4928872 h 4928872"/>
              <a:gd name="connsiteX3" fmla="*/ 0 w 4955531"/>
              <a:gd name="connsiteY3" fmla="*/ 4928872 h 4928872"/>
            </a:gdLst>
            <a:ahLst/>
            <a:cxnLst>
              <a:cxn ang="0">
                <a:pos x="connsiteX0" y="connsiteY0"/>
              </a:cxn>
              <a:cxn ang="0">
                <a:pos x="connsiteX1" y="connsiteY1"/>
              </a:cxn>
              <a:cxn ang="0">
                <a:pos x="connsiteX2" y="connsiteY2"/>
              </a:cxn>
              <a:cxn ang="0">
                <a:pos x="connsiteX3" y="connsiteY3"/>
              </a:cxn>
            </a:cxnLst>
            <a:rect l="l" t="t" r="r" b="b"/>
            <a:pathLst>
              <a:path w="4955531" h="4928872">
                <a:moveTo>
                  <a:pt x="0" y="0"/>
                </a:moveTo>
                <a:lnTo>
                  <a:pt x="4955531" y="0"/>
                </a:lnTo>
                <a:lnTo>
                  <a:pt x="4955531" y="4928872"/>
                </a:lnTo>
                <a:lnTo>
                  <a:pt x="0" y="4928872"/>
                </a:lnTo>
                <a:close/>
              </a:path>
            </a:pathLst>
          </a:custGeom>
        </p:spPr>
        <p:txBody>
          <a:bodyPr wrap="square">
            <a:noAutofit/>
          </a:bodyPr>
          <a:lstStyle/>
          <a:p>
            <a:endParaRPr lang="es-MX"/>
          </a:p>
        </p:txBody>
      </p:sp>
    </p:spTree>
    <p:extLst>
      <p:ext uri="{BB962C8B-B14F-4D97-AF65-F5344CB8AC3E}">
        <p14:creationId xmlns:p14="http://schemas.microsoft.com/office/powerpoint/2010/main" val="422043919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20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12865227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FF8727F9-F7DA-7F65-909D-90FC80AA84AF}"/>
              </a:ext>
            </a:extLst>
          </p:cNvPr>
          <p:cNvSpPr>
            <a:spLocks noGrp="1"/>
          </p:cNvSpPr>
          <p:nvPr>
            <p:ph type="pic" sz="quarter" idx="10"/>
          </p:nvPr>
        </p:nvSpPr>
        <p:spPr>
          <a:xfrm>
            <a:off x="5283883" y="2777462"/>
            <a:ext cx="5996363" cy="2083678"/>
          </a:xfrm>
          <a:custGeom>
            <a:avLst/>
            <a:gdLst>
              <a:gd name="connsiteX0" fmla="*/ 0 w 5996363"/>
              <a:gd name="connsiteY0" fmla="*/ 0 h 2083678"/>
              <a:gd name="connsiteX1" fmla="*/ 5996363 w 5996363"/>
              <a:gd name="connsiteY1" fmla="*/ 0 h 2083678"/>
              <a:gd name="connsiteX2" fmla="*/ 5996363 w 5996363"/>
              <a:gd name="connsiteY2" fmla="*/ 2083678 h 2083678"/>
              <a:gd name="connsiteX3" fmla="*/ 0 w 5996363"/>
              <a:gd name="connsiteY3" fmla="*/ 2083678 h 2083678"/>
            </a:gdLst>
            <a:ahLst/>
            <a:cxnLst>
              <a:cxn ang="0">
                <a:pos x="connsiteX0" y="connsiteY0"/>
              </a:cxn>
              <a:cxn ang="0">
                <a:pos x="connsiteX1" y="connsiteY1"/>
              </a:cxn>
              <a:cxn ang="0">
                <a:pos x="connsiteX2" y="connsiteY2"/>
              </a:cxn>
              <a:cxn ang="0">
                <a:pos x="connsiteX3" y="connsiteY3"/>
              </a:cxn>
            </a:cxnLst>
            <a:rect l="l" t="t" r="r" b="b"/>
            <a:pathLst>
              <a:path w="5996363" h="2083678">
                <a:moveTo>
                  <a:pt x="0" y="0"/>
                </a:moveTo>
                <a:lnTo>
                  <a:pt x="5996363" y="0"/>
                </a:lnTo>
                <a:lnTo>
                  <a:pt x="5996363" y="2083678"/>
                </a:lnTo>
                <a:lnTo>
                  <a:pt x="0" y="2083678"/>
                </a:lnTo>
                <a:close/>
              </a:path>
            </a:pathLst>
          </a:custGeom>
        </p:spPr>
        <p:txBody>
          <a:bodyPr wrap="square">
            <a:noAutofit/>
          </a:bodyPr>
          <a:lstStyle/>
          <a:p>
            <a:endParaRPr lang="es-MX"/>
          </a:p>
        </p:txBody>
      </p:sp>
    </p:spTree>
    <p:extLst>
      <p:ext uri="{BB962C8B-B14F-4D97-AF65-F5344CB8AC3E}">
        <p14:creationId xmlns:p14="http://schemas.microsoft.com/office/powerpoint/2010/main" val="37086508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1.sv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9.xml"/><Relationship Id="rId7" Type="http://schemas.openxmlformats.org/officeDocument/2006/relationships/theme" Target="../theme/theme2.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5" Type="http://schemas.openxmlformats.org/officeDocument/2006/relationships/slideLayout" Target="../slideLayouts/slideLayout31.xml"/><Relationship Id="rId4"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3" name="Oval 62">
            <a:extLst>
              <a:ext uri="{FF2B5EF4-FFF2-40B4-BE49-F238E27FC236}">
                <a16:creationId xmlns:a16="http://schemas.microsoft.com/office/drawing/2014/main" id="{012D9A97-FA41-492A-07F5-838FB0FE34B4}"/>
              </a:ext>
            </a:extLst>
          </p:cNvPr>
          <p:cNvSpPr/>
          <p:nvPr userDrawn="1"/>
        </p:nvSpPr>
        <p:spPr>
          <a:xfrm>
            <a:off x="11092838" y="596764"/>
            <a:ext cx="259374" cy="259374"/>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62" name="Slide Number Placeholder 5">
            <a:extLst>
              <a:ext uri="{FF2B5EF4-FFF2-40B4-BE49-F238E27FC236}">
                <a16:creationId xmlns:a16="http://schemas.microsoft.com/office/drawing/2014/main" id="{F762139E-EB66-998C-FCA2-A0900BB2E17E}"/>
              </a:ext>
            </a:extLst>
          </p:cNvPr>
          <p:cNvSpPr txBox="1">
            <a:spLocks/>
          </p:cNvSpPr>
          <p:nvPr userDrawn="1"/>
        </p:nvSpPr>
        <p:spPr>
          <a:xfrm>
            <a:off x="10971065" y="618729"/>
            <a:ext cx="502920" cy="215444"/>
          </a:xfrm>
          <a:prstGeom prst="rect">
            <a:avLst/>
          </a:prstGeom>
          <a:noFill/>
        </p:spPr>
        <p:txBody>
          <a:bodyPr wrap="square" rtlCol="0">
            <a:spAutoFit/>
          </a:bodyPr>
          <a:lstStyle>
            <a:defPPr>
              <a:defRPr lang="es-MX"/>
            </a:defPPr>
            <a:lvl1pPr>
              <a:defRPr sz="800" b="1">
                <a:solidFill>
                  <a:schemeClr val="tx1">
                    <a:lumMod val="75000"/>
                    <a:lumOff val="25000"/>
                  </a:schemeClr>
                </a:solidFill>
                <a:latin typeface="Albert Sans ExtraBold"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A85A217-8F5F-48A0-A37F-12F67BD61CFA}" type="slidenum">
              <a:rPr lang="es-MX">
                <a:solidFill>
                  <a:schemeClr val="bg1"/>
                </a:solidFill>
                <a:latin typeface="+mn-lt"/>
              </a:rPr>
              <a:pPr algn="ctr"/>
              <a:t>‹Nº›</a:t>
            </a:fld>
            <a:endParaRPr lang="es-MX">
              <a:solidFill>
                <a:schemeClr val="bg1"/>
              </a:solidFill>
              <a:latin typeface="+mn-lt"/>
            </a:endParaRPr>
          </a:p>
        </p:txBody>
      </p:sp>
      <p:pic>
        <p:nvPicPr>
          <p:cNvPr id="6" name="Gráfico 5">
            <a:extLst>
              <a:ext uri="{FF2B5EF4-FFF2-40B4-BE49-F238E27FC236}">
                <a16:creationId xmlns:a16="http://schemas.microsoft.com/office/drawing/2014/main" id="{B3DBD9D9-8879-FCA1-5CB0-7314E6503F07}"/>
              </a:ext>
            </a:extLst>
          </p:cNvPr>
          <p:cNvPicPr>
            <a:picLocks noChangeAspect="1"/>
          </p:cNvPicPr>
          <p:nvPr userDrawn="1"/>
        </p:nvPicPr>
        <p:blipFill>
          <a:blip>
            <a:extLst>
              <a:ext uri="{96DAC541-7B7A-43D3-8B79-37D633B846F1}">
                <asvg:svgBlip xmlns:asvg="http://schemas.microsoft.com/office/drawing/2016/SVG/main" r:embed="rId28"/>
              </a:ext>
            </a:extLst>
          </a:blip>
          <a:stretch>
            <a:fillRect/>
          </a:stretch>
        </p:blipFill>
        <p:spPr>
          <a:xfrm>
            <a:off x="11136900" y="6045792"/>
            <a:ext cx="171250" cy="215444"/>
          </a:xfrm>
          <a:prstGeom prst="rect">
            <a:avLst/>
          </a:prstGeom>
        </p:spPr>
      </p:pic>
      <p:sp>
        <p:nvSpPr>
          <p:cNvPr id="4" name="TextBox 16">
            <a:extLst>
              <a:ext uri="{FF2B5EF4-FFF2-40B4-BE49-F238E27FC236}">
                <a16:creationId xmlns:a16="http://schemas.microsoft.com/office/drawing/2014/main" id="{4EE8189D-77E9-5DFA-E46F-4F7375D6A7FB}"/>
              </a:ext>
            </a:extLst>
          </p:cNvPr>
          <p:cNvSpPr txBox="1"/>
          <p:nvPr userDrawn="1"/>
        </p:nvSpPr>
        <p:spPr>
          <a:xfrm>
            <a:off x="839789" y="581775"/>
            <a:ext cx="3187280" cy="261610"/>
          </a:xfrm>
          <a:prstGeom prst="rect">
            <a:avLst/>
          </a:prstGeom>
          <a:noFill/>
        </p:spPr>
        <p:txBody>
          <a:bodyPr wrap="square" rtlCol="0">
            <a:spAutoFit/>
          </a:bodyPr>
          <a:lstStyle/>
          <a:p>
            <a:r>
              <a:rPr lang="es-ES_tradnl" sz="1100" noProof="0">
                <a:solidFill>
                  <a:schemeClr val="bg1">
                    <a:lumMod val="65000"/>
                  </a:schemeClr>
                </a:solidFill>
                <a:latin typeface="+mj-lt"/>
              </a:rPr>
              <a:t>UAA   </a:t>
            </a:r>
            <a:r>
              <a:rPr lang="es-ES_tradnl" sz="1100" noProof="0">
                <a:solidFill>
                  <a:schemeClr val="accent1">
                    <a:lumMod val="50000"/>
                    <a:lumOff val="50000"/>
                  </a:schemeClr>
                </a:solidFill>
                <a:latin typeface="+mj-lt"/>
              </a:rPr>
              <a:t>|</a:t>
            </a:r>
            <a:r>
              <a:rPr lang="es-ES_tradnl" sz="1100" noProof="0">
                <a:solidFill>
                  <a:schemeClr val="bg1">
                    <a:lumMod val="65000"/>
                  </a:schemeClr>
                </a:solidFill>
                <a:latin typeface="+mj-lt"/>
              </a:rPr>
              <a:t>   DGIP   </a:t>
            </a:r>
            <a:r>
              <a:rPr lang="es-ES_tradnl" sz="1100" noProof="0">
                <a:solidFill>
                  <a:schemeClr val="accent1">
                    <a:lumMod val="50000"/>
                    <a:lumOff val="50000"/>
                  </a:schemeClr>
                </a:solidFill>
                <a:latin typeface="+mj-lt"/>
              </a:rPr>
              <a:t>|</a:t>
            </a:r>
            <a:r>
              <a:rPr lang="es-ES_tradnl" sz="1100" noProof="0">
                <a:solidFill>
                  <a:schemeClr val="bg1">
                    <a:lumMod val="65000"/>
                  </a:schemeClr>
                </a:solidFill>
                <a:latin typeface="+mj-lt"/>
              </a:rPr>
              <a:t>   Departamento de Apoyo al Posgrado</a:t>
            </a:r>
          </a:p>
        </p:txBody>
      </p:sp>
    </p:spTree>
    <p:extLst>
      <p:ext uri="{BB962C8B-B14F-4D97-AF65-F5344CB8AC3E}">
        <p14:creationId xmlns:p14="http://schemas.microsoft.com/office/powerpoint/2010/main" val="33294973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71" r:id="rId21"/>
    <p:sldLayoutId id="2147483677" r:id="rId22"/>
    <p:sldLayoutId id="2147483683" r:id="rId23"/>
    <p:sldLayoutId id="2147483684" r:id="rId24"/>
    <p:sldLayoutId id="2147483685" r:id="rId25"/>
    <p:sldLayoutId id="2147483689" r:id="rId2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orient="horz" pos="187" userDrawn="1">
          <p15:clr>
            <a:srgbClr val="F26B43"/>
          </p15:clr>
        </p15:guide>
        <p15:guide id="4" pos="189" userDrawn="1">
          <p15:clr>
            <a:srgbClr val="F26B43"/>
          </p15:clr>
        </p15:guide>
        <p15:guide id="5" pos="7491" userDrawn="1">
          <p15:clr>
            <a:srgbClr val="F26B43"/>
          </p15:clr>
        </p15:guide>
        <p15:guide id="6" orient="horz" pos="4133" userDrawn="1">
          <p15:clr>
            <a:srgbClr val="F26B43"/>
          </p15:clr>
        </p15:guide>
        <p15:guide id="7" pos="529"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0389423"/>
      </p:ext>
    </p:extLst>
  </p:cSld>
  <p:clrMap bg1="lt1" tx1="dk1" bg2="lt2" tx2="dk2" accent1="accent1" accent2="accent2" accent3="accent3" accent4="accent4" accent5="accent5" accent6="accent6" hlink="hlink" folHlink="folHlink"/>
  <p:sldLayoutIdLst>
    <p:sldLayoutId id="2147483682" r:id="rId1"/>
    <p:sldLayoutId id="2147483687" r:id="rId2"/>
    <p:sldLayoutId id="2147483690" r:id="rId3"/>
    <p:sldLayoutId id="2147483691" r:id="rId4"/>
    <p:sldLayoutId id="2147483692" r:id="rId5"/>
    <p:sldLayoutId id="2147483693"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orient="horz" pos="187" userDrawn="1">
          <p15:clr>
            <a:srgbClr val="F26B43"/>
          </p15:clr>
        </p15:guide>
        <p15:guide id="4" pos="189" userDrawn="1">
          <p15:clr>
            <a:srgbClr val="F26B43"/>
          </p15:clr>
        </p15:guide>
        <p15:guide id="5" pos="7491" userDrawn="1">
          <p15:clr>
            <a:srgbClr val="F26B43"/>
          </p15:clr>
        </p15:guide>
        <p15:guide id="6" orient="horz" pos="4133" userDrawn="1">
          <p15:clr>
            <a:srgbClr val="F26B43"/>
          </p15:clr>
        </p15:guide>
        <p15:guide id="7" pos="529"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1.xml"/><Relationship Id="rId1" Type="http://schemas.openxmlformats.org/officeDocument/2006/relationships/slideLayout" Target="../slideLayouts/slideLayout2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svg"/><Relationship Id="rId2" Type="http://schemas.openxmlformats.org/officeDocument/2006/relationships/notesSlide" Target="../notesSlides/notesSlide3.xml"/><Relationship Id="rId1" Type="http://schemas.openxmlformats.org/officeDocument/2006/relationships/slideLayout" Target="../slideLayouts/slideLayout27.xml"/><Relationship Id="rId6" Type="http://schemas.openxmlformats.org/officeDocument/2006/relationships/image" Target="../media/image8.svg"/><Relationship Id="rId5" Type="http://schemas.openxmlformats.org/officeDocument/2006/relationships/image" Target="../media/image7.svg"/><Relationship Id="rId4" Type="http://schemas.openxmlformats.org/officeDocument/2006/relationships/image" Target="../media/image6.sv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7.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0.xml"/></Relationships>
</file>

<file path=ppt/slides/_rels/slide3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9.xml"/></Relationships>
</file>

<file path=ppt/slides/_rels/slide3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7.xml"/></Relationships>
</file>

<file path=ppt/slides/_rels/slide3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7.xml"/></Relationships>
</file>

<file path=ppt/slides/_rels/slide3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7.xml"/></Relationships>
</file>

<file path=ppt/slides/_rels/slide3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7.xml"/><Relationship Id="rId4" Type="http://schemas.openxmlformats.org/officeDocument/2006/relationships/image" Target="../media/image18.png"/></Relationships>
</file>

<file path=ppt/slides/_rels/slide4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7.xml"/><Relationship Id="rId4" Type="http://schemas.openxmlformats.org/officeDocument/2006/relationships/image" Target="../media/image21.png"/></Relationships>
</file>

<file path=ppt/slides/_rels/slide4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7.xml"/><Relationship Id="rId4" Type="http://schemas.openxmlformats.org/officeDocument/2006/relationships/image" Target="../media/image24.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7.xml"/></Relationships>
</file>

<file path=ppt/slides/_rels/slide4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30.xml"/></Relationships>
</file>

<file path=ppt/slides/_rels/slide4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7.xml"/><Relationship Id="rId5" Type="http://schemas.openxmlformats.org/officeDocument/2006/relationships/image" Target="../media/image29.jpeg"/><Relationship Id="rId4" Type="http://schemas.openxmlformats.org/officeDocument/2006/relationships/image" Target="../media/image28.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0.xml"/></Relationships>
</file>

<file path=ppt/slides/_rels/slide4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5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7.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s>
</file>

<file path=ppt/slides/_rels/slide5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1.xml"/><Relationship Id="rId1" Type="http://schemas.openxmlformats.org/officeDocument/2006/relationships/slideLayout" Target="../slideLayouts/slideLayout19.xml"/><Relationship Id="rId4" Type="http://schemas.openxmlformats.org/officeDocument/2006/relationships/image" Target="../media/image41.sv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83">
          <a:extLst>
            <a:ext uri="{FF2B5EF4-FFF2-40B4-BE49-F238E27FC236}">
              <a16:creationId xmlns:a16="http://schemas.microsoft.com/office/drawing/2014/main" id="{A884C831-F539-A161-D5D6-674AF9F439FC}"/>
            </a:ext>
          </a:extLst>
        </p:cNvPr>
        <p:cNvGrpSpPr/>
        <p:nvPr/>
      </p:nvGrpSpPr>
      <p:grpSpPr>
        <a:xfrm>
          <a:off x="0" y="0"/>
          <a:ext cx="0" cy="0"/>
          <a:chOff x="0" y="0"/>
          <a:chExt cx="0" cy="0"/>
        </a:xfrm>
      </p:grpSpPr>
      <p:pic>
        <p:nvPicPr>
          <p:cNvPr id="3" name="Gráfico 2">
            <a:extLst>
              <a:ext uri="{FF2B5EF4-FFF2-40B4-BE49-F238E27FC236}">
                <a16:creationId xmlns:a16="http://schemas.microsoft.com/office/drawing/2014/main" id="{195F46E4-6924-ACAF-5FCB-E443E75BC83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0" y="4457504"/>
            <a:ext cx="12192000" cy="2400496"/>
          </a:xfrm>
          <a:prstGeom prst="rect">
            <a:avLst/>
          </a:prstGeom>
        </p:spPr>
      </p:pic>
      <p:pic>
        <p:nvPicPr>
          <p:cNvPr id="11" name="Google Shape;109;p16">
            <a:extLst>
              <a:ext uri="{FF2B5EF4-FFF2-40B4-BE49-F238E27FC236}">
                <a16:creationId xmlns:a16="http://schemas.microsoft.com/office/drawing/2014/main" id="{50999DCB-66E1-7849-5146-A87F51A25CA6}"/>
              </a:ext>
            </a:extLst>
          </p:cNvPr>
          <p:cNvPicPr preferRelativeResize="0"/>
          <p:nvPr/>
        </p:nvPicPr>
        <p:blipFill rotWithShape="1">
          <a:blip r:embed="rId4">
            <a:alphaModFix/>
          </a:blip>
          <a:srcRect r="22825" b="444"/>
          <a:stretch>
            <a:fillRect/>
          </a:stretch>
        </p:blipFill>
        <p:spPr>
          <a:xfrm>
            <a:off x="3617119" y="807008"/>
            <a:ext cx="5113748" cy="647900"/>
          </a:xfrm>
          <a:prstGeom prst="rect">
            <a:avLst/>
          </a:prstGeom>
          <a:noFill/>
          <a:ln>
            <a:noFill/>
          </a:ln>
        </p:spPr>
      </p:pic>
      <p:sp>
        <p:nvSpPr>
          <p:cNvPr id="4" name="Google Shape;107;p16">
            <a:extLst>
              <a:ext uri="{FF2B5EF4-FFF2-40B4-BE49-F238E27FC236}">
                <a16:creationId xmlns:a16="http://schemas.microsoft.com/office/drawing/2014/main" id="{3451DA58-63CE-BF55-E977-1C7EFEA4D1B6}"/>
              </a:ext>
            </a:extLst>
          </p:cNvPr>
          <p:cNvSpPr txBox="1">
            <a:spLocks/>
          </p:cNvSpPr>
          <p:nvPr/>
        </p:nvSpPr>
        <p:spPr>
          <a:xfrm>
            <a:off x="1524000" y="2167622"/>
            <a:ext cx="9144000" cy="2268682"/>
          </a:xfrm>
          <a:prstGeom prst="rect">
            <a:avLst/>
          </a:prstGeom>
          <a:no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0"/>
              </a:spcBef>
              <a:buClr>
                <a:srgbClr val="E5E4EF"/>
              </a:buClr>
              <a:buSzPts val="7200"/>
              <a:buFont typeface="Calibri"/>
              <a:buNone/>
            </a:pPr>
            <a:r>
              <a:rPr lang="es-ES_tradnl" sz="7200" noProof="1">
                <a:solidFill>
                  <a:srgbClr val="E5E4EF"/>
                </a:solidFill>
                <a:latin typeface="Aptos" panose="020B0004020202020204" pitchFamily="34" charset="0"/>
              </a:rPr>
              <a:t>Sesión de Arranque</a:t>
            </a:r>
          </a:p>
          <a:p>
            <a:pPr algn="ctr">
              <a:lnSpc>
                <a:spcPct val="100000"/>
              </a:lnSpc>
              <a:spcBef>
                <a:spcPts val="0"/>
              </a:spcBef>
              <a:buClr>
                <a:srgbClr val="E5E4EF"/>
              </a:buClr>
              <a:buSzPts val="7200"/>
            </a:pPr>
            <a:r>
              <a:rPr lang="es-ES_tradnl" sz="7200" b="1" noProof="1">
                <a:solidFill>
                  <a:schemeClr val="accent1">
                    <a:lumMod val="25000"/>
                    <a:lumOff val="75000"/>
                  </a:schemeClr>
                </a:solidFill>
                <a:latin typeface="Aptos" panose="020B0004020202020204" pitchFamily="34" charset="0"/>
                <a:ea typeface="Calibri"/>
                <a:cs typeface="Calibri"/>
                <a:sym typeface="Calibri"/>
              </a:rPr>
              <a:t>2026</a:t>
            </a:r>
            <a:endParaRPr lang="es-ES_tradnl" sz="7200" noProof="1">
              <a:solidFill>
                <a:schemeClr val="accent1">
                  <a:lumMod val="25000"/>
                  <a:lumOff val="75000"/>
                </a:schemeClr>
              </a:solidFill>
              <a:latin typeface="Aptos" panose="020B0004020202020204" pitchFamily="34" charset="0"/>
            </a:endParaRPr>
          </a:p>
        </p:txBody>
      </p:sp>
      <p:sp>
        <p:nvSpPr>
          <p:cNvPr id="5" name="Google Shape;84;p13">
            <a:extLst>
              <a:ext uri="{FF2B5EF4-FFF2-40B4-BE49-F238E27FC236}">
                <a16:creationId xmlns:a16="http://schemas.microsoft.com/office/drawing/2014/main" id="{9B335245-D5C0-DCF3-09A7-680BAD941463}"/>
              </a:ext>
            </a:extLst>
          </p:cNvPr>
          <p:cNvSpPr txBox="1">
            <a:spLocks/>
          </p:cNvSpPr>
          <p:nvPr/>
        </p:nvSpPr>
        <p:spPr>
          <a:xfrm>
            <a:off x="3342438" y="4768746"/>
            <a:ext cx="5388429" cy="647643"/>
          </a:xfrm>
          <a:prstGeom prst="rect">
            <a:avLst/>
          </a:prstGeom>
          <a:noFill/>
          <a:ln>
            <a:noFill/>
          </a:ln>
        </p:spPr>
        <p:txBody>
          <a:bodyPr spcFirstLastPara="1" wrap="square" lIns="91425" tIns="45700" rIns="91425" bIns="45700" anchor="ctr"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buClr>
                <a:srgbClr val="001F60"/>
              </a:buClr>
              <a:buSzPts val="3200"/>
              <a:buFont typeface="Calibri"/>
              <a:buNone/>
            </a:pPr>
            <a:r>
              <a:rPr lang="es-ES_tradnl" sz="2400" noProof="1">
                <a:solidFill>
                  <a:schemeClr val="accent1">
                    <a:lumMod val="10000"/>
                    <a:lumOff val="90000"/>
                  </a:schemeClr>
                </a:solidFill>
                <a:latin typeface="Aptos" panose="020B0004020202020204" pitchFamily="34" charset="0"/>
              </a:rPr>
              <a:t>Posgrados de Excelencia</a:t>
            </a:r>
          </a:p>
        </p:txBody>
      </p:sp>
    </p:spTree>
    <p:extLst>
      <p:ext uri="{BB962C8B-B14F-4D97-AF65-F5344CB8AC3E}">
        <p14:creationId xmlns:p14="http://schemas.microsoft.com/office/powerpoint/2010/main" val="37832104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BF2FF"/>
        </a:solidFill>
        <a:effectLst/>
      </p:bgPr>
    </p:bg>
    <p:spTree>
      <p:nvGrpSpPr>
        <p:cNvPr id="1" name="">
          <a:extLst>
            <a:ext uri="{FF2B5EF4-FFF2-40B4-BE49-F238E27FC236}">
              <a16:creationId xmlns:a16="http://schemas.microsoft.com/office/drawing/2014/main" id="{278E7F05-E529-FC45-C891-D6C6911D5793}"/>
            </a:ext>
          </a:extLst>
        </p:cNvPr>
        <p:cNvGrpSpPr/>
        <p:nvPr/>
      </p:nvGrpSpPr>
      <p:grpSpPr>
        <a:xfrm>
          <a:off x="0" y="0"/>
          <a:ext cx="0" cy="0"/>
          <a:chOff x="0" y="0"/>
          <a:chExt cx="0" cy="0"/>
        </a:xfrm>
      </p:grpSpPr>
      <p:sp>
        <p:nvSpPr>
          <p:cNvPr id="25" name="TextBox 24">
            <a:extLst>
              <a:ext uri="{FF2B5EF4-FFF2-40B4-BE49-F238E27FC236}">
                <a16:creationId xmlns:a16="http://schemas.microsoft.com/office/drawing/2014/main" id="{C6117ECC-9D5F-1745-0BB7-36A2A0B5986B}"/>
              </a:ext>
            </a:extLst>
          </p:cNvPr>
          <p:cNvSpPr txBox="1"/>
          <p:nvPr/>
        </p:nvSpPr>
        <p:spPr>
          <a:xfrm>
            <a:off x="2890109" y="784168"/>
            <a:ext cx="8380700" cy="615553"/>
          </a:xfrm>
          <a:prstGeom prst="rect">
            <a:avLst/>
          </a:prstGeom>
          <a:noFill/>
        </p:spPr>
        <p:txBody>
          <a:bodyPr wrap="square" rtlCol="0">
            <a:spAutoFit/>
          </a:bodyPr>
          <a:lstStyle/>
          <a:p>
            <a:r>
              <a:rPr lang="es-ES_tradnl" sz="3300" noProof="0">
                <a:solidFill>
                  <a:schemeClr val="accent1">
                    <a:lumMod val="50000"/>
                    <a:lumOff val="50000"/>
                  </a:schemeClr>
                </a:solidFill>
                <a:latin typeface="Aptos" panose="020B0004020202020204" pitchFamily="34" charset="0"/>
              </a:rPr>
              <a:t>Responsabilidad de la UAA: </a:t>
            </a:r>
            <a:r>
              <a:rPr lang="es-ES_tradnl" sz="3300" noProof="0">
                <a:solidFill>
                  <a:schemeClr val="accent2">
                    <a:lumMod val="60000"/>
                    <a:lumOff val="40000"/>
                  </a:schemeClr>
                </a:solidFill>
                <a:latin typeface="Aptos" panose="020B0004020202020204" pitchFamily="34" charset="0"/>
              </a:rPr>
              <a:t>General</a:t>
            </a:r>
          </a:p>
        </p:txBody>
      </p:sp>
      <p:sp>
        <p:nvSpPr>
          <p:cNvPr id="4" name="CuadroTexto 3">
            <a:extLst>
              <a:ext uri="{FF2B5EF4-FFF2-40B4-BE49-F238E27FC236}">
                <a16:creationId xmlns:a16="http://schemas.microsoft.com/office/drawing/2014/main" id="{E27C5B30-9E7D-DF69-7661-8896DE834CFD}"/>
              </a:ext>
            </a:extLst>
          </p:cNvPr>
          <p:cNvSpPr txBox="1"/>
          <p:nvPr/>
        </p:nvSpPr>
        <p:spPr>
          <a:xfrm>
            <a:off x="2890109" y="1694929"/>
            <a:ext cx="8380700" cy="4401205"/>
          </a:xfrm>
          <a:prstGeom prst="rect">
            <a:avLst/>
          </a:prstGeom>
          <a:noFill/>
        </p:spPr>
        <p:txBody>
          <a:bodyPr wrap="square">
            <a:spAutoFit/>
          </a:bodyPr>
          <a:lstStyle/>
          <a:p>
            <a:r>
              <a:rPr lang="es-MX" sz="2000">
                <a:solidFill>
                  <a:schemeClr val="tx1">
                    <a:lumMod val="75000"/>
                    <a:lumOff val="25000"/>
                  </a:schemeClr>
                </a:solidFill>
                <a:latin typeface="Aptos" panose="020B0004020202020204" pitchFamily="34" charset="0"/>
              </a:rPr>
              <a:t>Tiene por fin </a:t>
            </a:r>
            <a:r>
              <a:rPr lang="es-MX" sz="2000" b="1">
                <a:solidFill>
                  <a:schemeClr val="tx1">
                    <a:lumMod val="75000"/>
                    <a:lumOff val="25000"/>
                  </a:schemeClr>
                </a:solidFill>
                <a:latin typeface="Aptos" panose="020B0004020202020204" pitchFamily="34" charset="0"/>
              </a:rPr>
              <a:t>impartir la enseñanza </a:t>
            </a:r>
            <a:r>
              <a:rPr lang="es-MX" sz="2000">
                <a:solidFill>
                  <a:schemeClr val="tx1">
                    <a:lumMod val="75000"/>
                    <a:lumOff val="25000"/>
                  </a:schemeClr>
                </a:solidFill>
                <a:latin typeface="Aptos" panose="020B0004020202020204" pitchFamily="34" charset="0"/>
              </a:rPr>
              <a:t>media y </a:t>
            </a:r>
            <a:r>
              <a:rPr lang="es-MX" sz="2000" b="1">
                <a:solidFill>
                  <a:schemeClr val="tx1">
                    <a:lumMod val="75000"/>
                    <a:lumOff val="25000"/>
                  </a:schemeClr>
                </a:solidFill>
                <a:latin typeface="Aptos" panose="020B0004020202020204" pitchFamily="34" charset="0"/>
              </a:rPr>
              <a:t>superior</a:t>
            </a:r>
            <a:r>
              <a:rPr lang="es-MX" sz="2000">
                <a:solidFill>
                  <a:schemeClr val="tx1">
                    <a:lumMod val="75000"/>
                    <a:lumOff val="25000"/>
                  </a:schemeClr>
                </a:solidFill>
                <a:latin typeface="Aptos" panose="020B0004020202020204" pitchFamily="34" charset="0"/>
              </a:rPr>
              <a:t> en el Estado de Aguascalientes, </a:t>
            </a:r>
            <a:r>
              <a:rPr lang="es-MX" sz="2000" b="1">
                <a:solidFill>
                  <a:schemeClr val="tx1">
                    <a:lumMod val="75000"/>
                    <a:lumOff val="25000"/>
                  </a:schemeClr>
                </a:solidFill>
                <a:latin typeface="Aptos" panose="020B0004020202020204" pitchFamily="34" charset="0"/>
              </a:rPr>
              <a:t>realizar la investigación científica y humanística </a:t>
            </a:r>
            <a:r>
              <a:rPr lang="es-MX" sz="2000">
                <a:solidFill>
                  <a:schemeClr val="tx1">
                    <a:lumMod val="75000"/>
                    <a:lumOff val="25000"/>
                  </a:schemeClr>
                </a:solidFill>
                <a:latin typeface="Aptos" panose="020B0004020202020204" pitchFamily="34" charset="0"/>
              </a:rPr>
              <a:t>y extender los beneficios de la cultura a los diversos sectores de la población.</a:t>
            </a:r>
          </a:p>
          <a:p>
            <a:endParaRPr lang="es-ES" sz="2000">
              <a:solidFill>
                <a:schemeClr val="tx1">
                  <a:lumMod val="75000"/>
                  <a:lumOff val="25000"/>
                </a:schemeClr>
              </a:solidFill>
              <a:latin typeface="Aptos" panose="020B0004020202020204" pitchFamily="34" charset="0"/>
            </a:endParaRPr>
          </a:p>
          <a:p>
            <a:r>
              <a:rPr lang="es-MX" sz="2000" noProof="0">
                <a:solidFill>
                  <a:schemeClr val="tx1">
                    <a:lumMod val="75000"/>
                    <a:lumOff val="25000"/>
                  </a:schemeClr>
                </a:solidFill>
                <a:latin typeface="Aptos" panose="020B0004020202020204" pitchFamily="34" charset="0"/>
              </a:rPr>
              <a:t>La </a:t>
            </a:r>
            <a:r>
              <a:rPr lang="es-MX" sz="2000" b="1" noProof="0">
                <a:solidFill>
                  <a:schemeClr val="tx1">
                    <a:lumMod val="75000"/>
                    <a:lumOff val="25000"/>
                  </a:schemeClr>
                </a:solidFill>
                <a:latin typeface="Aptos" panose="020B0004020202020204" pitchFamily="34" charset="0"/>
              </a:rPr>
              <a:t>enseñanza y la investigación se planearán y desarrollarán dando especial atención a la formación de profesionales e investigadores </a:t>
            </a:r>
            <a:r>
              <a:rPr lang="es-MX" sz="2000" u="sng" noProof="0">
                <a:solidFill>
                  <a:schemeClr val="tx1">
                    <a:lumMod val="75000"/>
                    <a:lumOff val="25000"/>
                  </a:schemeClr>
                </a:solidFill>
                <a:latin typeface="Aptos" panose="020B0004020202020204" pitchFamily="34" charset="0"/>
              </a:rPr>
              <a:t>en las disciplinas científicas y culturales más relacionadas con el desarrollo socioeconómico, regional y nacional.</a:t>
            </a:r>
          </a:p>
          <a:p>
            <a:endParaRPr lang="es-MX" sz="2000" u="sng" noProof="0">
              <a:solidFill>
                <a:schemeClr val="tx1">
                  <a:lumMod val="75000"/>
                  <a:lumOff val="25000"/>
                </a:schemeClr>
              </a:solidFill>
              <a:latin typeface="Aptos" panose="020B0004020202020204" pitchFamily="34" charset="0"/>
            </a:endParaRPr>
          </a:p>
          <a:p>
            <a:r>
              <a:rPr lang="es-MX" sz="2000" b="1" noProof="0">
                <a:solidFill>
                  <a:schemeClr val="tx1">
                    <a:lumMod val="75000"/>
                    <a:lumOff val="25000"/>
                  </a:schemeClr>
                </a:solidFill>
                <a:latin typeface="Aptos" panose="020B0004020202020204" pitchFamily="34" charset="0"/>
              </a:rPr>
              <a:t>La educación que se imparta </a:t>
            </a:r>
            <a:r>
              <a:rPr lang="es-MX" sz="2000" noProof="0">
                <a:solidFill>
                  <a:schemeClr val="tx1">
                    <a:lumMod val="75000"/>
                    <a:lumOff val="25000"/>
                  </a:schemeClr>
                </a:solidFill>
                <a:latin typeface="Aptos" panose="020B0004020202020204" pitchFamily="34" charset="0"/>
              </a:rPr>
              <a:t>en la Universidad estará orientada al </a:t>
            </a:r>
            <a:r>
              <a:rPr lang="es-MX" sz="2000" b="1" noProof="0">
                <a:solidFill>
                  <a:schemeClr val="tx1">
                    <a:lumMod val="75000"/>
                    <a:lumOff val="25000"/>
                  </a:schemeClr>
                </a:solidFill>
                <a:latin typeface="Aptos" panose="020B0004020202020204" pitchFamily="34" charset="0"/>
              </a:rPr>
              <a:t>desarrollo integral de la personalidad y facultades del estudiante</a:t>
            </a:r>
            <a:r>
              <a:rPr lang="es-MX" sz="2000" noProof="0">
                <a:solidFill>
                  <a:schemeClr val="tx1">
                    <a:lumMod val="75000"/>
                    <a:lumOff val="25000"/>
                  </a:schemeClr>
                </a:solidFill>
                <a:latin typeface="Aptos" panose="020B0004020202020204" pitchFamily="34" charset="0"/>
              </a:rPr>
              <a:t>, </a:t>
            </a:r>
            <a:r>
              <a:rPr lang="es-MX" sz="2000" u="sng" noProof="0">
                <a:solidFill>
                  <a:schemeClr val="tx1">
                    <a:lumMod val="75000"/>
                    <a:lumOff val="25000"/>
                  </a:schemeClr>
                </a:solidFill>
                <a:latin typeface="Aptos" panose="020B0004020202020204" pitchFamily="34" charset="0"/>
              </a:rPr>
              <a:t>fomentando en él, el amor a la patria y a la humanidad, y la conciencia de responsabilidad social […]</a:t>
            </a:r>
            <a:endParaRPr lang="es-ES_tradnl" sz="2000" u="sng" noProof="0">
              <a:solidFill>
                <a:schemeClr val="tx1">
                  <a:lumMod val="75000"/>
                  <a:lumOff val="25000"/>
                </a:schemeClr>
              </a:solidFill>
              <a:latin typeface="Aptos" panose="020B0004020202020204" pitchFamily="34" charset="0"/>
            </a:endParaRPr>
          </a:p>
        </p:txBody>
      </p:sp>
      <p:sp>
        <p:nvSpPr>
          <p:cNvPr id="2" name="Rectangle 21">
            <a:extLst>
              <a:ext uri="{FF2B5EF4-FFF2-40B4-BE49-F238E27FC236}">
                <a16:creationId xmlns:a16="http://schemas.microsoft.com/office/drawing/2014/main" id="{C75CDFCD-6E34-CA54-D833-B1311B656E52}"/>
              </a:ext>
            </a:extLst>
          </p:cNvPr>
          <p:cNvSpPr>
            <a:spLocks noChangeAspect="1"/>
          </p:cNvSpPr>
          <p:nvPr/>
        </p:nvSpPr>
        <p:spPr>
          <a:xfrm>
            <a:off x="1" y="2363130"/>
            <a:ext cx="2130811" cy="2130811"/>
          </a:xfrm>
          <a:prstGeom prst="rect">
            <a:avLst/>
          </a:prstGeom>
          <a:solidFill>
            <a:schemeClr val="accent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_tradnl" sz="4400" noProof="0">
                <a:latin typeface="Aptos" panose="020B0004020202020204" pitchFamily="34" charset="0"/>
              </a:rPr>
              <a:t>Art. </a:t>
            </a:r>
            <a:r>
              <a:rPr lang="es-ES_tradnl" sz="4400" noProof="0">
                <a:solidFill>
                  <a:srgbClr val="92D050"/>
                </a:solidFill>
                <a:latin typeface="Aptos" panose="020B0004020202020204" pitchFamily="34" charset="0"/>
              </a:rPr>
              <a:t>3</a:t>
            </a:r>
          </a:p>
          <a:p>
            <a:pPr algn="ctr"/>
            <a:r>
              <a:rPr lang="es-ES_tradnl">
                <a:latin typeface="Aptos" panose="020B0004020202020204" pitchFamily="34" charset="0"/>
              </a:rPr>
              <a:t>Estatuto de la </a:t>
            </a:r>
            <a:br>
              <a:rPr lang="es-ES_tradnl">
                <a:latin typeface="Aptos" panose="020B0004020202020204" pitchFamily="34" charset="0"/>
              </a:rPr>
            </a:br>
            <a:r>
              <a:rPr lang="es-ES_tradnl">
                <a:latin typeface="Aptos" panose="020B0004020202020204" pitchFamily="34" charset="0"/>
              </a:rPr>
              <a:t>Ley Orgánica</a:t>
            </a:r>
            <a:endParaRPr lang="es-ES_tradnl" noProof="0">
              <a:latin typeface="Aptos" panose="020B0004020202020204" pitchFamily="34" charset="0"/>
            </a:endParaRPr>
          </a:p>
        </p:txBody>
      </p:sp>
      <p:sp>
        <p:nvSpPr>
          <p:cNvPr id="3" name="Rectangle 21">
            <a:extLst>
              <a:ext uri="{FF2B5EF4-FFF2-40B4-BE49-F238E27FC236}">
                <a16:creationId xmlns:a16="http://schemas.microsoft.com/office/drawing/2014/main" id="{42E2FC0A-E8D8-82E1-9026-0A08738AE944}"/>
              </a:ext>
            </a:extLst>
          </p:cNvPr>
          <p:cNvSpPr>
            <a:spLocks noChangeAspect="1"/>
          </p:cNvSpPr>
          <p:nvPr/>
        </p:nvSpPr>
        <p:spPr>
          <a:xfrm>
            <a:off x="1" y="4727189"/>
            <a:ext cx="2130811" cy="213081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noProof="0">
              <a:solidFill>
                <a:schemeClr val="accent1"/>
              </a:solidFill>
              <a:latin typeface="Aptos" panose="020B0004020202020204" pitchFamily="34" charset="0"/>
            </a:endParaRPr>
          </a:p>
        </p:txBody>
      </p:sp>
      <p:sp>
        <p:nvSpPr>
          <p:cNvPr id="7" name="Rectangle 21">
            <a:extLst>
              <a:ext uri="{FF2B5EF4-FFF2-40B4-BE49-F238E27FC236}">
                <a16:creationId xmlns:a16="http://schemas.microsoft.com/office/drawing/2014/main" id="{F2E04B41-4255-E521-33B6-0828262DF9B5}"/>
              </a:ext>
            </a:extLst>
          </p:cNvPr>
          <p:cNvSpPr>
            <a:spLocks noChangeAspect="1"/>
          </p:cNvSpPr>
          <p:nvPr/>
        </p:nvSpPr>
        <p:spPr>
          <a:xfrm>
            <a:off x="0" y="0"/>
            <a:ext cx="2130811" cy="2130811"/>
          </a:xfrm>
          <a:prstGeom prst="rect">
            <a:avLst/>
          </a:prstGeom>
          <a:solidFill>
            <a:schemeClr val="accent1">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noProof="0">
              <a:solidFill>
                <a:schemeClr val="accent1"/>
              </a:solidFill>
              <a:latin typeface="Aptos" panose="020B0004020202020204" pitchFamily="34" charset="0"/>
            </a:endParaRPr>
          </a:p>
        </p:txBody>
      </p:sp>
      <p:sp>
        <p:nvSpPr>
          <p:cNvPr id="26" name="TextBox 25"/>
          <p:cNvSpPr txBox="1"/>
          <p:nvPr/>
        </p:nvSpPr>
        <p:spPr>
          <a:xfrm>
            <a:off x="2331720" y="6446520"/>
            <a:ext cx="9235440" cy="153888"/>
          </a:xfrm>
          <a:prstGeom prst="rect">
            <a:avLst/>
          </a:prstGeom>
          <a:noFill/>
        </p:spPr>
        <p:txBody>
          <a:bodyPr wrap="square" lIns="0" tIns="0" rIns="0" bIns="0">
            <a:spAutoFit/>
          </a:bodyPr>
          <a:lstStyle/>
          <a:p>
            <a:pPr algn="r"/>
            <a:r>
              <a:rPr lang="es-MX" sz="1000" i="1">
                <a:solidFill>
                  <a:schemeClr val="bg1">
                    <a:lumMod val="65000"/>
                  </a:schemeClr>
                </a:solidFill>
              </a:rPr>
              <a:t>(Universidad Autónoma de Aguascalientes, 2025, art. 3)</a:t>
            </a:r>
            <a:endParaRPr sz="1000" i="1">
              <a:solidFill>
                <a:schemeClr val="bg1">
                  <a:lumMod val="65000"/>
                </a:schemeClr>
              </a:solidFill>
              <a:latin typeface="Aptos"/>
            </a:endParaRPr>
          </a:p>
        </p:txBody>
      </p:sp>
    </p:spTree>
    <p:extLst>
      <p:ext uri="{BB962C8B-B14F-4D97-AF65-F5344CB8AC3E}">
        <p14:creationId xmlns:p14="http://schemas.microsoft.com/office/powerpoint/2010/main" val="35188847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BF2FF"/>
        </a:solidFill>
        <a:effectLst/>
      </p:bgPr>
    </p:bg>
    <p:spTree>
      <p:nvGrpSpPr>
        <p:cNvPr id="1" name="">
          <a:extLst>
            <a:ext uri="{FF2B5EF4-FFF2-40B4-BE49-F238E27FC236}">
              <a16:creationId xmlns:a16="http://schemas.microsoft.com/office/drawing/2014/main" id="{508F8B08-91C0-C7AE-7A52-F3E8BD2F3426}"/>
            </a:ext>
          </a:extLst>
        </p:cNvPr>
        <p:cNvGrpSpPr/>
        <p:nvPr/>
      </p:nvGrpSpPr>
      <p:grpSpPr>
        <a:xfrm>
          <a:off x="0" y="0"/>
          <a:ext cx="0" cy="0"/>
          <a:chOff x="0" y="0"/>
          <a:chExt cx="0" cy="0"/>
        </a:xfrm>
      </p:grpSpPr>
      <p:sp>
        <p:nvSpPr>
          <p:cNvPr id="25" name="TextBox 24">
            <a:extLst>
              <a:ext uri="{FF2B5EF4-FFF2-40B4-BE49-F238E27FC236}">
                <a16:creationId xmlns:a16="http://schemas.microsoft.com/office/drawing/2014/main" id="{0CD35724-D0F5-CA8D-B612-86233B761EF2}"/>
              </a:ext>
            </a:extLst>
          </p:cNvPr>
          <p:cNvSpPr txBox="1"/>
          <p:nvPr/>
        </p:nvSpPr>
        <p:spPr>
          <a:xfrm>
            <a:off x="2890109" y="784168"/>
            <a:ext cx="8380700" cy="615553"/>
          </a:xfrm>
          <a:prstGeom prst="rect">
            <a:avLst/>
          </a:prstGeom>
          <a:noFill/>
        </p:spPr>
        <p:txBody>
          <a:bodyPr wrap="square" rtlCol="0">
            <a:spAutoFit/>
          </a:bodyPr>
          <a:lstStyle/>
          <a:p>
            <a:r>
              <a:rPr lang="es-ES_tradnl" sz="3300">
                <a:solidFill>
                  <a:schemeClr val="accent1">
                    <a:lumMod val="50000"/>
                    <a:lumOff val="50000"/>
                  </a:schemeClr>
                </a:solidFill>
                <a:latin typeface="Aptos" panose="020B0004020202020204" pitchFamily="34" charset="0"/>
              </a:rPr>
              <a:t>Responsabilidad de la UAA: </a:t>
            </a:r>
            <a:r>
              <a:rPr lang="es-ES_tradnl" sz="3300" noProof="0">
                <a:solidFill>
                  <a:schemeClr val="accent2">
                    <a:lumMod val="60000"/>
                    <a:lumOff val="40000"/>
                  </a:schemeClr>
                </a:solidFill>
                <a:latin typeface="Aptos" panose="020B0004020202020204" pitchFamily="34" charset="0"/>
              </a:rPr>
              <a:t>Fines</a:t>
            </a:r>
          </a:p>
        </p:txBody>
      </p:sp>
      <p:sp>
        <p:nvSpPr>
          <p:cNvPr id="4" name="CuadroTexto 3">
            <a:extLst>
              <a:ext uri="{FF2B5EF4-FFF2-40B4-BE49-F238E27FC236}">
                <a16:creationId xmlns:a16="http://schemas.microsoft.com/office/drawing/2014/main" id="{7EBE75F2-0951-F913-D1CC-B9A6C7BFD8F0}"/>
              </a:ext>
            </a:extLst>
          </p:cNvPr>
          <p:cNvSpPr txBox="1"/>
          <p:nvPr/>
        </p:nvSpPr>
        <p:spPr>
          <a:xfrm>
            <a:off x="2890109" y="1694929"/>
            <a:ext cx="8380700" cy="3970318"/>
          </a:xfrm>
          <a:prstGeom prst="rect">
            <a:avLst/>
          </a:prstGeom>
          <a:noFill/>
        </p:spPr>
        <p:txBody>
          <a:bodyPr wrap="square">
            <a:spAutoFit/>
          </a:bodyPr>
          <a:lstStyle/>
          <a:p>
            <a:r>
              <a:rPr lang="es-MX" sz="2100">
                <a:solidFill>
                  <a:schemeClr val="tx1">
                    <a:lumMod val="75000"/>
                    <a:lumOff val="25000"/>
                  </a:schemeClr>
                </a:solidFill>
                <a:latin typeface="Aptos" panose="020B0004020202020204" pitchFamily="34" charset="0"/>
              </a:rPr>
              <a:t>Se  centra en </a:t>
            </a:r>
            <a:r>
              <a:rPr lang="es-MX" sz="2100" b="1">
                <a:solidFill>
                  <a:schemeClr val="tx1">
                    <a:lumMod val="75000"/>
                    <a:lumOff val="25000"/>
                  </a:schemeClr>
                </a:solidFill>
                <a:latin typeface="Aptos" panose="020B0004020202020204" pitchFamily="34" charset="0"/>
              </a:rPr>
              <a:t>formar  a  los estudiantes desde una perspectiva humanista </a:t>
            </a:r>
            <a:r>
              <a:rPr lang="es-MX" sz="2100">
                <a:solidFill>
                  <a:schemeClr val="tx1">
                    <a:lumMod val="75000"/>
                    <a:lumOff val="25000"/>
                  </a:schemeClr>
                </a:solidFill>
                <a:latin typeface="Aptos" panose="020B0004020202020204" pitchFamily="34" charset="0"/>
              </a:rPr>
              <a:t>que enfatiza el desarrollo equilibrado e </a:t>
            </a:r>
            <a:r>
              <a:rPr lang="es-MX" sz="2100" b="1">
                <a:solidFill>
                  <a:schemeClr val="tx1">
                    <a:lumMod val="75000"/>
                    <a:lumOff val="25000"/>
                  </a:schemeClr>
                </a:solidFill>
                <a:latin typeface="Aptos" panose="020B0004020202020204" pitchFamily="34" charset="0"/>
              </a:rPr>
              <a:t>integral de las dimensiones de su persona</a:t>
            </a:r>
            <a:r>
              <a:rPr lang="es-MX" sz="2100">
                <a:solidFill>
                  <a:schemeClr val="tx1">
                    <a:lumMod val="75000"/>
                    <a:lumOff val="25000"/>
                  </a:schemeClr>
                </a:solidFill>
                <a:latin typeface="Aptos" panose="020B0004020202020204" pitchFamily="34" charset="0"/>
              </a:rPr>
              <a:t>, lo cual les </a:t>
            </a:r>
            <a:r>
              <a:rPr lang="es-MX" sz="2100" u="sng">
                <a:solidFill>
                  <a:schemeClr val="tx1">
                    <a:lumMod val="75000"/>
                    <a:lumOff val="25000"/>
                  </a:schemeClr>
                </a:solidFill>
                <a:latin typeface="Aptos" panose="020B0004020202020204" pitchFamily="34" charset="0"/>
              </a:rPr>
              <a:t>permita desempeñarse exitosamente como futuros profesionistas y vivir la vida con plenitud y calidad</a:t>
            </a:r>
            <a:r>
              <a:rPr lang="es-MX" sz="2100">
                <a:solidFill>
                  <a:schemeClr val="tx1">
                    <a:lumMod val="75000"/>
                    <a:lumOff val="25000"/>
                  </a:schemeClr>
                </a:solidFill>
                <a:latin typeface="Aptos" panose="020B0004020202020204" pitchFamily="34" charset="0"/>
              </a:rPr>
              <a:t>; en </a:t>
            </a:r>
            <a:r>
              <a:rPr lang="es-MX" sz="2100" b="1">
                <a:solidFill>
                  <a:schemeClr val="tx1">
                    <a:lumMod val="75000"/>
                    <a:lumOff val="25000"/>
                  </a:schemeClr>
                </a:solidFill>
                <a:latin typeface="Aptos" panose="020B0004020202020204" pitchFamily="34" charset="0"/>
              </a:rPr>
              <a:t>generar, gestionar y aplicar conocimiento </a:t>
            </a:r>
            <a:r>
              <a:rPr lang="es-MX" sz="2100">
                <a:solidFill>
                  <a:schemeClr val="tx1">
                    <a:lumMod val="75000"/>
                    <a:lumOff val="25000"/>
                  </a:schemeClr>
                </a:solidFill>
                <a:latin typeface="Aptos" panose="020B0004020202020204" pitchFamily="34" charset="0"/>
              </a:rPr>
              <a:t>que </a:t>
            </a:r>
            <a:r>
              <a:rPr lang="es-MX" sz="2100" b="1">
                <a:solidFill>
                  <a:schemeClr val="tx1">
                    <a:lumMod val="75000"/>
                    <a:lumOff val="25000"/>
                  </a:schemeClr>
                </a:solidFill>
                <a:latin typeface="Aptos" panose="020B0004020202020204" pitchFamily="34" charset="0"/>
              </a:rPr>
              <a:t>responda a necesidades del contexto</a:t>
            </a:r>
            <a:r>
              <a:rPr lang="es-MX" sz="2100">
                <a:solidFill>
                  <a:schemeClr val="tx1">
                    <a:lumMod val="75000"/>
                    <a:lumOff val="25000"/>
                  </a:schemeClr>
                </a:solidFill>
                <a:latin typeface="Aptos" panose="020B0004020202020204" pitchFamily="34" charset="0"/>
              </a:rPr>
              <a:t> que derive en su permanente mejora; </a:t>
            </a:r>
            <a:r>
              <a:rPr lang="es-MX" sz="2100" b="1">
                <a:solidFill>
                  <a:schemeClr val="tx1">
                    <a:lumMod val="75000"/>
                    <a:lumOff val="25000"/>
                  </a:schemeClr>
                </a:solidFill>
                <a:latin typeface="Aptos" panose="020B0004020202020204" pitchFamily="34" charset="0"/>
              </a:rPr>
              <a:t>en difundir la cultura</a:t>
            </a:r>
            <a:r>
              <a:rPr lang="es-MX" sz="2100">
                <a:solidFill>
                  <a:schemeClr val="tx1">
                    <a:lumMod val="75000"/>
                    <a:lumOff val="25000"/>
                  </a:schemeClr>
                </a:solidFill>
                <a:latin typeface="Aptos" panose="020B0004020202020204" pitchFamily="34" charset="0"/>
              </a:rPr>
              <a:t>, </a:t>
            </a:r>
            <a:r>
              <a:rPr lang="es-MX" sz="2100" b="1">
                <a:solidFill>
                  <a:schemeClr val="tx1">
                    <a:lumMod val="75000"/>
                    <a:lumOff val="25000"/>
                  </a:schemeClr>
                </a:solidFill>
                <a:latin typeface="Aptos" panose="020B0004020202020204" pitchFamily="34" charset="0"/>
              </a:rPr>
              <a:t>la ciencia, la tecnología y el arte a la sociedad en su conjunto</a:t>
            </a:r>
            <a:r>
              <a:rPr lang="es-MX" sz="2100">
                <a:solidFill>
                  <a:schemeClr val="tx1">
                    <a:lumMod val="75000"/>
                    <a:lumOff val="25000"/>
                  </a:schemeClr>
                </a:solidFill>
                <a:latin typeface="Aptos" panose="020B0004020202020204" pitchFamily="34" charset="0"/>
              </a:rPr>
              <a:t>; en </a:t>
            </a:r>
            <a:r>
              <a:rPr lang="es-MX" sz="2100" u="sng">
                <a:solidFill>
                  <a:schemeClr val="tx1">
                    <a:lumMod val="75000"/>
                    <a:lumOff val="25000"/>
                  </a:schemeClr>
                </a:solidFill>
                <a:latin typeface="Aptos" panose="020B0004020202020204" pitchFamily="34" charset="0"/>
              </a:rPr>
              <a:t>vincularse de forma efectiva con la comunidad</a:t>
            </a:r>
            <a:r>
              <a:rPr lang="es-MX" sz="2100">
                <a:solidFill>
                  <a:schemeClr val="tx1">
                    <a:lumMod val="75000"/>
                    <a:lumOff val="25000"/>
                  </a:schemeClr>
                </a:solidFill>
                <a:latin typeface="Aptos" panose="020B0004020202020204" pitchFamily="34" charset="0"/>
              </a:rPr>
              <a:t>; en </a:t>
            </a:r>
            <a:r>
              <a:rPr lang="es-MX" sz="2100" u="sng">
                <a:solidFill>
                  <a:schemeClr val="tx1">
                    <a:lumMod val="75000"/>
                    <a:lumOff val="25000"/>
                  </a:schemeClr>
                </a:solidFill>
                <a:latin typeface="Aptos" panose="020B0004020202020204" pitchFamily="34" charset="0"/>
              </a:rPr>
              <a:t>realizar eficientemente las actividades de apoyo que faciliten </a:t>
            </a:r>
            <a:r>
              <a:rPr lang="es-MX" sz="2100">
                <a:solidFill>
                  <a:schemeClr val="tx1">
                    <a:lumMod val="75000"/>
                    <a:lumOff val="25000"/>
                  </a:schemeClr>
                </a:solidFill>
                <a:latin typeface="Aptos" panose="020B0004020202020204" pitchFamily="34" charset="0"/>
              </a:rPr>
              <a:t>y enriquezcan las funciones institucionales sustantivas. </a:t>
            </a:r>
            <a:r>
              <a:rPr lang="es-MX" sz="2100" b="1">
                <a:solidFill>
                  <a:schemeClr val="tx1">
                    <a:lumMod val="75000"/>
                    <a:lumOff val="25000"/>
                  </a:schemeClr>
                </a:solidFill>
                <a:latin typeface="Aptos" panose="020B0004020202020204" pitchFamily="34" charset="0"/>
              </a:rPr>
              <a:t>Todo ello con el propósito fundamental de contribuir al desarrollo sustentable de Aguascalientes y México.</a:t>
            </a:r>
          </a:p>
        </p:txBody>
      </p:sp>
      <p:sp>
        <p:nvSpPr>
          <p:cNvPr id="2" name="Rectangle 21">
            <a:extLst>
              <a:ext uri="{FF2B5EF4-FFF2-40B4-BE49-F238E27FC236}">
                <a16:creationId xmlns:a16="http://schemas.microsoft.com/office/drawing/2014/main" id="{3DB071FD-DBFB-A461-6973-679FB6D90F41}"/>
              </a:ext>
            </a:extLst>
          </p:cNvPr>
          <p:cNvSpPr>
            <a:spLocks noChangeAspect="1"/>
          </p:cNvSpPr>
          <p:nvPr/>
        </p:nvSpPr>
        <p:spPr>
          <a:xfrm>
            <a:off x="1" y="2363130"/>
            <a:ext cx="2130811" cy="2130811"/>
          </a:xfrm>
          <a:prstGeom prst="rect">
            <a:avLst/>
          </a:prstGeom>
          <a:solidFill>
            <a:schemeClr val="accent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_tradnl" sz="4400" noProof="0">
                <a:latin typeface="Aptos" panose="020B0004020202020204" pitchFamily="34" charset="0"/>
              </a:rPr>
              <a:t>Art. </a:t>
            </a:r>
            <a:r>
              <a:rPr lang="es-ES_tradnl" sz="4400">
                <a:solidFill>
                  <a:srgbClr val="92D050"/>
                </a:solidFill>
                <a:latin typeface="Aptos" panose="020B0004020202020204" pitchFamily="34" charset="0"/>
              </a:rPr>
              <a:t>4</a:t>
            </a:r>
            <a:endParaRPr lang="es-ES_tradnl" sz="4400" noProof="0">
              <a:solidFill>
                <a:srgbClr val="92D050"/>
              </a:solidFill>
              <a:latin typeface="Aptos" panose="020B0004020202020204" pitchFamily="34" charset="0"/>
            </a:endParaRPr>
          </a:p>
          <a:p>
            <a:pPr algn="ctr"/>
            <a:r>
              <a:rPr lang="es-ES_tradnl">
                <a:latin typeface="Aptos" panose="020B0004020202020204" pitchFamily="34" charset="0"/>
              </a:rPr>
              <a:t>Estatuto de la </a:t>
            </a:r>
            <a:br>
              <a:rPr lang="es-ES_tradnl">
                <a:latin typeface="Aptos" panose="020B0004020202020204" pitchFamily="34" charset="0"/>
              </a:rPr>
            </a:br>
            <a:r>
              <a:rPr lang="es-ES_tradnl">
                <a:latin typeface="Aptos" panose="020B0004020202020204" pitchFamily="34" charset="0"/>
              </a:rPr>
              <a:t>Ley Orgánica</a:t>
            </a:r>
            <a:endParaRPr lang="es-ES_tradnl" noProof="0">
              <a:latin typeface="Aptos" panose="020B0004020202020204" pitchFamily="34" charset="0"/>
            </a:endParaRPr>
          </a:p>
        </p:txBody>
      </p:sp>
      <p:sp>
        <p:nvSpPr>
          <p:cNvPr id="3" name="Rectangle 21">
            <a:extLst>
              <a:ext uri="{FF2B5EF4-FFF2-40B4-BE49-F238E27FC236}">
                <a16:creationId xmlns:a16="http://schemas.microsoft.com/office/drawing/2014/main" id="{2E59A82B-AC89-20B1-9218-21DEB5696570}"/>
              </a:ext>
            </a:extLst>
          </p:cNvPr>
          <p:cNvSpPr>
            <a:spLocks noChangeAspect="1"/>
          </p:cNvSpPr>
          <p:nvPr/>
        </p:nvSpPr>
        <p:spPr>
          <a:xfrm>
            <a:off x="1" y="4727189"/>
            <a:ext cx="2130811" cy="213081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noProof="0">
              <a:solidFill>
                <a:schemeClr val="accent1"/>
              </a:solidFill>
              <a:latin typeface="Aptos" panose="020B0004020202020204" pitchFamily="34" charset="0"/>
            </a:endParaRPr>
          </a:p>
        </p:txBody>
      </p:sp>
      <p:sp>
        <p:nvSpPr>
          <p:cNvPr id="6" name="Rectangle 21">
            <a:extLst>
              <a:ext uri="{FF2B5EF4-FFF2-40B4-BE49-F238E27FC236}">
                <a16:creationId xmlns:a16="http://schemas.microsoft.com/office/drawing/2014/main" id="{57C1909F-905E-8B36-EB91-D4810525ACB6}"/>
              </a:ext>
            </a:extLst>
          </p:cNvPr>
          <p:cNvSpPr>
            <a:spLocks noChangeAspect="1"/>
          </p:cNvSpPr>
          <p:nvPr/>
        </p:nvSpPr>
        <p:spPr>
          <a:xfrm>
            <a:off x="0" y="0"/>
            <a:ext cx="2130811" cy="2130811"/>
          </a:xfrm>
          <a:prstGeom prst="rect">
            <a:avLst/>
          </a:prstGeom>
          <a:solidFill>
            <a:schemeClr val="accent1">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noProof="0">
              <a:solidFill>
                <a:schemeClr val="accent1"/>
              </a:solidFill>
              <a:latin typeface="Aptos" panose="020B0004020202020204" pitchFamily="34" charset="0"/>
            </a:endParaRPr>
          </a:p>
        </p:txBody>
      </p:sp>
      <p:sp>
        <p:nvSpPr>
          <p:cNvPr id="5" name="TextBox 25">
            <a:extLst>
              <a:ext uri="{FF2B5EF4-FFF2-40B4-BE49-F238E27FC236}">
                <a16:creationId xmlns:a16="http://schemas.microsoft.com/office/drawing/2014/main" id="{1BCD1E32-0A4B-3B38-C533-5747A9103BA3}"/>
              </a:ext>
            </a:extLst>
          </p:cNvPr>
          <p:cNvSpPr txBox="1"/>
          <p:nvPr/>
        </p:nvSpPr>
        <p:spPr>
          <a:xfrm>
            <a:off x="2331720" y="6446520"/>
            <a:ext cx="9235440" cy="153888"/>
          </a:xfrm>
          <a:prstGeom prst="rect">
            <a:avLst/>
          </a:prstGeom>
          <a:noFill/>
        </p:spPr>
        <p:txBody>
          <a:bodyPr wrap="square" lIns="0" tIns="0" rIns="0" bIns="0">
            <a:spAutoFit/>
          </a:bodyPr>
          <a:lstStyle/>
          <a:p>
            <a:pPr algn="r"/>
            <a:r>
              <a:rPr lang="es-MX" sz="1000" i="1">
                <a:solidFill>
                  <a:schemeClr val="bg1">
                    <a:lumMod val="65000"/>
                  </a:schemeClr>
                </a:solidFill>
              </a:rPr>
              <a:t>(Universidad Autónoma de Aguascalientes, 2025, art. 4)</a:t>
            </a:r>
            <a:endParaRPr sz="1000" i="1">
              <a:solidFill>
                <a:schemeClr val="bg1">
                  <a:lumMod val="65000"/>
                </a:schemeClr>
              </a:solidFill>
              <a:latin typeface="Aptos"/>
            </a:endParaRPr>
          </a:p>
        </p:txBody>
      </p:sp>
    </p:spTree>
    <p:extLst>
      <p:ext uri="{BB962C8B-B14F-4D97-AF65-F5344CB8AC3E}">
        <p14:creationId xmlns:p14="http://schemas.microsoft.com/office/powerpoint/2010/main" val="21359704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BF2FF"/>
        </a:solidFill>
        <a:effectLst/>
      </p:bgPr>
    </p:bg>
    <p:spTree>
      <p:nvGrpSpPr>
        <p:cNvPr id="1" name="">
          <a:extLst>
            <a:ext uri="{FF2B5EF4-FFF2-40B4-BE49-F238E27FC236}">
              <a16:creationId xmlns:a16="http://schemas.microsoft.com/office/drawing/2014/main" id="{A393C77B-7C34-90C7-8D80-5E652C62B218}"/>
            </a:ext>
          </a:extLst>
        </p:cNvPr>
        <p:cNvGrpSpPr/>
        <p:nvPr/>
      </p:nvGrpSpPr>
      <p:grpSpPr>
        <a:xfrm>
          <a:off x="0" y="0"/>
          <a:ext cx="0" cy="0"/>
          <a:chOff x="0" y="0"/>
          <a:chExt cx="0" cy="0"/>
        </a:xfrm>
      </p:grpSpPr>
      <p:sp>
        <p:nvSpPr>
          <p:cNvPr id="25" name="TextBox 24">
            <a:extLst>
              <a:ext uri="{FF2B5EF4-FFF2-40B4-BE49-F238E27FC236}">
                <a16:creationId xmlns:a16="http://schemas.microsoft.com/office/drawing/2014/main" id="{D592FB98-E5B7-1C87-6C65-CED2206789EC}"/>
              </a:ext>
            </a:extLst>
          </p:cNvPr>
          <p:cNvSpPr txBox="1"/>
          <p:nvPr/>
        </p:nvSpPr>
        <p:spPr>
          <a:xfrm>
            <a:off x="2890108" y="784168"/>
            <a:ext cx="8997091" cy="600164"/>
          </a:xfrm>
          <a:prstGeom prst="rect">
            <a:avLst/>
          </a:prstGeom>
          <a:noFill/>
        </p:spPr>
        <p:txBody>
          <a:bodyPr wrap="square" rtlCol="0">
            <a:spAutoFit/>
          </a:bodyPr>
          <a:lstStyle/>
          <a:p>
            <a:r>
              <a:rPr lang="es-ES_tradnl" sz="3300">
                <a:solidFill>
                  <a:schemeClr val="accent1">
                    <a:lumMod val="50000"/>
                    <a:lumOff val="50000"/>
                  </a:schemeClr>
                </a:solidFill>
                <a:latin typeface="Aptos" panose="020B0004020202020204" pitchFamily="34" charset="0"/>
              </a:rPr>
              <a:t>Responsabilidad de la UAA: </a:t>
            </a:r>
            <a:r>
              <a:rPr lang="es-ES_tradnl" sz="3300" noProof="0">
                <a:solidFill>
                  <a:schemeClr val="accent2">
                    <a:lumMod val="60000"/>
                    <a:lumOff val="40000"/>
                  </a:schemeClr>
                </a:solidFill>
                <a:latin typeface="Aptos" panose="020B0004020202020204" pitchFamily="34" charset="0"/>
              </a:rPr>
              <a:t>Autonomía</a:t>
            </a:r>
          </a:p>
        </p:txBody>
      </p:sp>
      <p:sp>
        <p:nvSpPr>
          <p:cNvPr id="4" name="CuadroTexto 3">
            <a:extLst>
              <a:ext uri="{FF2B5EF4-FFF2-40B4-BE49-F238E27FC236}">
                <a16:creationId xmlns:a16="http://schemas.microsoft.com/office/drawing/2014/main" id="{4D39A4D6-F2D0-20A6-470C-152C46F12BEB}"/>
              </a:ext>
            </a:extLst>
          </p:cNvPr>
          <p:cNvSpPr txBox="1"/>
          <p:nvPr/>
        </p:nvSpPr>
        <p:spPr>
          <a:xfrm>
            <a:off x="2890109" y="1694929"/>
            <a:ext cx="8380700" cy="3785652"/>
          </a:xfrm>
          <a:prstGeom prst="rect">
            <a:avLst/>
          </a:prstGeom>
          <a:noFill/>
        </p:spPr>
        <p:txBody>
          <a:bodyPr wrap="square">
            <a:spAutoFit/>
          </a:bodyPr>
          <a:lstStyle/>
          <a:p>
            <a:r>
              <a:rPr lang="es-MX" sz="2400">
                <a:solidFill>
                  <a:schemeClr val="tx1">
                    <a:lumMod val="75000"/>
                    <a:lumOff val="25000"/>
                  </a:schemeClr>
                </a:solidFill>
                <a:latin typeface="Aptos" panose="020B0004020202020204" pitchFamily="34" charset="0"/>
              </a:rPr>
              <a:t>Capacidad para gobernarse, se mantendrá en </a:t>
            </a:r>
            <a:r>
              <a:rPr lang="es-MX" sz="2400" b="1">
                <a:solidFill>
                  <a:schemeClr val="tx1">
                    <a:lumMod val="75000"/>
                    <a:lumOff val="25000"/>
                  </a:schemeClr>
                </a:solidFill>
                <a:latin typeface="Aptos" panose="020B0004020202020204" pitchFamily="34" charset="0"/>
              </a:rPr>
              <a:t>comunicación con su comunidad</a:t>
            </a:r>
            <a:r>
              <a:rPr lang="es-MX" sz="2400">
                <a:solidFill>
                  <a:schemeClr val="tx1">
                    <a:lumMod val="75000"/>
                    <a:lumOff val="25000"/>
                  </a:schemeClr>
                </a:solidFill>
                <a:latin typeface="Aptos" panose="020B0004020202020204" pitchFamily="34" charset="0"/>
              </a:rPr>
              <a:t>, no se apartará de su ámbito social e intervendrá con espíritu crítico y de manera positiva en su vida. La </a:t>
            </a:r>
            <a:r>
              <a:rPr lang="es-MX" sz="2400" b="1">
                <a:solidFill>
                  <a:schemeClr val="tx1">
                    <a:lumMod val="75000"/>
                    <a:lumOff val="25000"/>
                  </a:schemeClr>
                </a:solidFill>
                <a:latin typeface="Aptos" panose="020B0004020202020204" pitchFamily="34" charset="0"/>
              </a:rPr>
              <a:t>docencia, la investigación</a:t>
            </a:r>
            <a:r>
              <a:rPr lang="es-MX" sz="2400">
                <a:solidFill>
                  <a:schemeClr val="tx1">
                    <a:lumMod val="75000"/>
                    <a:lumOff val="25000"/>
                  </a:schemeClr>
                </a:solidFill>
                <a:latin typeface="Aptos" panose="020B0004020202020204" pitchFamily="34" charset="0"/>
              </a:rPr>
              <a:t> y la difusión se planearán, de manera que </a:t>
            </a:r>
            <a:r>
              <a:rPr lang="es-MX" sz="2400" b="1">
                <a:solidFill>
                  <a:schemeClr val="tx1">
                    <a:lumMod val="75000"/>
                    <a:lumOff val="25000"/>
                  </a:schemeClr>
                </a:solidFill>
                <a:latin typeface="Aptos" panose="020B0004020202020204" pitchFamily="34" charset="0"/>
              </a:rPr>
              <a:t>contribuyan al desarrollo integral de Aguascalientes y de México, atendiendo a la responsabilidad social de la Institución.</a:t>
            </a:r>
          </a:p>
          <a:p>
            <a:endParaRPr lang="es-MX" sz="2400" b="1">
              <a:solidFill>
                <a:schemeClr val="tx1">
                  <a:lumMod val="75000"/>
                  <a:lumOff val="25000"/>
                </a:schemeClr>
              </a:solidFill>
              <a:latin typeface="Aptos" panose="020B0004020202020204" pitchFamily="34" charset="0"/>
            </a:endParaRPr>
          </a:p>
          <a:p>
            <a:r>
              <a:rPr lang="es-MX" sz="2400" b="1">
                <a:solidFill>
                  <a:schemeClr val="tx1">
                    <a:lumMod val="75000"/>
                    <a:lumOff val="25000"/>
                  </a:schemeClr>
                </a:solidFill>
                <a:latin typeface="Aptos" panose="020B0004020202020204" pitchFamily="34" charset="0"/>
              </a:rPr>
              <a:t>La responsabilidad social de la Universidad será una convicción y compromiso permanente […]</a:t>
            </a:r>
          </a:p>
        </p:txBody>
      </p:sp>
      <p:sp>
        <p:nvSpPr>
          <p:cNvPr id="2" name="Rectangle 21">
            <a:extLst>
              <a:ext uri="{FF2B5EF4-FFF2-40B4-BE49-F238E27FC236}">
                <a16:creationId xmlns:a16="http://schemas.microsoft.com/office/drawing/2014/main" id="{0D0EB7EF-2618-0065-0DE2-B89FECEA4C31}"/>
              </a:ext>
            </a:extLst>
          </p:cNvPr>
          <p:cNvSpPr>
            <a:spLocks noChangeAspect="1"/>
          </p:cNvSpPr>
          <p:nvPr/>
        </p:nvSpPr>
        <p:spPr>
          <a:xfrm>
            <a:off x="1" y="2363130"/>
            <a:ext cx="2130811" cy="2130811"/>
          </a:xfrm>
          <a:prstGeom prst="rect">
            <a:avLst/>
          </a:prstGeom>
          <a:solidFill>
            <a:schemeClr val="accent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_tradnl" sz="4400" noProof="0">
                <a:latin typeface="Aptos" panose="020B0004020202020204" pitchFamily="34" charset="0"/>
              </a:rPr>
              <a:t>Art. </a:t>
            </a:r>
            <a:r>
              <a:rPr lang="es-ES_tradnl" sz="4400" noProof="0">
                <a:solidFill>
                  <a:srgbClr val="92D050"/>
                </a:solidFill>
                <a:latin typeface="Aptos" panose="020B0004020202020204" pitchFamily="34" charset="0"/>
              </a:rPr>
              <a:t>5</a:t>
            </a:r>
          </a:p>
          <a:p>
            <a:pPr algn="ctr"/>
            <a:r>
              <a:rPr lang="es-ES_tradnl">
                <a:latin typeface="Aptos" panose="020B0004020202020204" pitchFamily="34" charset="0"/>
              </a:rPr>
              <a:t>Estatuto de la </a:t>
            </a:r>
            <a:br>
              <a:rPr lang="es-ES_tradnl">
                <a:latin typeface="Aptos" panose="020B0004020202020204" pitchFamily="34" charset="0"/>
              </a:rPr>
            </a:br>
            <a:r>
              <a:rPr lang="es-ES_tradnl">
                <a:latin typeface="Aptos" panose="020B0004020202020204" pitchFamily="34" charset="0"/>
              </a:rPr>
              <a:t>Ley Orgánica</a:t>
            </a:r>
            <a:endParaRPr lang="es-ES_tradnl" noProof="0">
              <a:latin typeface="Aptos" panose="020B0004020202020204" pitchFamily="34" charset="0"/>
            </a:endParaRPr>
          </a:p>
        </p:txBody>
      </p:sp>
      <p:sp>
        <p:nvSpPr>
          <p:cNvPr id="3" name="Rectangle 21">
            <a:extLst>
              <a:ext uri="{FF2B5EF4-FFF2-40B4-BE49-F238E27FC236}">
                <a16:creationId xmlns:a16="http://schemas.microsoft.com/office/drawing/2014/main" id="{D4875832-F938-27D6-EBBA-E5CB6A5FF07A}"/>
              </a:ext>
            </a:extLst>
          </p:cNvPr>
          <p:cNvSpPr>
            <a:spLocks noChangeAspect="1"/>
          </p:cNvSpPr>
          <p:nvPr/>
        </p:nvSpPr>
        <p:spPr>
          <a:xfrm>
            <a:off x="1" y="4727189"/>
            <a:ext cx="2130811" cy="213081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noProof="0">
              <a:solidFill>
                <a:schemeClr val="accent1"/>
              </a:solidFill>
              <a:latin typeface="Aptos" panose="020B0004020202020204" pitchFamily="34" charset="0"/>
            </a:endParaRPr>
          </a:p>
        </p:txBody>
      </p:sp>
      <p:sp>
        <p:nvSpPr>
          <p:cNvPr id="6" name="Rectangle 21">
            <a:extLst>
              <a:ext uri="{FF2B5EF4-FFF2-40B4-BE49-F238E27FC236}">
                <a16:creationId xmlns:a16="http://schemas.microsoft.com/office/drawing/2014/main" id="{326C85C6-B9CD-746C-7B62-2DC54CBD60D0}"/>
              </a:ext>
            </a:extLst>
          </p:cNvPr>
          <p:cNvSpPr>
            <a:spLocks noChangeAspect="1"/>
          </p:cNvSpPr>
          <p:nvPr/>
        </p:nvSpPr>
        <p:spPr>
          <a:xfrm>
            <a:off x="0" y="0"/>
            <a:ext cx="2130811" cy="2130811"/>
          </a:xfrm>
          <a:prstGeom prst="rect">
            <a:avLst/>
          </a:prstGeom>
          <a:solidFill>
            <a:schemeClr val="accent1">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noProof="0">
              <a:solidFill>
                <a:schemeClr val="accent1"/>
              </a:solidFill>
              <a:latin typeface="Aptos" panose="020B0004020202020204" pitchFamily="34" charset="0"/>
            </a:endParaRPr>
          </a:p>
        </p:txBody>
      </p:sp>
      <p:sp>
        <p:nvSpPr>
          <p:cNvPr id="5" name="TextBox 25">
            <a:extLst>
              <a:ext uri="{FF2B5EF4-FFF2-40B4-BE49-F238E27FC236}">
                <a16:creationId xmlns:a16="http://schemas.microsoft.com/office/drawing/2014/main" id="{BA3B8366-5B1F-CF57-5C2B-5F3153318B84}"/>
              </a:ext>
            </a:extLst>
          </p:cNvPr>
          <p:cNvSpPr txBox="1"/>
          <p:nvPr/>
        </p:nvSpPr>
        <p:spPr>
          <a:xfrm>
            <a:off x="2331720" y="6446520"/>
            <a:ext cx="9235440" cy="153888"/>
          </a:xfrm>
          <a:prstGeom prst="rect">
            <a:avLst/>
          </a:prstGeom>
          <a:noFill/>
        </p:spPr>
        <p:txBody>
          <a:bodyPr wrap="square" lIns="0" tIns="0" rIns="0" bIns="0">
            <a:spAutoFit/>
          </a:bodyPr>
          <a:lstStyle/>
          <a:p>
            <a:pPr algn="r"/>
            <a:r>
              <a:rPr lang="es-MX" sz="1000" i="1">
                <a:solidFill>
                  <a:schemeClr val="bg1">
                    <a:lumMod val="65000"/>
                  </a:schemeClr>
                </a:solidFill>
              </a:rPr>
              <a:t>(Universidad Autónoma de Aguascalientes, 2025, art. 5)</a:t>
            </a:r>
            <a:endParaRPr sz="1000" i="1">
              <a:solidFill>
                <a:schemeClr val="bg1">
                  <a:lumMod val="65000"/>
                </a:schemeClr>
              </a:solidFill>
              <a:latin typeface="Aptos"/>
            </a:endParaRPr>
          </a:p>
        </p:txBody>
      </p:sp>
    </p:spTree>
    <p:extLst>
      <p:ext uri="{BB962C8B-B14F-4D97-AF65-F5344CB8AC3E}">
        <p14:creationId xmlns:p14="http://schemas.microsoft.com/office/powerpoint/2010/main" val="35268210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BF2FF"/>
        </a:solidFill>
        <a:effectLst/>
      </p:bgPr>
    </p:bg>
    <p:spTree>
      <p:nvGrpSpPr>
        <p:cNvPr id="1" name="">
          <a:extLst>
            <a:ext uri="{FF2B5EF4-FFF2-40B4-BE49-F238E27FC236}">
              <a16:creationId xmlns:a16="http://schemas.microsoft.com/office/drawing/2014/main" id="{B79371A7-411E-818C-263D-61A4E58E8755}"/>
            </a:ext>
          </a:extLst>
        </p:cNvPr>
        <p:cNvGrpSpPr/>
        <p:nvPr/>
      </p:nvGrpSpPr>
      <p:grpSpPr>
        <a:xfrm>
          <a:off x="0" y="0"/>
          <a:ext cx="0" cy="0"/>
          <a:chOff x="0" y="0"/>
          <a:chExt cx="0" cy="0"/>
        </a:xfrm>
      </p:grpSpPr>
      <p:sp>
        <p:nvSpPr>
          <p:cNvPr id="25" name="TextBox 24">
            <a:extLst>
              <a:ext uri="{FF2B5EF4-FFF2-40B4-BE49-F238E27FC236}">
                <a16:creationId xmlns:a16="http://schemas.microsoft.com/office/drawing/2014/main" id="{F7207BE3-E044-62F2-E716-44DD0D005D9D}"/>
              </a:ext>
            </a:extLst>
          </p:cNvPr>
          <p:cNvSpPr txBox="1"/>
          <p:nvPr/>
        </p:nvSpPr>
        <p:spPr>
          <a:xfrm>
            <a:off x="2890108" y="784168"/>
            <a:ext cx="8997091" cy="600164"/>
          </a:xfrm>
          <a:prstGeom prst="rect">
            <a:avLst/>
          </a:prstGeom>
          <a:noFill/>
        </p:spPr>
        <p:txBody>
          <a:bodyPr wrap="square" rtlCol="0">
            <a:spAutoFit/>
          </a:bodyPr>
          <a:lstStyle/>
          <a:p>
            <a:r>
              <a:rPr lang="es-ES_tradnl" sz="3300">
                <a:solidFill>
                  <a:schemeClr val="accent1">
                    <a:lumMod val="50000"/>
                    <a:lumOff val="50000"/>
                  </a:schemeClr>
                </a:solidFill>
                <a:latin typeface="Aptos" panose="020B0004020202020204" pitchFamily="34" charset="0"/>
              </a:rPr>
              <a:t>Responsabilidad de la UAA: </a:t>
            </a:r>
            <a:r>
              <a:rPr lang="es-ES_tradnl" sz="3300" noProof="0">
                <a:solidFill>
                  <a:schemeClr val="accent2">
                    <a:lumMod val="60000"/>
                    <a:lumOff val="40000"/>
                  </a:schemeClr>
                </a:solidFill>
                <a:latin typeface="Aptos" panose="020B0004020202020204" pitchFamily="34" charset="0"/>
              </a:rPr>
              <a:t>Oferta</a:t>
            </a:r>
          </a:p>
        </p:txBody>
      </p:sp>
      <p:sp>
        <p:nvSpPr>
          <p:cNvPr id="4" name="CuadroTexto 3">
            <a:extLst>
              <a:ext uri="{FF2B5EF4-FFF2-40B4-BE49-F238E27FC236}">
                <a16:creationId xmlns:a16="http://schemas.microsoft.com/office/drawing/2014/main" id="{6E74DBA9-4A3D-8F82-2D95-DADA43AD12AD}"/>
              </a:ext>
            </a:extLst>
          </p:cNvPr>
          <p:cNvSpPr txBox="1"/>
          <p:nvPr/>
        </p:nvSpPr>
        <p:spPr>
          <a:xfrm>
            <a:off x="2890109" y="1694929"/>
            <a:ext cx="8380700" cy="4493538"/>
          </a:xfrm>
          <a:prstGeom prst="rect">
            <a:avLst/>
          </a:prstGeom>
          <a:noFill/>
        </p:spPr>
        <p:txBody>
          <a:bodyPr wrap="square">
            <a:spAutoFit/>
          </a:bodyPr>
          <a:lstStyle/>
          <a:p>
            <a:r>
              <a:rPr lang="es-MX" sz="2200">
                <a:solidFill>
                  <a:schemeClr val="tx1">
                    <a:lumMod val="75000"/>
                    <a:lumOff val="25000"/>
                  </a:schemeClr>
                </a:solidFill>
                <a:latin typeface="Aptos" panose="020B0004020202020204" pitchFamily="34" charset="0"/>
              </a:rPr>
              <a:t>La Universidad </a:t>
            </a:r>
            <a:r>
              <a:rPr lang="es-MX" sz="2200" b="1">
                <a:solidFill>
                  <a:schemeClr val="tx1">
                    <a:lumMod val="75000"/>
                    <a:lumOff val="25000"/>
                  </a:schemeClr>
                </a:solidFill>
                <a:latin typeface="Aptos" panose="020B0004020202020204" pitchFamily="34" charset="0"/>
              </a:rPr>
              <a:t>diversificará su oferta de opciones de estudio</a:t>
            </a:r>
            <a:r>
              <a:rPr lang="es-MX" sz="2200">
                <a:solidFill>
                  <a:schemeClr val="tx1">
                    <a:lumMod val="75000"/>
                    <a:lumOff val="25000"/>
                  </a:schemeClr>
                </a:solidFill>
                <a:latin typeface="Aptos" panose="020B0004020202020204" pitchFamily="34" charset="0"/>
              </a:rPr>
              <a:t>, </a:t>
            </a:r>
            <a:r>
              <a:rPr lang="es-MX" sz="2200" u="sng">
                <a:solidFill>
                  <a:schemeClr val="tx1">
                    <a:lumMod val="75000"/>
                    <a:lumOff val="25000"/>
                  </a:schemeClr>
                </a:solidFill>
                <a:latin typeface="Aptos" panose="020B0004020202020204" pitchFamily="34" charset="0"/>
              </a:rPr>
              <a:t>tomando en cuenta la necesidad social, la demanda estudiantil, el mercado laboral y la posibilidad de asegurar calidad de acuerdo con la capacidad instalada</a:t>
            </a:r>
            <a:r>
              <a:rPr lang="es-MX" sz="2200">
                <a:solidFill>
                  <a:schemeClr val="tx1">
                    <a:lumMod val="75000"/>
                    <a:lumOff val="25000"/>
                  </a:schemeClr>
                </a:solidFill>
                <a:latin typeface="Aptos" panose="020B0004020202020204" pitchFamily="34" charset="0"/>
              </a:rPr>
              <a:t>; mantendrá abiertas sus puertas para todos los aspirantes del Estado sin importar su condición social ni económica. </a:t>
            </a:r>
            <a:r>
              <a:rPr lang="es-MX" sz="2200" u="sng">
                <a:solidFill>
                  <a:schemeClr val="tx1">
                    <a:lumMod val="75000"/>
                    <a:lumOff val="25000"/>
                  </a:schemeClr>
                </a:solidFill>
                <a:latin typeface="Aptos" panose="020B0004020202020204" pitchFamily="34" charset="0"/>
              </a:rPr>
              <a:t>Los procedimientos de selección se basarán en la aptitud académica, con respeto del principio de igualdad de oportunidades. </a:t>
            </a:r>
          </a:p>
          <a:p>
            <a:r>
              <a:rPr lang="es-MX" sz="2200">
                <a:solidFill>
                  <a:schemeClr val="tx1">
                    <a:lumMod val="75000"/>
                    <a:lumOff val="25000"/>
                  </a:schemeClr>
                </a:solidFill>
                <a:latin typeface="Aptos" panose="020B0004020202020204" pitchFamily="34" charset="0"/>
              </a:rPr>
              <a:t> </a:t>
            </a:r>
          </a:p>
          <a:p>
            <a:r>
              <a:rPr lang="es-MX" sz="2200">
                <a:solidFill>
                  <a:schemeClr val="tx1">
                    <a:lumMod val="75000"/>
                    <a:lumOff val="25000"/>
                  </a:schemeClr>
                </a:solidFill>
                <a:latin typeface="Aptos" panose="020B0004020202020204" pitchFamily="34" charset="0"/>
              </a:rPr>
              <a:t>Procurará brindar amplias oportunidades de formación y mantendrá ayudas financieras que permitan hacer accesible la educación superior a las personas carentes de recursos económicos, con capacidad de aprender e interés de estudiar. </a:t>
            </a:r>
          </a:p>
        </p:txBody>
      </p:sp>
      <p:sp>
        <p:nvSpPr>
          <p:cNvPr id="2" name="Rectangle 21">
            <a:extLst>
              <a:ext uri="{FF2B5EF4-FFF2-40B4-BE49-F238E27FC236}">
                <a16:creationId xmlns:a16="http://schemas.microsoft.com/office/drawing/2014/main" id="{9723F90E-6C98-2924-C829-DC1F8F785D75}"/>
              </a:ext>
            </a:extLst>
          </p:cNvPr>
          <p:cNvSpPr>
            <a:spLocks noChangeAspect="1"/>
          </p:cNvSpPr>
          <p:nvPr/>
        </p:nvSpPr>
        <p:spPr>
          <a:xfrm>
            <a:off x="1" y="2363130"/>
            <a:ext cx="2130811" cy="2130811"/>
          </a:xfrm>
          <a:prstGeom prst="rect">
            <a:avLst/>
          </a:prstGeom>
          <a:solidFill>
            <a:schemeClr val="accent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_tradnl" sz="4400" noProof="0">
                <a:latin typeface="Aptos" panose="020B0004020202020204" pitchFamily="34" charset="0"/>
              </a:rPr>
              <a:t>Art. </a:t>
            </a:r>
            <a:r>
              <a:rPr lang="es-ES_tradnl" sz="4400" noProof="0">
                <a:solidFill>
                  <a:srgbClr val="92D050"/>
                </a:solidFill>
                <a:latin typeface="Aptos" panose="020B0004020202020204" pitchFamily="34" charset="0"/>
              </a:rPr>
              <a:t>7</a:t>
            </a:r>
          </a:p>
          <a:p>
            <a:pPr algn="ctr"/>
            <a:r>
              <a:rPr lang="es-ES_tradnl">
                <a:latin typeface="Aptos" panose="020B0004020202020204" pitchFamily="34" charset="0"/>
              </a:rPr>
              <a:t>Estatuto de la </a:t>
            </a:r>
            <a:br>
              <a:rPr lang="es-ES_tradnl">
                <a:latin typeface="Aptos" panose="020B0004020202020204" pitchFamily="34" charset="0"/>
              </a:rPr>
            </a:br>
            <a:r>
              <a:rPr lang="es-ES_tradnl">
                <a:latin typeface="Aptos" panose="020B0004020202020204" pitchFamily="34" charset="0"/>
              </a:rPr>
              <a:t>Ley Orgánica</a:t>
            </a:r>
            <a:endParaRPr lang="es-ES_tradnl" noProof="0">
              <a:latin typeface="Aptos" panose="020B0004020202020204" pitchFamily="34" charset="0"/>
            </a:endParaRPr>
          </a:p>
        </p:txBody>
      </p:sp>
      <p:sp>
        <p:nvSpPr>
          <p:cNvPr id="3" name="Rectangle 21">
            <a:extLst>
              <a:ext uri="{FF2B5EF4-FFF2-40B4-BE49-F238E27FC236}">
                <a16:creationId xmlns:a16="http://schemas.microsoft.com/office/drawing/2014/main" id="{67F352CF-EF1E-C8B2-99D7-5D78143F4D7D}"/>
              </a:ext>
            </a:extLst>
          </p:cNvPr>
          <p:cNvSpPr>
            <a:spLocks noChangeAspect="1"/>
          </p:cNvSpPr>
          <p:nvPr/>
        </p:nvSpPr>
        <p:spPr>
          <a:xfrm>
            <a:off x="1" y="4727189"/>
            <a:ext cx="2130811" cy="213081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noProof="0">
              <a:solidFill>
                <a:schemeClr val="accent1"/>
              </a:solidFill>
              <a:latin typeface="Aptos" panose="020B0004020202020204" pitchFamily="34" charset="0"/>
            </a:endParaRPr>
          </a:p>
        </p:txBody>
      </p:sp>
      <p:sp>
        <p:nvSpPr>
          <p:cNvPr id="6" name="Rectangle 21">
            <a:extLst>
              <a:ext uri="{FF2B5EF4-FFF2-40B4-BE49-F238E27FC236}">
                <a16:creationId xmlns:a16="http://schemas.microsoft.com/office/drawing/2014/main" id="{1C650C0F-93DD-E86B-0BC9-729CC51447E2}"/>
              </a:ext>
            </a:extLst>
          </p:cNvPr>
          <p:cNvSpPr>
            <a:spLocks noChangeAspect="1"/>
          </p:cNvSpPr>
          <p:nvPr/>
        </p:nvSpPr>
        <p:spPr>
          <a:xfrm>
            <a:off x="0" y="0"/>
            <a:ext cx="2130811" cy="2130811"/>
          </a:xfrm>
          <a:prstGeom prst="rect">
            <a:avLst/>
          </a:prstGeom>
          <a:solidFill>
            <a:schemeClr val="accent1">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noProof="0">
              <a:solidFill>
                <a:schemeClr val="accent1"/>
              </a:solidFill>
              <a:latin typeface="Aptos" panose="020B0004020202020204" pitchFamily="34" charset="0"/>
            </a:endParaRPr>
          </a:p>
        </p:txBody>
      </p:sp>
      <p:sp>
        <p:nvSpPr>
          <p:cNvPr id="5" name="TextBox 25">
            <a:extLst>
              <a:ext uri="{FF2B5EF4-FFF2-40B4-BE49-F238E27FC236}">
                <a16:creationId xmlns:a16="http://schemas.microsoft.com/office/drawing/2014/main" id="{0C32B407-0975-E75E-FDB9-8D3B766416AC}"/>
              </a:ext>
            </a:extLst>
          </p:cNvPr>
          <p:cNvSpPr txBox="1"/>
          <p:nvPr/>
        </p:nvSpPr>
        <p:spPr>
          <a:xfrm>
            <a:off x="2331720" y="6446520"/>
            <a:ext cx="9235440" cy="153888"/>
          </a:xfrm>
          <a:prstGeom prst="rect">
            <a:avLst/>
          </a:prstGeom>
          <a:noFill/>
        </p:spPr>
        <p:txBody>
          <a:bodyPr wrap="square" lIns="0" tIns="0" rIns="0" bIns="0">
            <a:spAutoFit/>
          </a:bodyPr>
          <a:lstStyle/>
          <a:p>
            <a:pPr algn="r"/>
            <a:r>
              <a:rPr lang="es-MX" sz="1000" i="1">
                <a:solidFill>
                  <a:schemeClr val="bg1">
                    <a:lumMod val="65000"/>
                  </a:schemeClr>
                </a:solidFill>
              </a:rPr>
              <a:t>(Universidad Autónoma de Aguascalientes, 2025, art. 7)</a:t>
            </a:r>
            <a:endParaRPr sz="1000" i="1">
              <a:solidFill>
                <a:schemeClr val="bg1">
                  <a:lumMod val="65000"/>
                </a:schemeClr>
              </a:solidFill>
              <a:latin typeface="Aptos"/>
            </a:endParaRPr>
          </a:p>
        </p:txBody>
      </p:sp>
    </p:spTree>
    <p:extLst>
      <p:ext uri="{BB962C8B-B14F-4D97-AF65-F5344CB8AC3E}">
        <p14:creationId xmlns:p14="http://schemas.microsoft.com/office/powerpoint/2010/main" val="20620509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BF2FF"/>
        </a:solidFill>
        <a:effectLst/>
      </p:bgPr>
    </p:bg>
    <p:spTree>
      <p:nvGrpSpPr>
        <p:cNvPr id="1" name="">
          <a:extLst>
            <a:ext uri="{FF2B5EF4-FFF2-40B4-BE49-F238E27FC236}">
              <a16:creationId xmlns:a16="http://schemas.microsoft.com/office/drawing/2014/main" id="{7D9BF304-3987-9E93-38D6-39473D6B28FA}"/>
            </a:ext>
          </a:extLst>
        </p:cNvPr>
        <p:cNvGrpSpPr/>
        <p:nvPr/>
      </p:nvGrpSpPr>
      <p:grpSpPr>
        <a:xfrm>
          <a:off x="0" y="0"/>
          <a:ext cx="0" cy="0"/>
          <a:chOff x="0" y="0"/>
          <a:chExt cx="0" cy="0"/>
        </a:xfrm>
      </p:grpSpPr>
      <p:sp>
        <p:nvSpPr>
          <p:cNvPr id="25" name="TextBox 24">
            <a:extLst>
              <a:ext uri="{FF2B5EF4-FFF2-40B4-BE49-F238E27FC236}">
                <a16:creationId xmlns:a16="http://schemas.microsoft.com/office/drawing/2014/main" id="{DEA34EC9-E265-DC4C-0EB5-3F1EDE5BC5F1}"/>
              </a:ext>
            </a:extLst>
          </p:cNvPr>
          <p:cNvSpPr txBox="1"/>
          <p:nvPr/>
        </p:nvSpPr>
        <p:spPr>
          <a:xfrm>
            <a:off x="2890108" y="784168"/>
            <a:ext cx="8997091" cy="600164"/>
          </a:xfrm>
          <a:prstGeom prst="rect">
            <a:avLst/>
          </a:prstGeom>
          <a:noFill/>
        </p:spPr>
        <p:txBody>
          <a:bodyPr wrap="square" rtlCol="0">
            <a:spAutoFit/>
          </a:bodyPr>
          <a:lstStyle/>
          <a:p>
            <a:r>
              <a:rPr lang="es-ES_tradnl" sz="3300">
                <a:solidFill>
                  <a:schemeClr val="accent1">
                    <a:lumMod val="50000"/>
                    <a:lumOff val="50000"/>
                  </a:schemeClr>
                </a:solidFill>
                <a:latin typeface="Aptos" panose="020B0004020202020204" pitchFamily="34" charset="0"/>
              </a:rPr>
              <a:t>Responsabilidad de la UAA: </a:t>
            </a:r>
            <a:r>
              <a:rPr lang="es-ES_tradnl" sz="3300" noProof="0">
                <a:solidFill>
                  <a:schemeClr val="accent2">
                    <a:lumMod val="60000"/>
                    <a:lumOff val="40000"/>
                  </a:schemeClr>
                </a:solidFill>
                <a:latin typeface="Aptos" panose="020B0004020202020204" pitchFamily="34" charset="0"/>
              </a:rPr>
              <a:t>Eficiencia</a:t>
            </a:r>
          </a:p>
        </p:txBody>
      </p:sp>
      <p:sp>
        <p:nvSpPr>
          <p:cNvPr id="4" name="CuadroTexto 3">
            <a:extLst>
              <a:ext uri="{FF2B5EF4-FFF2-40B4-BE49-F238E27FC236}">
                <a16:creationId xmlns:a16="http://schemas.microsoft.com/office/drawing/2014/main" id="{F6696B34-5FB5-642C-CF28-BC7AEBBE301F}"/>
              </a:ext>
            </a:extLst>
          </p:cNvPr>
          <p:cNvSpPr txBox="1"/>
          <p:nvPr/>
        </p:nvSpPr>
        <p:spPr>
          <a:xfrm>
            <a:off x="2890109" y="2362202"/>
            <a:ext cx="8380700" cy="3693319"/>
          </a:xfrm>
          <a:prstGeom prst="rect">
            <a:avLst/>
          </a:prstGeom>
          <a:noFill/>
        </p:spPr>
        <p:txBody>
          <a:bodyPr wrap="square">
            <a:spAutoFit/>
          </a:bodyPr>
          <a:lstStyle/>
          <a:p>
            <a:r>
              <a:rPr lang="es-MX" sz="2600">
                <a:solidFill>
                  <a:schemeClr val="tx1">
                    <a:lumMod val="75000"/>
                    <a:lumOff val="25000"/>
                  </a:schemeClr>
                </a:solidFill>
                <a:latin typeface="Aptos" panose="020B0004020202020204" pitchFamily="34" charset="0"/>
              </a:rPr>
              <a:t>Las </a:t>
            </a:r>
            <a:r>
              <a:rPr lang="es-MX" sz="2600" b="1">
                <a:solidFill>
                  <a:schemeClr val="tx1">
                    <a:lumMod val="75000"/>
                    <a:lumOff val="25000"/>
                  </a:schemeClr>
                </a:solidFill>
                <a:latin typeface="Aptos" panose="020B0004020202020204" pitchFamily="34" charset="0"/>
              </a:rPr>
              <a:t>actividades de la Universidad deberán realizarse con el más alto grado de eficiencia.</a:t>
            </a:r>
            <a:r>
              <a:rPr lang="es-MX" sz="2600">
                <a:solidFill>
                  <a:schemeClr val="tx1">
                    <a:lumMod val="75000"/>
                    <a:lumOff val="25000"/>
                  </a:schemeClr>
                </a:solidFill>
                <a:latin typeface="Aptos" panose="020B0004020202020204" pitchFamily="34" charset="0"/>
              </a:rPr>
              <a:t> Su funcionamiento tendrá que ser, siempre, ejemplo positivo en la comunidad con el fin de evitar el </a:t>
            </a:r>
            <a:r>
              <a:rPr lang="es-MX" sz="2600" b="1">
                <a:solidFill>
                  <a:schemeClr val="tx1">
                    <a:lumMod val="75000"/>
                    <a:lumOff val="25000"/>
                  </a:schemeClr>
                </a:solidFill>
                <a:latin typeface="Aptos" panose="020B0004020202020204" pitchFamily="34" charset="0"/>
              </a:rPr>
              <a:t>desperdicio de tiempo, de recursos materiales y de valores de toda índole</a:t>
            </a:r>
            <a:r>
              <a:rPr lang="es-MX" sz="2600">
                <a:solidFill>
                  <a:schemeClr val="tx1">
                    <a:lumMod val="75000"/>
                    <a:lumOff val="25000"/>
                  </a:schemeClr>
                </a:solidFill>
                <a:latin typeface="Aptos" panose="020B0004020202020204" pitchFamily="34" charset="0"/>
              </a:rPr>
              <a:t>. El conocimiento científico de la administración deberá ser soporte para su planeación, organización, operación y control para alcanzar del mejor modo los objetivos que se han señalado. </a:t>
            </a:r>
          </a:p>
        </p:txBody>
      </p:sp>
      <p:sp>
        <p:nvSpPr>
          <p:cNvPr id="2" name="Rectangle 21">
            <a:extLst>
              <a:ext uri="{FF2B5EF4-FFF2-40B4-BE49-F238E27FC236}">
                <a16:creationId xmlns:a16="http://schemas.microsoft.com/office/drawing/2014/main" id="{06C75BE3-A90F-9BFA-A3F7-8FD141F21DC2}"/>
              </a:ext>
            </a:extLst>
          </p:cNvPr>
          <p:cNvSpPr>
            <a:spLocks noChangeAspect="1"/>
          </p:cNvSpPr>
          <p:nvPr/>
        </p:nvSpPr>
        <p:spPr>
          <a:xfrm>
            <a:off x="1" y="2363130"/>
            <a:ext cx="2130811" cy="2130811"/>
          </a:xfrm>
          <a:prstGeom prst="rect">
            <a:avLst/>
          </a:prstGeom>
          <a:solidFill>
            <a:schemeClr val="accent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_tradnl" sz="4400" noProof="0">
                <a:latin typeface="Aptos" panose="020B0004020202020204" pitchFamily="34" charset="0"/>
              </a:rPr>
              <a:t>Art. </a:t>
            </a:r>
            <a:r>
              <a:rPr lang="es-ES_tradnl" sz="4400" noProof="0">
                <a:solidFill>
                  <a:srgbClr val="92D050"/>
                </a:solidFill>
                <a:latin typeface="Aptos" panose="020B0004020202020204" pitchFamily="34" charset="0"/>
              </a:rPr>
              <a:t>10</a:t>
            </a:r>
          </a:p>
          <a:p>
            <a:pPr algn="ctr"/>
            <a:r>
              <a:rPr lang="es-ES_tradnl">
                <a:latin typeface="Aptos" panose="020B0004020202020204" pitchFamily="34" charset="0"/>
              </a:rPr>
              <a:t>Estatuto de la </a:t>
            </a:r>
            <a:br>
              <a:rPr lang="es-ES_tradnl">
                <a:latin typeface="Aptos" panose="020B0004020202020204" pitchFamily="34" charset="0"/>
              </a:rPr>
            </a:br>
            <a:r>
              <a:rPr lang="es-ES_tradnl">
                <a:latin typeface="Aptos" panose="020B0004020202020204" pitchFamily="34" charset="0"/>
              </a:rPr>
              <a:t>Ley Orgánica</a:t>
            </a:r>
            <a:endParaRPr lang="es-ES_tradnl" noProof="0">
              <a:latin typeface="Aptos" panose="020B0004020202020204" pitchFamily="34" charset="0"/>
            </a:endParaRPr>
          </a:p>
        </p:txBody>
      </p:sp>
      <p:sp>
        <p:nvSpPr>
          <p:cNvPr id="3" name="Rectangle 21">
            <a:extLst>
              <a:ext uri="{FF2B5EF4-FFF2-40B4-BE49-F238E27FC236}">
                <a16:creationId xmlns:a16="http://schemas.microsoft.com/office/drawing/2014/main" id="{25D254C2-8270-C3EF-C993-B71BA92A8B99}"/>
              </a:ext>
            </a:extLst>
          </p:cNvPr>
          <p:cNvSpPr>
            <a:spLocks noChangeAspect="1"/>
          </p:cNvSpPr>
          <p:nvPr/>
        </p:nvSpPr>
        <p:spPr>
          <a:xfrm>
            <a:off x="1" y="4727189"/>
            <a:ext cx="2130811" cy="213081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noProof="0">
              <a:solidFill>
                <a:schemeClr val="accent1"/>
              </a:solidFill>
              <a:latin typeface="Aptos" panose="020B0004020202020204" pitchFamily="34" charset="0"/>
            </a:endParaRPr>
          </a:p>
        </p:txBody>
      </p:sp>
      <p:sp>
        <p:nvSpPr>
          <p:cNvPr id="5" name="Rectangle 21">
            <a:extLst>
              <a:ext uri="{FF2B5EF4-FFF2-40B4-BE49-F238E27FC236}">
                <a16:creationId xmlns:a16="http://schemas.microsoft.com/office/drawing/2014/main" id="{9E02C2AB-82D9-0DE1-122F-E539AD92DB83}"/>
              </a:ext>
            </a:extLst>
          </p:cNvPr>
          <p:cNvSpPr>
            <a:spLocks noChangeAspect="1"/>
          </p:cNvSpPr>
          <p:nvPr/>
        </p:nvSpPr>
        <p:spPr>
          <a:xfrm>
            <a:off x="0" y="0"/>
            <a:ext cx="2130811" cy="2130811"/>
          </a:xfrm>
          <a:prstGeom prst="rect">
            <a:avLst/>
          </a:prstGeom>
          <a:solidFill>
            <a:schemeClr val="accent1">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noProof="0">
              <a:solidFill>
                <a:schemeClr val="accent1"/>
              </a:solidFill>
              <a:latin typeface="Aptos" panose="020B0004020202020204" pitchFamily="34" charset="0"/>
            </a:endParaRPr>
          </a:p>
        </p:txBody>
      </p:sp>
      <p:sp>
        <p:nvSpPr>
          <p:cNvPr id="6" name="TextBox 25">
            <a:extLst>
              <a:ext uri="{FF2B5EF4-FFF2-40B4-BE49-F238E27FC236}">
                <a16:creationId xmlns:a16="http://schemas.microsoft.com/office/drawing/2014/main" id="{9440B5F7-6655-7583-7341-81969E2E90C0}"/>
              </a:ext>
            </a:extLst>
          </p:cNvPr>
          <p:cNvSpPr txBox="1"/>
          <p:nvPr/>
        </p:nvSpPr>
        <p:spPr>
          <a:xfrm>
            <a:off x="2331720" y="6446520"/>
            <a:ext cx="9235440" cy="153888"/>
          </a:xfrm>
          <a:prstGeom prst="rect">
            <a:avLst/>
          </a:prstGeom>
          <a:noFill/>
        </p:spPr>
        <p:txBody>
          <a:bodyPr wrap="square" lIns="0" tIns="0" rIns="0" bIns="0">
            <a:spAutoFit/>
          </a:bodyPr>
          <a:lstStyle/>
          <a:p>
            <a:pPr algn="r"/>
            <a:r>
              <a:rPr lang="es-MX" sz="1000" i="1">
                <a:solidFill>
                  <a:schemeClr val="bg1">
                    <a:lumMod val="65000"/>
                  </a:schemeClr>
                </a:solidFill>
              </a:rPr>
              <a:t>(Universidad Autónoma de Aguascalientes, 2025, art. 10)</a:t>
            </a:r>
            <a:endParaRPr sz="1000" i="1">
              <a:solidFill>
                <a:schemeClr val="bg1">
                  <a:lumMod val="65000"/>
                </a:schemeClr>
              </a:solidFill>
              <a:latin typeface="Aptos"/>
            </a:endParaRPr>
          </a:p>
        </p:txBody>
      </p:sp>
    </p:spTree>
    <p:extLst>
      <p:ext uri="{BB962C8B-B14F-4D97-AF65-F5344CB8AC3E}">
        <p14:creationId xmlns:p14="http://schemas.microsoft.com/office/powerpoint/2010/main" val="12448106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BF2FF"/>
        </a:solidFill>
        <a:effectLst/>
      </p:bgPr>
    </p:bg>
    <p:spTree>
      <p:nvGrpSpPr>
        <p:cNvPr id="1" name="">
          <a:extLst>
            <a:ext uri="{FF2B5EF4-FFF2-40B4-BE49-F238E27FC236}">
              <a16:creationId xmlns:a16="http://schemas.microsoft.com/office/drawing/2014/main" id="{5293E2E6-023C-BF27-2869-D8159D4BD6EF}"/>
            </a:ext>
          </a:extLst>
        </p:cNvPr>
        <p:cNvGrpSpPr/>
        <p:nvPr/>
      </p:nvGrpSpPr>
      <p:grpSpPr>
        <a:xfrm>
          <a:off x="0" y="0"/>
          <a:ext cx="0" cy="0"/>
          <a:chOff x="0" y="0"/>
          <a:chExt cx="0" cy="0"/>
        </a:xfrm>
      </p:grpSpPr>
      <p:sp>
        <p:nvSpPr>
          <p:cNvPr id="25" name="TextBox 24">
            <a:extLst>
              <a:ext uri="{FF2B5EF4-FFF2-40B4-BE49-F238E27FC236}">
                <a16:creationId xmlns:a16="http://schemas.microsoft.com/office/drawing/2014/main" id="{D0E115D7-976D-E853-29A4-16B8E14A4BD7}"/>
              </a:ext>
            </a:extLst>
          </p:cNvPr>
          <p:cNvSpPr txBox="1"/>
          <p:nvPr/>
        </p:nvSpPr>
        <p:spPr>
          <a:xfrm>
            <a:off x="2890108" y="784168"/>
            <a:ext cx="8997091" cy="600164"/>
          </a:xfrm>
          <a:prstGeom prst="rect">
            <a:avLst/>
          </a:prstGeom>
          <a:noFill/>
        </p:spPr>
        <p:txBody>
          <a:bodyPr wrap="square" rtlCol="0">
            <a:spAutoFit/>
          </a:bodyPr>
          <a:lstStyle/>
          <a:p>
            <a:r>
              <a:rPr lang="es-ES_tradnl" sz="3300" noProof="0">
                <a:solidFill>
                  <a:schemeClr val="accent1">
                    <a:lumMod val="50000"/>
                    <a:lumOff val="50000"/>
                  </a:schemeClr>
                </a:solidFill>
                <a:latin typeface="Aptos" panose="020B0004020202020204" pitchFamily="34" charset="0"/>
              </a:rPr>
              <a:t>Responsabilidad de las </a:t>
            </a:r>
            <a:r>
              <a:rPr lang="es-ES_tradnl" sz="3300" noProof="0">
                <a:solidFill>
                  <a:schemeClr val="accent5">
                    <a:lumMod val="60000"/>
                    <a:lumOff val="40000"/>
                  </a:schemeClr>
                </a:solidFill>
                <a:latin typeface="Aptos" panose="020B0004020202020204" pitchFamily="34" charset="0"/>
              </a:rPr>
              <a:t>Áreas Académicas</a:t>
            </a:r>
            <a:endParaRPr lang="es-ES_tradnl" sz="3300" noProof="0">
              <a:solidFill>
                <a:schemeClr val="accent2">
                  <a:lumMod val="60000"/>
                  <a:lumOff val="40000"/>
                </a:schemeClr>
              </a:solidFill>
              <a:latin typeface="Aptos" panose="020B0004020202020204" pitchFamily="34" charset="0"/>
            </a:endParaRPr>
          </a:p>
        </p:txBody>
      </p:sp>
      <p:sp>
        <p:nvSpPr>
          <p:cNvPr id="4" name="CuadroTexto 3">
            <a:extLst>
              <a:ext uri="{FF2B5EF4-FFF2-40B4-BE49-F238E27FC236}">
                <a16:creationId xmlns:a16="http://schemas.microsoft.com/office/drawing/2014/main" id="{4A0DC070-C510-FF20-C4DD-E4A604CEA4A8}"/>
              </a:ext>
            </a:extLst>
          </p:cNvPr>
          <p:cNvSpPr txBox="1"/>
          <p:nvPr/>
        </p:nvSpPr>
        <p:spPr>
          <a:xfrm>
            <a:off x="2890109" y="2362202"/>
            <a:ext cx="8380700" cy="3693319"/>
          </a:xfrm>
          <a:prstGeom prst="rect">
            <a:avLst/>
          </a:prstGeom>
          <a:noFill/>
        </p:spPr>
        <p:txBody>
          <a:bodyPr wrap="square">
            <a:spAutoFit/>
          </a:bodyPr>
          <a:lstStyle/>
          <a:p>
            <a:r>
              <a:rPr lang="es-MX" sz="2600" b="1">
                <a:solidFill>
                  <a:schemeClr val="tx1">
                    <a:lumMod val="75000"/>
                    <a:lumOff val="25000"/>
                  </a:schemeClr>
                </a:solidFill>
                <a:latin typeface="Aptos" panose="020B0004020202020204" pitchFamily="34" charset="0"/>
              </a:rPr>
              <a:t>Los centros </a:t>
            </a:r>
            <a:r>
              <a:rPr lang="es-MX" sz="2600">
                <a:solidFill>
                  <a:schemeClr val="tx1">
                    <a:lumMod val="75000"/>
                    <a:lumOff val="25000"/>
                  </a:schemeClr>
                </a:solidFill>
                <a:latin typeface="Aptos" panose="020B0004020202020204" pitchFamily="34" charset="0"/>
              </a:rPr>
              <a:t>son las agrupaciones de departamentos académicos, </a:t>
            </a:r>
            <a:r>
              <a:rPr lang="es-MX" sz="2600" b="1">
                <a:solidFill>
                  <a:schemeClr val="tx1">
                    <a:lumMod val="75000"/>
                    <a:lumOff val="25000"/>
                  </a:schemeClr>
                </a:solidFill>
                <a:latin typeface="Aptos" panose="020B0004020202020204" pitchFamily="34" charset="0"/>
              </a:rPr>
              <a:t>responsables de realizar las funciones sustantivas de docencia, investigación y difusión, diseñando, implementando y evaluando programas y proyectos de las tres funciones</a:t>
            </a:r>
            <a:r>
              <a:rPr lang="es-MX" sz="2600">
                <a:solidFill>
                  <a:schemeClr val="tx1">
                    <a:lumMod val="75000"/>
                    <a:lumOff val="25000"/>
                  </a:schemeClr>
                </a:solidFill>
                <a:latin typeface="Aptos" panose="020B0004020202020204" pitchFamily="34" charset="0"/>
              </a:rPr>
              <a:t>, con la </a:t>
            </a:r>
            <a:r>
              <a:rPr lang="es-MX" sz="2600" u="sng">
                <a:solidFill>
                  <a:schemeClr val="tx1">
                    <a:lumMod val="75000"/>
                    <a:lumOff val="25000"/>
                  </a:schemeClr>
                </a:solidFill>
                <a:latin typeface="Aptos" panose="020B0004020202020204" pitchFamily="34" charset="0"/>
              </a:rPr>
              <a:t>colaboración de las unidades de apoyo,</a:t>
            </a:r>
            <a:r>
              <a:rPr lang="es-MX" sz="2600">
                <a:solidFill>
                  <a:schemeClr val="tx1">
                    <a:lumMod val="75000"/>
                    <a:lumOff val="25000"/>
                  </a:schemeClr>
                </a:solidFill>
                <a:latin typeface="Aptos" panose="020B0004020202020204" pitchFamily="34" charset="0"/>
              </a:rPr>
              <a:t> de acuerdo con los reglamentos de nivel institucional y uno interno en que se precisen las normas institucionales para adecuarlas a las circunstancias de cada unidad.</a:t>
            </a:r>
            <a:endParaRPr lang="es-ES_tradnl" sz="2600">
              <a:solidFill>
                <a:schemeClr val="tx1">
                  <a:lumMod val="75000"/>
                  <a:lumOff val="25000"/>
                </a:schemeClr>
              </a:solidFill>
              <a:latin typeface="Aptos" panose="020B0004020202020204" pitchFamily="34" charset="0"/>
            </a:endParaRPr>
          </a:p>
        </p:txBody>
      </p:sp>
      <p:sp>
        <p:nvSpPr>
          <p:cNvPr id="2" name="Rectangle 21">
            <a:extLst>
              <a:ext uri="{FF2B5EF4-FFF2-40B4-BE49-F238E27FC236}">
                <a16:creationId xmlns:a16="http://schemas.microsoft.com/office/drawing/2014/main" id="{EC2FD15C-1602-C048-582E-679DF8C0F436}"/>
              </a:ext>
            </a:extLst>
          </p:cNvPr>
          <p:cNvSpPr>
            <a:spLocks noChangeAspect="1"/>
          </p:cNvSpPr>
          <p:nvPr/>
        </p:nvSpPr>
        <p:spPr>
          <a:xfrm>
            <a:off x="1" y="2363130"/>
            <a:ext cx="2130811" cy="2130811"/>
          </a:xfrm>
          <a:prstGeom prst="rect">
            <a:avLst/>
          </a:prstGeom>
          <a:solidFill>
            <a:schemeClr val="accent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_tradnl" sz="4400" noProof="0">
                <a:latin typeface="Aptos" panose="020B0004020202020204" pitchFamily="34" charset="0"/>
              </a:rPr>
              <a:t>Art. </a:t>
            </a:r>
            <a:r>
              <a:rPr lang="es-ES_tradnl" sz="4400" noProof="0">
                <a:solidFill>
                  <a:srgbClr val="92D050"/>
                </a:solidFill>
                <a:latin typeface="Aptos" panose="020B0004020202020204" pitchFamily="34" charset="0"/>
              </a:rPr>
              <a:t>17</a:t>
            </a:r>
          </a:p>
          <a:p>
            <a:pPr algn="ctr"/>
            <a:r>
              <a:rPr lang="es-ES_tradnl">
                <a:latin typeface="Aptos" panose="020B0004020202020204" pitchFamily="34" charset="0"/>
              </a:rPr>
              <a:t>Estatuto de la </a:t>
            </a:r>
            <a:br>
              <a:rPr lang="es-ES_tradnl">
                <a:latin typeface="Aptos" panose="020B0004020202020204" pitchFamily="34" charset="0"/>
              </a:rPr>
            </a:br>
            <a:r>
              <a:rPr lang="es-ES_tradnl">
                <a:latin typeface="Aptos" panose="020B0004020202020204" pitchFamily="34" charset="0"/>
              </a:rPr>
              <a:t>Ley Orgánica</a:t>
            </a:r>
            <a:endParaRPr lang="es-ES_tradnl" noProof="0">
              <a:latin typeface="Aptos" panose="020B0004020202020204" pitchFamily="34" charset="0"/>
            </a:endParaRPr>
          </a:p>
        </p:txBody>
      </p:sp>
      <p:sp>
        <p:nvSpPr>
          <p:cNvPr id="3" name="Rectangle 21">
            <a:extLst>
              <a:ext uri="{FF2B5EF4-FFF2-40B4-BE49-F238E27FC236}">
                <a16:creationId xmlns:a16="http://schemas.microsoft.com/office/drawing/2014/main" id="{BAA58711-E443-FF4D-E8A6-33D24735B154}"/>
              </a:ext>
            </a:extLst>
          </p:cNvPr>
          <p:cNvSpPr>
            <a:spLocks noChangeAspect="1"/>
          </p:cNvSpPr>
          <p:nvPr/>
        </p:nvSpPr>
        <p:spPr>
          <a:xfrm>
            <a:off x="1" y="4727189"/>
            <a:ext cx="2130811" cy="213081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noProof="0">
              <a:solidFill>
                <a:schemeClr val="accent1"/>
              </a:solidFill>
              <a:latin typeface="Aptos" panose="020B0004020202020204" pitchFamily="34" charset="0"/>
            </a:endParaRPr>
          </a:p>
        </p:txBody>
      </p:sp>
      <p:sp>
        <p:nvSpPr>
          <p:cNvPr id="5" name="Rectangle 21">
            <a:extLst>
              <a:ext uri="{FF2B5EF4-FFF2-40B4-BE49-F238E27FC236}">
                <a16:creationId xmlns:a16="http://schemas.microsoft.com/office/drawing/2014/main" id="{74CBFF3C-6770-BC5A-A382-6ECD78CEF51C}"/>
              </a:ext>
            </a:extLst>
          </p:cNvPr>
          <p:cNvSpPr>
            <a:spLocks noChangeAspect="1"/>
          </p:cNvSpPr>
          <p:nvPr/>
        </p:nvSpPr>
        <p:spPr>
          <a:xfrm>
            <a:off x="0" y="0"/>
            <a:ext cx="2130811" cy="2130811"/>
          </a:xfrm>
          <a:prstGeom prst="rect">
            <a:avLst/>
          </a:prstGeom>
          <a:solidFill>
            <a:schemeClr val="accent1">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noProof="0">
              <a:solidFill>
                <a:schemeClr val="accent1"/>
              </a:solidFill>
              <a:latin typeface="Aptos" panose="020B0004020202020204" pitchFamily="34" charset="0"/>
            </a:endParaRPr>
          </a:p>
        </p:txBody>
      </p:sp>
      <p:sp>
        <p:nvSpPr>
          <p:cNvPr id="6" name="TextBox 25">
            <a:extLst>
              <a:ext uri="{FF2B5EF4-FFF2-40B4-BE49-F238E27FC236}">
                <a16:creationId xmlns:a16="http://schemas.microsoft.com/office/drawing/2014/main" id="{961F016B-61F0-F050-9806-DAB5759EC645}"/>
              </a:ext>
            </a:extLst>
          </p:cNvPr>
          <p:cNvSpPr txBox="1"/>
          <p:nvPr/>
        </p:nvSpPr>
        <p:spPr>
          <a:xfrm>
            <a:off x="2331720" y="6446520"/>
            <a:ext cx="9235440" cy="153888"/>
          </a:xfrm>
          <a:prstGeom prst="rect">
            <a:avLst/>
          </a:prstGeom>
          <a:noFill/>
        </p:spPr>
        <p:txBody>
          <a:bodyPr wrap="square" lIns="0" tIns="0" rIns="0" bIns="0">
            <a:spAutoFit/>
          </a:bodyPr>
          <a:lstStyle/>
          <a:p>
            <a:pPr algn="r"/>
            <a:r>
              <a:rPr lang="es-MX" sz="1000" i="1">
                <a:solidFill>
                  <a:schemeClr val="bg1">
                    <a:lumMod val="65000"/>
                  </a:schemeClr>
                </a:solidFill>
              </a:rPr>
              <a:t>(Universidad Autónoma de Aguascalientes, 2025, art. 17)</a:t>
            </a:r>
            <a:endParaRPr sz="1000" i="1">
              <a:solidFill>
                <a:schemeClr val="bg1">
                  <a:lumMod val="65000"/>
                </a:schemeClr>
              </a:solidFill>
              <a:latin typeface="Aptos"/>
            </a:endParaRPr>
          </a:p>
        </p:txBody>
      </p:sp>
    </p:spTree>
    <p:extLst>
      <p:ext uri="{BB962C8B-B14F-4D97-AF65-F5344CB8AC3E}">
        <p14:creationId xmlns:p14="http://schemas.microsoft.com/office/powerpoint/2010/main" val="12523154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BF2FF"/>
        </a:solidFill>
        <a:effectLst/>
      </p:bgPr>
    </p:bg>
    <p:spTree>
      <p:nvGrpSpPr>
        <p:cNvPr id="1" name="">
          <a:extLst>
            <a:ext uri="{FF2B5EF4-FFF2-40B4-BE49-F238E27FC236}">
              <a16:creationId xmlns:a16="http://schemas.microsoft.com/office/drawing/2014/main" id="{870C85A8-48A8-3FA9-42D8-EA51D209B29B}"/>
            </a:ext>
          </a:extLst>
        </p:cNvPr>
        <p:cNvGrpSpPr/>
        <p:nvPr/>
      </p:nvGrpSpPr>
      <p:grpSpPr>
        <a:xfrm>
          <a:off x="0" y="0"/>
          <a:ext cx="0" cy="0"/>
          <a:chOff x="0" y="0"/>
          <a:chExt cx="0" cy="0"/>
        </a:xfrm>
      </p:grpSpPr>
      <p:sp>
        <p:nvSpPr>
          <p:cNvPr id="25" name="TextBox 24">
            <a:extLst>
              <a:ext uri="{FF2B5EF4-FFF2-40B4-BE49-F238E27FC236}">
                <a16:creationId xmlns:a16="http://schemas.microsoft.com/office/drawing/2014/main" id="{F0FDBFC3-D684-454D-27FF-ACD0AD19AAA3}"/>
              </a:ext>
            </a:extLst>
          </p:cNvPr>
          <p:cNvSpPr txBox="1"/>
          <p:nvPr/>
        </p:nvSpPr>
        <p:spPr>
          <a:xfrm>
            <a:off x="2890108" y="784168"/>
            <a:ext cx="8997091" cy="600164"/>
          </a:xfrm>
          <a:prstGeom prst="rect">
            <a:avLst/>
          </a:prstGeom>
          <a:noFill/>
        </p:spPr>
        <p:txBody>
          <a:bodyPr wrap="square" rtlCol="0">
            <a:spAutoFit/>
          </a:bodyPr>
          <a:lstStyle/>
          <a:p>
            <a:r>
              <a:rPr lang="es-ES_tradnl" sz="3300" noProof="0">
                <a:solidFill>
                  <a:schemeClr val="accent1">
                    <a:lumMod val="50000"/>
                    <a:lumOff val="50000"/>
                  </a:schemeClr>
                </a:solidFill>
                <a:latin typeface="Aptos" panose="020B0004020202020204" pitchFamily="34" charset="0"/>
              </a:rPr>
              <a:t>Responsabilidad de los </a:t>
            </a:r>
            <a:r>
              <a:rPr lang="es-ES_tradnl" sz="3300" noProof="0">
                <a:solidFill>
                  <a:schemeClr val="accent5">
                    <a:lumMod val="60000"/>
                    <a:lumOff val="40000"/>
                  </a:schemeClr>
                </a:solidFill>
                <a:latin typeface="Aptos" panose="020B0004020202020204" pitchFamily="34" charset="0"/>
              </a:rPr>
              <a:t>Deptos. Académicos</a:t>
            </a:r>
            <a:endParaRPr lang="es-ES_tradnl" sz="3300" noProof="0">
              <a:solidFill>
                <a:schemeClr val="accent2">
                  <a:lumMod val="60000"/>
                  <a:lumOff val="40000"/>
                </a:schemeClr>
              </a:solidFill>
              <a:latin typeface="Aptos" panose="020B0004020202020204" pitchFamily="34" charset="0"/>
            </a:endParaRPr>
          </a:p>
        </p:txBody>
      </p:sp>
      <p:sp>
        <p:nvSpPr>
          <p:cNvPr id="4" name="CuadroTexto 3">
            <a:extLst>
              <a:ext uri="{FF2B5EF4-FFF2-40B4-BE49-F238E27FC236}">
                <a16:creationId xmlns:a16="http://schemas.microsoft.com/office/drawing/2014/main" id="{EF39710A-6FDE-0F7E-0F32-B953ED2FC2A9}"/>
              </a:ext>
            </a:extLst>
          </p:cNvPr>
          <p:cNvSpPr txBox="1"/>
          <p:nvPr/>
        </p:nvSpPr>
        <p:spPr>
          <a:xfrm>
            <a:off x="2890109" y="2362202"/>
            <a:ext cx="8380700" cy="3108543"/>
          </a:xfrm>
          <a:prstGeom prst="rect">
            <a:avLst/>
          </a:prstGeom>
          <a:noFill/>
        </p:spPr>
        <p:txBody>
          <a:bodyPr wrap="square">
            <a:spAutoFit/>
          </a:bodyPr>
          <a:lstStyle/>
          <a:p>
            <a:r>
              <a:rPr lang="es-MX" sz="2800">
                <a:solidFill>
                  <a:schemeClr val="tx1">
                    <a:lumMod val="75000"/>
                    <a:lumOff val="25000"/>
                  </a:schemeClr>
                </a:solidFill>
                <a:latin typeface="Aptos" panose="020B0004020202020204" pitchFamily="34" charset="0"/>
              </a:rPr>
              <a:t>Los </a:t>
            </a:r>
            <a:r>
              <a:rPr lang="es-MX" sz="2800" b="1">
                <a:solidFill>
                  <a:schemeClr val="tx1">
                    <a:lumMod val="75000"/>
                    <a:lumOff val="25000"/>
                  </a:schemeClr>
                </a:solidFill>
                <a:latin typeface="Aptos" panose="020B0004020202020204" pitchFamily="34" charset="0"/>
              </a:rPr>
              <a:t>departamentos académicos </a:t>
            </a:r>
            <a:r>
              <a:rPr lang="es-MX" sz="2800">
                <a:solidFill>
                  <a:schemeClr val="tx1">
                    <a:lumMod val="75000"/>
                    <a:lumOff val="25000"/>
                  </a:schemeClr>
                </a:solidFill>
                <a:latin typeface="Aptos" panose="020B0004020202020204" pitchFamily="34" charset="0"/>
              </a:rPr>
              <a:t>son unidades orgánicas de segundo nivel, encabezados por un Jefe dependiente jerárquicamente del Decano de un Centro. </a:t>
            </a:r>
            <a:r>
              <a:rPr lang="es-MX" sz="2800" b="1">
                <a:solidFill>
                  <a:schemeClr val="tx1">
                    <a:lumMod val="75000"/>
                    <a:lumOff val="25000"/>
                  </a:schemeClr>
                </a:solidFill>
                <a:latin typeface="Aptos" panose="020B0004020202020204" pitchFamily="34" charset="0"/>
              </a:rPr>
              <a:t>Agrupan a profesionales colegiadamente responsables de la docencia, la investigación y la difusión</a:t>
            </a:r>
            <a:r>
              <a:rPr lang="es-MX" sz="2800">
                <a:solidFill>
                  <a:schemeClr val="tx1">
                    <a:lumMod val="75000"/>
                    <a:lumOff val="25000"/>
                  </a:schemeClr>
                </a:solidFill>
                <a:latin typeface="Aptos" panose="020B0004020202020204" pitchFamily="34" charset="0"/>
              </a:rPr>
              <a:t> en un campo del conocimiento o en campos afines. </a:t>
            </a:r>
            <a:endParaRPr lang="es-ES_tradnl" sz="2800">
              <a:solidFill>
                <a:schemeClr val="tx1">
                  <a:lumMod val="75000"/>
                  <a:lumOff val="25000"/>
                </a:schemeClr>
              </a:solidFill>
              <a:latin typeface="Aptos" panose="020B0004020202020204" pitchFamily="34" charset="0"/>
            </a:endParaRPr>
          </a:p>
        </p:txBody>
      </p:sp>
      <p:sp>
        <p:nvSpPr>
          <p:cNvPr id="2" name="Rectangle 21">
            <a:extLst>
              <a:ext uri="{FF2B5EF4-FFF2-40B4-BE49-F238E27FC236}">
                <a16:creationId xmlns:a16="http://schemas.microsoft.com/office/drawing/2014/main" id="{8168FC14-4EC5-98D6-0316-D890912DCB55}"/>
              </a:ext>
            </a:extLst>
          </p:cNvPr>
          <p:cNvSpPr>
            <a:spLocks noChangeAspect="1"/>
          </p:cNvSpPr>
          <p:nvPr/>
        </p:nvSpPr>
        <p:spPr>
          <a:xfrm>
            <a:off x="1" y="2363130"/>
            <a:ext cx="2130811" cy="2130811"/>
          </a:xfrm>
          <a:prstGeom prst="rect">
            <a:avLst/>
          </a:prstGeom>
          <a:solidFill>
            <a:schemeClr val="accent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_tradnl" sz="4400" noProof="0">
                <a:latin typeface="Aptos" panose="020B0004020202020204" pitchFamily="34" charset="0"/>
              </a:rPr>
              <a:t>Art. </a:t>
            </a:r>
            <a:r>
              <a:rPr lang="es-ES_tradnl" sz="4400" noProof="0">
                <a:solidFill>
                  <a:srgbClr val="92D050"/>
                </a:solidFill>
                <a:latin typeface="Aptos" panose="020B0004020202020204" pitchFamily="34" charset="0"/>
              </a:rPr>
              <a:t>21</a:t>
            </a:r>
          </a:p>
          <a:p>
            <a:pPr algn="ctr"/>
            <a:r>
              <a:rPr lang="es-ES_tradnl">
                <a:latin typeface="Aptos" panose="020B0004020202020204" pitchFamily="34" charset="0"/>
              </a:rPr>
              <a:t>Estatuto de la </a:t>
            </a:r>
            <a:br>
              <a:rPr lang="es-ES_tradnl">
                <a:latin typeface="Aptos" panose="020B0004020202020204" pitchFamily="34" charset="0"/>
              </a:rPr>
            </a:br>
            <a:r>
              <a:rPr lang="es-ES_tradnl">
                <a:latin typeface="Aptos" panose="020B0004020202020204" pitchFamily="34" charset="0"/>
              </a:rPr>
              <a:t>Ley Orgánica</a:t>
            </a:r>
            <a:endParaRPr lang="es-ES_tradnl" noProof="0">
              <a:latin typeface="Aptos" panose="020B0004020202020204" pitchFamily="34" charset="0"/>
            </a:endParaRPr>
          </a:p>
        </p:txBody>
      </p:sp>
      <p:sp>
        <p:nvSpPr>
          <p:cNvPr id="3" name="Rectangle 21">
            <a:extLst>
              <a:ext uri="{FF2B5EF4-FFF2-40B4-BE49-F238E27FC236}">
                <a16:creationId xmlns:a16="http://schemas.microsoft.com/office/drawing/2014/main" id="{A488A1F1-B0FC-F278-3686-8CBF01D4A387}"/>
              </a:ext>
            </a:extLst>
          </p:cNvPr>
          <p:cNvSpPr>
            <a:spLocks noChangeAspect="1"/>
          </p:cNvSpPr>
          <p:nvPr/>
        </p:nvSpPr>
        <p:spPr>
          <a:xfrm>
            <a:off x="1" y="4727189"/>
            <a:ext cx="2130811" cy="213081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noProof="0">
              <a:solidFill>
                <a:schemeClr val="accent1"/>
              </a:solidFill>
              <a:latin typeface="Aptos" panose="020B0004020202020204" pitchFamily="34" charset="0"/>
            </a:endParaRPr>
          </a:p>
        </p:txBody>
      </p:sp>
      <p:sp>
        <p:nvSpPr>
          <p:cNvPr id="5" name="Rectangle 21">
            <a:extLst>
              <a:ext uri="{FF2B5EF4-FFF2-40B4-BE49-F238E27FC236}">
                <a16:creationId xmlns:a16="http://schemas.microsoft.com/office/drawing/2014/main" id="{D41749DF-45D6-3571-CB4C-1BE3A4FCCFA1}"/>
              </a:ext>
            </a:extLst>
          </p:cNvPr>
          <p:cNvSpPr>
            <a:spLocks noChangeAspect="1"/>
          </p:cNvSpPr>
          <p:nvPr/>
        </p:nvSpPr>
        <p:spPr>
          <a:xfrm>
            <a:off x="0" y="0"/>
            <a:ext cx="2130811" cy="2130811"/>
          </a:xfrm>
          <a:prstGeom prst="rect">
            <a:avLst/>
          </a:prstGeom>
          <a:solidFill>
            <a:schemeClr val="accent1">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noProof="0">
              <a:solidFill>
                <a:schemeClr val="accent1"/>
              </a:solidFill>
              <a:latin typeface="Aptos" panose="020B0004020202020204" pitchFamily="34" charset="0"/>
            </a:endParaRPr>
          </a:p>
        </p:txBody>
      </p:sp>
      <p:sp>
        <p:nvSpPr>
          <p:cNvPr id="6" name="TextBox 25">
            <a:extLst>
              <a:ext uri="{FF2B5EF4-FFF2-40B4-BE49-F238E27FC236}">
                <a16:creationId xmlns:a16="http://schemas.microsoft.com/office/drawing/2014/main" id="{92FA4608-6A4E-A464-5227-0330AC4D1EAB}"/>
              </a:ext>
            </a:extLst>
          </p:cNvPr>
          <p:cNvSpPr txBox="1"/>
          <p:nvPr/>
        </p:nvSpPr>
        <p:spPr>
          <a:xfrm>
            <a:off x="2331720" y="6446520"/>
            <a:ext cx="9235440" cy="153888"/>
          </a:xfrm>
          <a:prstGeom prst="rect">
            <a:avLst/>
          </a:prstGeom>
          <a:noFill/>
        </p:spPr>
        <p:txBody>
          <a:bodyPr wrap="square" lIns="0" tIns="0" rIns="0" bIns="0">
            <a:spAutoFit/>
          </a:bodyPr>
          <a:lstStyle/>
          <a:p>
            <a:pPr algn="r"/>
            <a:r>
              <a:rPr lang="es-MX" sz="1000" i="1">
                <a:solidFill>
                  <a:schemeClr val="bg1">
                    <a:lumMod val="65000"/>
                  </a:schemeClr>
                </a:solidFill>
              </a:rPr>
              <a:t>(Universidad Autónoma de Aguascalientes, 2025, art. 21)</a:t>
            </a:r>
            <a:endParaRPr sz="1000" i="1">
              <a:solidFill>
                <a:schemeClr val="bg1">
                  <a:lumMod val="65000"/>
                </a:schemeClr>
              </a:solidFill>
              <a:latin typeface="Aptos"/>
            </a:endParaRPr>
          </a:p>
        </p:txBody>
      </p:sp>
    </p:spTree>
    <p:extLst>
      <p:ext uri="{BB962C8B-B14F-4D97-AF65-F5344CB8AC3E}">
        <p14:creationId xmlns:p14="http://schemas.microsoft.com/office/powerpoint/2010/main" val="17310200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BF2FF"/>
        </a:solidFill>
        <a:effectLst/>
      </p:bgPr>
    </p:bg>
    <p:spTree>
      <p:nvGrpSpPr>
        <p:cNvPr id="1" name="">
          <a:extLst>
            <a:ext uri="{FF2B5EF4-FFF2-40B4-BE49-F238E27FC236}">
              <a16:creationId xmlns:a16="http://schemas.microsoft.com/office/drawing/2014/main" id="{30B645D8-C086-B95F-0842-CDB67EC31CDB}"/>
            </a:ext>
          </a:extLst>
        </p:cNvPr>
        <p:cNvGrpSpPr/>
        <p:nvPr/>
      </p:nvGrpSpPr>
      <p:grpSpPr>
        <a:xfrm>
          <a:off x="0" y="0"/>
          <a:ext cx="0" cy="0"/>
          <a:chOff x="0" y="0"/>
          <a:chExt cx="0" cy="0"/>
        </a:xfrm>
      </p:grpSpPr>
      <p:sp>
        <p:nvSpPr>
          <p:cNvPr id="25" name="TextBox 24">
            <a:extLst>
              <a:ext uri="{FF2B5EF4-FFF2-40B4-BE49-F238E27FC236}">
                <a16:creationId xmlns:a16="http://schemas.microsoft.com/office/drawing/2014/main" id="{F060BD66-DEBC-44F6-FB5A-960AED35BB39}"/>
              </a:ext>
            </a:extLst>
          </p:cNvPr>
          <p:cNvSpPr txBox="1"/>
          <p:nvPr/>
        </p:nvSpPr>
        <p:spPr>
          <a:xfrm>
            <a:off x="2890108" y="784168"/>
            <a:ext cx="8997091" cy="600164"/>
          </a:xfrm>
          <a:prstGeom prst="rect">
            <a:avLst/>
          </a:prstGeom>
          <a:noFill/>
        </p:spPr>
        <p:txBody>
          <a:bodyPr wrap="square" rtlCol="0">
            <a:spAutoFit/>
          </a:bodyPr>
          <a:lstStyle/>
          <a:p>
            <a:r>
              <a:rPr lang="es-ES_tradnl" sz="3300" noProof="0">
                <a:solidFill>
                  <a:schemeClr val="accent1">
                    <a:lumMod val="50000"/>
                    <a:lumOff val="50000"/>
                  </a:schemeClr>
                </a:solidFill>
                <a:latin typeface="Aptos" panose="020B0004020202020204" pitchFamily="34" charset="0"/>
              </a:rPr>
              <a:t>Responsabilidad de los </a:t>
            </a:r>
            <a:r>
              <a:rPr lang="es-ES_tradnl" sz="3300" noProof="0">
                <a:solidFill>
                  <a:schemeClr val="accent5">
                    <a:lumMod val="60000"/>
                    <a:lumOff val="40000"/>
                  </a:schemeClr>
                </a:solidFill>
                <a:latin typeface="Aptos" panose="020B0004020202020204" pitchFamily="34" charset="0"/>
              </a:rPr>
              <a:t>Deptos. Académicos</a:t>
            </a:r>
            <a:endParaRPr lang="es-ES_tradnl" sz="3300" noProof="0">
              <a:solidFill>
                <a:schemeClr val="accent2">
                  <a:lumMod val="60000"/>
                  <a:lumOff val="40000"/>
                </a:schemeClr>
              </a:solidFill>
              <a:latin typeface="Aptos" panose="020B0004020202020204" pitchFamily="34" charset="0"/>
            </a:endParaRPr>
          </a:p>
        </p:txBody>
      </p:sp>
      <p:sp>
        <p:nvSpPr>
          <p:cNvPr id="4" name="CuadroTexto 3">
            <a:extLst>
              <a:ext uri="{FF2B5EF4-FFF2-40B4-BE49-F238E27FC236}">
                <a16:creationId xmlns:a16="http://schemas.microsoft.com/office/drawing/2014/main" id="{57157D08-E89F-ADA5-1794-2D46A818BD94}"/>
              </a:ext>
            </a:extLst>
          </p:cNvPr>
          <p:cNvSpPr txBox="1"/>
          <p:nvPr/>
        </p:nvSpPr>
        <p:spPr>
          <a:xfrm>
            <a:off x="2890109" y="1689597"/>
            <a:ext cx="8380700" cy="4339650"/>
          </a:xfrm>
          <a:prstGeom prst="rect">
            <a:avLst/>
          </a:prstGeom>
          <a:noFill/>
        </p:spPr>
        <p:txBody>
          <a:bodyPr wrap="square">
            <a:spAutoFit/>
          </a:bodyPr>
          <a:lstStyle/>
          <a:p>
            <a:r>
              <a:rPr lang="es-MX" sz="2300">
                <a:solidFill>
                  <a:schemeClr val="tx1">
                    <a:lumMod val="75000"/>
                    <a:lumOff val="25000"/>
                  </a:schemeClr>
                </a:solidFill>
                <a:latin typeface="Aptos" panose="020B0004020202020204" pitchFamily="34" charset="0"/>
              </a:rPr>
              <a:t>[…] establecerán áreas académicas que </a:t>
            </a:r>
            <a:r>
              <a:rPr lang="es-MX" sz="2300" b="1">
                <a:solidFill>
                  <a:schemeClr val="tx1">
                    <a:lumMod val="75000"/>
                    <a:lumOff val="25000"/>
                  </a:schemeClr>
                </a:solidFill>
                <a:latin typeface="Aptos" panose="020B0004020202020204" pitchFamily="34" charset="0"/>
              </a:rPr>
              <a:t>agruparán materias </a:t>
            </a:r>
            <a:r>
              <a:rPr lang="es-MX" sz="2300">
                <a:solidFill>
                  <a:schemeClr val="tx1">
                    <a:lumMod val="75000"/>
                    <a:lumOff val="25000"/>
                  </a:schemeClr>
                </a:solidFill>
                <a:latin typeface="Aptos" panose="020B0004020202020204" pitchFamily="34" charset="0"/>
              </a:rPr>
              <a:t>particulares, siguiendo siempre el criterio de afinidad. Los nombramientos de los profesores de un Departamento precisarán el área o las áreas a que estén asignados. </a:t>
            </a:r>
          </a:p>
          <a:p>
            <a:endParaRPr lang="es-MX" sz="2300">
              <a:solidFill>
                <a:schemeClr val="tx1">
                  <a:lumMod val="75000"/>
                  <a:lumOff val="25000"/>
                </a:schemeClr>
              </a:solidFill>
              <a:latin typeface="Aptos" panose="020B0004020202020204" pitchFamily="34" charset="0"/>
            </a:endParaRPr>
          </a:p>
          <a:p>
            <a:r>
              <a:rPr lang="es-MX" sz="2300">
                <a:solidFill>
                  <a:schemeClr val="tx1">
                    <a:lumMod val="75000"/>
                    <a:lumOff val="25000"/>
                  </a:schemeClr>
                </a:solidFill>
                <a:latin typeface="Aptos" panose="020B0004020202020204" pitchFamily="34" charset="0"/>
              </a:rPr>
              <a:t>El </a:t>
            </a:r>
            <a:r>
              <a:rPr lang="es-MX" sz="2300" b="1">
                <a:solidFill>
                  <a:schemeClr val="tx1">
                    <a:lumMod val="75000"/>
                    <a:lumOff val="25000"/>
                  </a:schemeClr>
                </a:solidFill>
                <a:latin typeface="Aptos" panose="020B0004020202020204" pitchFamily="34" charset="0"/>
              </a:rPr>
              <a:t>grupo de profesores de un área constituirá la academia </a:t>
            </a:r>
            <a:r>
              <a:rPr lang="es-MX" sz="2300">
                <a:solidFill>
                  <a:schemeClr val="tx1">
                    <a:lumMod val="75000"/>
                    <a:lumOff val="25000"/>
                  </a:schemeClr>
                </a:solidFill>
                <a:latin typeface="Aptos" panose="020B0004020202020204" pitchFamily="34" charset="0"/>
              </a:rPr>
              <a:t>de la misma, la cual deberá tener, cuando menos, tres profesores. </a:t>
            </a:r>
          </a:p>
          <a:p>
            <a:endParaRPr lang="es-MX" sz="2300">
              <a:solidFill>
                <a:schemeClr val="tx1">
                  <a:lumMod val="75000"/>
                  <a:lumOff val="25000"/>
                </a:schemeClr>
              </a:solidFill>
              <a:latin typeface="Aptos" panose="020B0004020202020204" pitchFamily="34" charset="0"/>
            </a:endParaRPr>
          </a:p>
          <a:p>
            <a:r>
              <a:rPr lang="es-MX" sz="2300">
                <a:solidFill>
                  <a:schemeClr val="tx1">
                    <a:lumMod val="75000"/>
                    <a:lumOff val="25000"/>
                  </a:schemeClr>
                </a:solidFill>
                <a:latin typeface="Aptos" panose="020B0004020202020204" pitchFamily="34" charset="0"/>
              </a:rPr>
              <a:t>Las academias funcionarán como </a:t>
            </a:r>
            <a:r>
              <a:rPr lang="es-MX" sz="2300" b="1">
                <a:solidFill>
                  <a:schemeClr val="tx1">
                    <a:lumMod val="75000"/>
                    <a:lumOff val="25000"/>
                  </a:schemeClr>
                </a:solidFill>
                <a:latin typeface="Aptos" panose="020B0004020202020204" pitchFamily="34" charset="0"/>
              </a:rPr>
              <a:t>órganos consultivos </a:t>
            </a:r>
            <a:r>
              <a:rPr lang="es-MX" sz="2300">
                <a:solidFill>
                  <a:schemeClr val="tx1">
                    <a:lumMod val="75000"/>
                    <a:lumOff val="25000"/>
                  </a:schemeClr>
                </a:solidFill>
                <a:latin typeface="Aptos" panose="020B0004020202020204" pitchFamily="34" charset="0"/>
              </a:rPr>
              <a:t>del Departamento respectivo </a:t>
            </a:r>
            <a:r>
              <a:rPr lang="es-MX" sz="2300" u="sng">
                <a:solidFill>
                  <a:schemeClr val="tx1">
                    <a:lumMod val="75000"/>
                    <a:lumOff val="25000"/>
                  </a:schemeClr>
                </a:solidFill>
                <a:latin typeface="Aptos" panose="020B0004020202020204" pitchFamily="34" charset="0"/>
              </a:rPr>
              <a:t>para las funciones de docencia, investigación y difusión que se realicen en el mismo Departamento […]</a:t>
            </a:r>
            <a:endParaRPr lang="es-ES_tradnl" sz="2300" u="sng">
              <a:solidFill>
                <a:schemeClr val="tx1">
                  <a:lumMod val="75000"/>
                  <a:lumOff val="25000"/>
                </a:schemeClr>
              </a:solidFill>
              <a:latin typeface="Aptos" panose="020B0004020202020204" pitchFamily="34" charset="0"/>
            </a:endParaRPr>
          </a:p>
        </p:txBody>
      </p:sp>
      <p:sp>
        <p:nvSpPr>
          <p:cNvPr id="2" name="Rectangle 21">
            <a:extLst>
              <a:ext uri="{FF2B5EF4-FFF2-40B4-BE49-F238E27FC236}">
                <a16:creationId xmlns:a16="http://schemas.microsoft.com/office/drawing/2014/main" id="{A8F41F5E-5369-A5EE-74E9-9199400B4E6A}"/>
              </a:ext>
            </a:extLst>
          </p:cNvPr>
          <p:cNvSpPr>
            <a:spLocks noChangeAspect="1"/>
          </p:cNvSpPr>
          <p:nvPr/>
        </p:nvSpPr>
        <p:spPr>
          <a:xfrm>
            <a:off x="1" y="2363130"/>
            <a:ext cx="2130811" cy="2130811"/>
          </a:xfrm>
          <a:prstGeom prst="rect">
            <a:avLst/>
          </a:prstGeom>
          <a:solidFill>
            <a:schemeClr val="accent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_tradnl" sz="4400" noProof="0">
                <a:latin typeface="Aptos" panose="020B0004020202020204" pitchFamily="34" charset="0"/>
              </a:rPr>
              <a:t>Art. </a:t>
            </a:r>
            <a:r>
              <a:rPr lang="es-ES_tradnl" sz="4400" noProof="0">
                <a:solidFill>
                  <a:srgbClr val="92D050"/>
                </a:solidFill>
                <a:latin typeface="Aptos" panose="020B0004020202020204" pitchFamily="34" charset="0"/>
              </a:rPr>
              <a:t>24</a:t>
            </a:r>
          </a:p>
          <a:p>
            <a:pPr algn="ctr"/>
            <a:r>
              <a:rPr lang="es-ES_tradnl">
                <a:latin typeface="Aptos" panose="020B0004020202020204" pitchFamily="34" charset="0"/>
              </a:rPr>
              <a:t>Estatuto de la </a:t>
            </a:r>
            <a:br>
              <a:rPr lang="es-ES_tradnl">
                <a:latin typeface="Aptos" panose="020B0004020202020204" pitchFamily="34" charset="0"/>
              </a:rPr>
            </a:br>
            <a:r>
              <a:rPr lang="es-ES_tradnl">
                <a:latin typeface="Aptos" panose="020B0004020202020204" pitchFamily="34" charset="0"/>
              </a:rPr>
              <a:t>Ley Orgánica</a:t>
            </a:r>
            <a:endParaRPr lang="es-ES_tradnl" noProof="0">
              <a:latin typeface="Aptos" panose="020B0004020202020204" pitchFamily="34" charset="0"/>
            </a:endParaRPr>
          </a:p>
        </p:txBody>
      </p:sp>
      <p:sp>
        <p:nvSpPr>
          <p:cNvPr id="3" name="Rectangle 21">
            <a:extLst>
              <a:ext uri="{FF2B5EF4-FFF2-40B4-BE49-F238E27FC236}">
                <a16:creationId xmlns:a16="http://schemas.microsoft.com/office/drawing/2014/main" id="{7941F67F-D744-AA30-7CA8-75DFD62E5C0A}"/>
              </a:ext>
            </a:extLst>
          </p:cNvPr>
          <p:cNvSpPr>
            <a:spLocks noChangeAspect="1"/>
          </p:cNvSpPr>
          <p:nvPr/>
        </p:nvSpPr>
        <p:spPr>
          <a:xfrm>
            <a:off x="1" y="4727189"/>
            <a:ext cx="2130811" cy="213081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noProof="0">
              <a:solidFill>
                <a:schemeClr val="accent1"/>
              </a:solidFill>
              <a:latin typeface="Aptos" panose="020B0004020202020204" pitchFamily="34" charset="0"/>
            </a:endParaRPr>
          </a:p>
        </p:txBody>
      </p:sp>
      <p:sp>
        <p:nvSpPr>
          <p:cNvPr id="5" name="Rectangle 21">
            <a:extLst>
              <a:ext uri="{FF2B5EF4-FFF2-40B4-BE49-F238E27FC236}">
                <a16:creationId xmlns:a16="http://schemas.microsoft.com/office/drawing/2014/main" id="{D70F36B7-74B2-DD81-3634-E2BDDCCF21A2}"/>
              </a:ext>
            </a:extLst>
          </p:cNvPr>
          <p:cNvSpPr>
            <a:spLocks noChangeAspect="1"/>
          </p:cNvSpPr>
          <p:nvPr/>
        </p:nvSpPr>
        <p:spPr>
          <a:xfrm>
            <a:off x="0" y="0"/>
            <a:ext cx="2130811" cy="2130811"/>
          </a:xfrm>
          <a:prstGeom prst="rect">
            <a:avLst/>
          </a:prstGeom>
          <a:solidFill>
            <a:schemeClr val="accent1">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noProof="0">
              <a:solidFill>
                <a:schemeClr val="accent1"/>
              </a:solidFill>
              <a:latin typeface="Aptos" panose="020B0004020202020204" pitchFamily="34" charset="0"/>
            </a:endParaRPr>
          </a:p>
        </p:txBody>
      </p:sp>
      <p:sp>
        <p:nvSpPr>
          <p:cNvPr id="6" name="TextBox 25">
            <a:extLst>
              <a:ext uri="{FF2B5EF4-FFF2-40B4-BE49-F238E27FC236}">
                <a16:creationId xmlns:a16="http://schemas.microsoft.com/office/drawing/2014/main" id="{D12BFFD2-D795-7447-D764-7B8A38C4A31F}"/>
              </a:ext>
            </a:extLst>
          </p:cNvPr>
          <p:cNvSpPr txBox="1"/>
          <p:nvPr/>
        </p:nvSpPr>
        <p:spPr>
          <a:xfrm>
            <a:off x="2331720" y="6446520"/>
            <a:ext cx="9235440" cy="153888"/>
          </a:xfrm>
          <a:prstGeom prst="rect">
            <a:avLst/>
          </a:prstGeom>
          <a:noFill/>
        </p:spPr>
        <p:txBody>
          <a:bodyPr wrap="square" lIns="0" tIns="0" rIns="0" bIns="0">
            <a:spAutoFit/>
          </a:bodyPr>
          <a:lstStyle/>
          <a:p>
            <a:pPr algn="r"/>
            <a:r>
              <a:rPr lang="es-MX" sz="1000" i="1">
                <a:solidFill>
                  <a:schemeClr val="bg1">
                    <a:lumMod val="65000"/>
                  </a:schemeClr>
                </a:solidFill>
              </a:rPr>
              <a:t>(Universidad Autónoma de Aguascalientes, 2025, art. 24)</a:t>
            </a:r>
            <a:endParaRPr sz="1000" i="1">
              <a:solidFill>
                <a:schemeClr val="bg1">
                  <a:lumMod val="65000"/>
                </a:schemeClr>
              </a:solidFill>
              <a:latin typeface="Aptos"/>
            </a:endParaRPr>
          </a:p>
        </p:txBody>
      </p:sp>
    </p:spTree>
    <p:extLst>
      <p:ext uri="{BB962C8B-B14F-4D97-AF65-F5344CB8AC3E}">
        <p14:creationId xmlns:p14="http://schemas.microsoft.com/office/powerpoint/2010/main" val="24016244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9B1900-EE3D-A027-A841-858DFE451BF4}"/>
            </a:ext>
          </a:extLst>
        </p:cNvPr>
        <p:cNvGrpSpPr/>
        <p:nvPr/>
      </p:nvGrpSpPr>
      <p:grpSpPr>
        <a:xfrm>
          <a:off x="0" y="0"/>
          <a:ext cx="0" cy="0"/>
          <a:chOff x="0" y="0"/>
          <a:chExt cx="0" cy="0"/>
        </a:xfrm>
      </p:grpSpPr>
      <p:pic>
        <p:nvPicPr>
          <p:cNvPr id="5" name="Marcador de posición de imagen 4">
            <a:extLst>
              <a:ext uri="{FF2B5EF4-FFF2-40B4-BE49-F238E27FC236}">
                <a16:creationId xmlns:a16="http://schemas.microsoft.com/office/drawing/2014/main" id="{34EC2233-5CAE-FBED-B530-B3DAB2599C57}"/>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1186" b="1186"/>
          <a:stretch/>
        </p:blipFill>
        <p:spPr>
          <a:custGeom>
            <a:avLst/>
            <a:gdLst>
              <a:gd name="connsiteX0" fmla="*/ 0 w 12192000"/>
              <a:gd name="connsiteY0" fmla="*/ 0 h 7010400"/>
              <a:gd name="connsiteX1" fmla="*/ 12192000 w 12192000"/>
              <a:gd name="connsiteY1" fmla="*/ 0 h 7010400"/>
              <a:gd name="connsiteX2" fmla="*/ 12192000 w 12192000"/>
              <a:gd name="connsiteY2" fmla="*/ 7010400 h 7010400"/>
              <a:gd name="connsiteX3" fmla="*/ 0 w 12192000"/>
              <a:gd name="connsiteY3" fmla="*/ 7010400 h 7010400"/>
            </a:gdLst>
            <a:ahLst/>
            <a:cxnLst>
              <a:cxn ang="0">
                <a:pos x="connsiteX0" y="connsiteY0"/>
              </a:cxn>
              <a:cxn ang="0">
                <a:pos x="connsiteX1" y="connsiteY1"/>
              </a:cxn>
              <a:cxn ang="0">
                <a:pos x="connsiteX2" y="connsiteY2"/>
              </a:cxn>
              <a:cxn ang="0">
                <a:pos x="connsiteX3" y="connsiteY3"/>
              </a:cxn>
            </a:cxnLst>
            <a:rect l="l" t="t" r="r" b="b"/>
            <a:pathLst>
              <a:path w="12192000" h="7010400">
                <a:moveTo>
                  <a:pt x="0" y="0"/>
                </a:moveTo>
                <a:lnTo>
                  <a:pt x="12192000" y="0"/>
                </a:lnTo>
                <a:lnTo>
                  <a:pt x="12192000" y="7010400"/>
                </a:lnTo>
                <a:lnTo>
                  <a:pt x="0" y="7010400"/>
                </a:lnTo>
                <a:close/>
              </a:path>
            </a:pathLst>
          </a:custGeom>
        </p:spPr>
      </p:pic>
    </p:spTree>
    <p:extLst>
      <p:ext uri="{BB962C8B-B14F-4D97-AF65-F5344CB8AC3E}">
        <p14:creationId xmlns:p14="http://schemas.microsoft.com/office/powerpoint/2010/main" val="30862331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6B3135-30AF-7CA0-D657-5DB4C3B7A5F9}"/>
            </a:ext>
          </a:extLst>
        </p:cNvPr>
        <p:cNvGrpSpPr/>
        <p:nvPr/>
      </p:nvGrpSpPr>
      <p:grpSpPr>
        <a:xfrm>
          <a:off x="0" y="0"/>
          <a:ext cx="0" cy="0"/>
          <a:chOff x="0" y="0"/>
          <a:chExt cx="0" cy="0"/>
        </a:xfrm>
      </p:grpSpPr>
      <p:pic>
        <p:nvPicPr>
          <p:cNvPr id="5" name="Marcador de posición de imagen 4">
            <a:extLst>
              <a:ext uri="{FF2B5EF4-FFF2-40B4-BE49-F238E27FC236}">
                <a16:creationId xmlns:a16="http://schemas.microsoft.com/office/drawing/2014/main" id="{A455F2BE-05B7-E2D6-7BB4-B19424C7F7F5}"/>
              </a:ext>
            </a:extLst>
          </p:cNvPr>
          <p:cNvPicPr>
            <a:picLocks noGrp="1" noChangeAspect="1"/>
          </p:cNvPicPr>
          <p:nvPr>
            <p:ph type="pic" sz="quarter" idx="4294967295"/>
          </p:nvPr>
        </p:nvPicPr>
        <p:blipFill>
          <a:blip r:embed="rId3">
            <a:extLst>
              <a:ext uri="{28A0092B-C50C-407E-A947-70E740481C1C}">
                <a14:useLocalDpi xmlns:a14="http://schemas.microsoft.com/office/drawing/2010/main"/>
              </a:ext>
            </a:extLst>
          </a:blip>
          <a:srcRect b="16708"/>
          <a:stretch>
            <a:fillRect/>
          </a:stretch>
        </p:blipFill>
        <p:spPr>
          <a:xfrm flipH="1">
            <a:off x="0" y="1889784"/>
            <a:ext cx="12192000" cy="5712135"/>
          </a:xfrm>
          <a:custGeom>
            <a:avLst/>
            <a:gdLst>
              <a:gd name="connsiteX0" fmla="*/ 0 w 12192000"/>
              <a:gd name="connsiteY0" fmla="*/ 0 h 7010400"/>
              <a:gd name="connsiteX1" fmla="*/ 12192000 w 12192000"/>
              <a:gd name="connsiteY1" fmla="*/ 0 h 7010400"/>
              <a:gd name="connsiteX2" fmla="*/ 12192000 w 12192000"/>
              <a:gd name="connsiteY2" fmla="*/ 7010400 h 7010400"/>
              <a:gd name="connsiteX3" fmla="*/ 0 w 12192000"/>
              <a:gd name="connsiteY3" fmla="*/ 7010400 h 7010400"/>
            </a:gdLst>
            <a:ahLst/>
            <a:cxnLst>
              <a:cxn ang="0">
                <a:pos x="connsiteX0" y="connsiteY0"/>
              </a:cxn>
              <a:cxn ang="0">
                <a:pos x="connsiteX1" y="connsiteY1"/>
              </a:cxn>
              <a:cxn ang="0">
                <a:pos x="connsiteX2" y="connsiteY2"/>
              </a:cxn>
              <a:cxn ang="0">
                <a:pos x="connsiteX3" y="connsiteY3"/>
              </a:cxn>
            </a:cxnLst>
            <a:rect l="l" t="t" r="r" b="b"/>
            <a:pathLst>
              <a:path w="12192000" h="7010400">
                <a:moveTo>
                  <a:pt x="0" y="0"/>
                </a:moveTo>
                <a:lnTo>
                  <a:pt x="12192000" y="0"/>
                </a:lnTo>
                <a:lnTo>
                  <a:pt x="12192000" y="7010400"/>
                </a:lnTo>
                <a:lnTo>
                  <a:pt x="0" y="7010400"/>
                </a:lnTo>
                <a:close/>
              </a:path>
            </a:pathLst>
          </a:custGeom>
          <a:effectLst>
            <a:softEdge rad="771616"/>
          </a:effectLst>
        </p:spPr>
      </p:pic>
      <p:sp>
        <p:nvSpPr>
          <p:cNvPr id="8" name="Persegi Panjang 7">
            <a:extLst>
              <a:ext uri="{FF2B5EF4-FFF2-40B4-BE49-F238E27FC236}">
                <a16:creationId xmlns:a16="http://schemas.microsoft.com/office/drawing/2014/main" id="{5C81926E-1604-8AD9-0ED0-D5D492B3A417}"/>
              </a:ext>
            </a:extLst>
          </p:cNvPr>
          <p:cNvSpPr/>
          <p:nvPr/>
        </p:nvSpPr>
        <p:spPr>
          <a:xfrm flipH="1">
            <a:off x="0" y="0"/>
            <a:ext cx="12192000" cy="6858000"/>
          </a:xfrm>
          <a:prstGeom prst="rect">
            <a:avLst/>
          </a:prstGeom>
          <a:gradFill flip="none" rotWithShape="1">
            <a:gsLst>
              <a:gs pos="84000">
                <a:srgbClr val="EBF2FF"/>
              </a:gs>
              <a:gs pos="0">
                <a:schemeClr val="accent1">
                  <a:lumMod val="0"/>
                  <a:lumOff val="100000"/>
                  <a:alpha val="55185"/>
                </a:schemeClr>
              </a:gs>
              <a:gs pos="100000">
                <a:srgbClr val="EBF2FF"/>
              </a:gs>
            </a:gsLst>
            <a:path path="circle">
              <a:fillToRect l="100000" b="100000"/>
            </a:path>
            <a:tileRect t="-100000" r="-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noProof="0">
              <a:latin typeface="Aptos" panose="020B0004020202020204" pitchFamily="34" charset="0"/>
            </a:endParaRPr>
          </a:p>
        </p:txBody>
      </p:sp>
      <p:sp>
        <p:nvSpPr>
          <p:cNvPr id="3" name="Kotak Teks 2">
            <a:extLst>
              <a:ext uri="{FF2B5EF4-FFF2-40B4-BE49-F238E27FC236}">
                <a16:creationId xmlns:a16="http://schemas.microsoft.com/office/drawing/2014/main" id="{D0191C64-98F8-AB61-11CB-32BE4E575F91}"/>
              </a:ext>
            </a:extLst>
          </p:cNvPr>
          <p:cNvSpPr txBox="1"/>
          <p:nvPr/>
        </p:nvSpPr>
        <p:spPr>
          <a:xfrm flipH="1">
            <a:off x="837062" y="918135"/>
            <a:ext cx="4451745" cy="3064813"/>
          </a:xfrm>
          <a:prstGeom prst="rect">
            <a:avLst/>
          </a:prstGeom>
          <a:noFill/>
        </p:spPr>
        <p:txBody>
          <a:bodyPr wrap="square">
            <a:spAutoFit/>
          </a:bodyPr>
          <a:lstStyle/>
          <a:p>
            <a:pPr>
              <a:lnSpc>
                <a:spcPts val="4600"/>
              </a:lnSpc>
            </a:pPr>
            <a:r>
              <a:rPr lang="es-ES_tradnl" sz="4800" noProof="0">
                <a:solidFill>
                  <a:schemeClr val="tx1">
                    <a:lumMod val="75000"/>
                    <a:lumOff val="25000"/>
                  </a:schemeClr>
                </a:solidFill>
                <a:latin typeface="Aptos" panose="020B0004020202020204" pitchFamily="34" charset="0"/>
              </a:rPr>
              <a:t>La </a:t>
            </a:r>
            <a:r>
              <a:rPr lang="es-ES_tradnl" sz="4800" noProof="0">
                <a:solidFill>
                  <a:schemeClr val="accent1">
                    <a:lumMod val="50000"/>
                    <a:lumOff val="50000"/>
                  </a:schemeClr>
                </a:solidFill>
                <a:latin typeface="Aptos" panose="020B0004020202020204" pitchFamily="34" charset="0"/>
              </a:rPr>
              <a:t>misión</a:t>
            </a:r>
            <a:r>
              <a:rPr lang="es-ES_tradnl" sz="4800" noProof="0">
                <a:solidFill>
                  <a:schemeClr val="tx1">
                    <a:lumMod val="75000"/>
                    <a:lumOff val="25000"/>
                  </a:schemeClr>
                </a:solidFill>
                <a:latin typeface="Aptos" panose="020B0004020202020204" pitchFamily="34" charset="0"/>
              </a:rPr>
              <a:t> al </a:t>
            </a:r>
            <a:r>
              <a:rPr lang="es-ES_tradnl" sz="4800" noProof="0">
                <a:solidFill>
                  <a:schemeClr val="accent1">
                    <a:lumMod val="50000"/>
                    <a:lumOff val="50000"/>
                  </a:schemeClr>
                </a:solidFill>
                <a:latin typeface="Aptos" panose="020B0004020202020204" pitchFamily="34" charset="0"/>
              </a:rPr>
              <a:t>2033</a:t>
            </a:r>
            <a:r>
              <a:rPr lang="es-ES_tradnl" sz="4800" noProof="0">
                <a:solidFill>
                  <a:schemeClr val="tx1">
                    <a:lumMod val="75000"/>
                    <a:lumOff val="25000"/>
                  </a:schemeClr>
                </a:solidFill>
                <a:latin typeface="Aptos" panose="020B0004020202020204" pitchFamily="34" charset="0"/>
              </a:rPr>
              <a:t> de la Universidad Autónoma de Aguascalientes</a:t>
            </a:r>
          </a:p>
        </p:txBody>
      </p:sp>
      <p:sp>
        <p:nvSpPr>
          <p:cNvPr id="2" name="Kotak Teks 11">
            <a:extLst>
              <a:ext uri="{FF2B5EF4-FFF2-40B4-BE49-F238E27FC236}">
                <a16:creationId xmlns:a16="http://schemas.microsoft.com/office/drawing/2014/main" id="{DC78D8A8-D6B1-1576-230C-311C508C8860}"/>
              </a:ext>
            </a:extLst>
          </p:cNvPr>
          <p:cNvSpPr txBox="1"/>
          <p:nvPr/>
        </p:nvSpPr>
        <p:spPr>
          <a:xfrm flipH="1">
            <a:off x="5852160" y="1120123"/>
            <a:ext cx="2834640" cy="1292662"/>
          </a:xfrm>
          <a:prstGeom prst="rect">
            <a:avLst/>
          </a:prstGeom>
          <a:noFill/>
        </p:spPr>
        <p:txBody>
          <a:bodyPr wrap="square">
            <a:spAutoFit/>
          </a:bodyPr>
          <a:lstStyle/>
          <a:p>
            <a:r>
              <a:rPr lang="es-MX" sz="1700" b="1" noProof="1"/>
              <a:t>Contribución social</a:t>
            </a:r>
          </a:p>
          <a:p>
            <a:pPr>
              <a:spcBef>
                <a:spcPts val="0"/>
              </a:spcBef>
              <a:spcAft>
                <a:spcPts val="0"/>
              </a:spcAft>
            </a:pPr>
            <a:r>
              <a:rPr lang="es-MX" sz="1500" b="0" noProof="1">
                <a:latin typeface="Aptos"/>
              </a:rPr>
              <a:t>Responder a necesidades sociales</a:t>
            </a:r>
            <a:r>
              <a:rPr lang="es-MX" sz="1500" noProof="1">
                <a:latin typeface="Aptos"/>
              </a:rPr>
              <a:t> </a:t>
            </a:r>
            <a:r>
              <a:rPr lang="es-MX" sz="1500" b="0" noProof="1">
                <a:latin typeface="Aptos"/>
              </a:rPr>
              <a:t>y aportar al desarrollo socioeconómico del estado, la región y el país.</a:t>
            </a:r>
            <a:endParaRPr lang="es-MX" sz="1600" noProof="1">
              <a:solidFill>
                <a:schemeClr val="tx1">
                  <a:lumMod val="75000"/>
                  <a:lumOff val="25000"/>
                </a:schemeClr>
              </a:solidFill>
              <a:latin typeface="Aptos" panose="020B0004020202020204" pitchFamily="34" charset="0"/>
            </a:endParaRPr>
          </a:p>
        </p:txBody>
      </p:sp>
      <p:sp>
        <p:nvSpPr>
          <p:cNvPr id="6" name="Kotak Teks 16">
            <a:extLst>
              <a:ext uri="{FF2B5EF4-FFF2-40B4-BE49-F238E27FC236}">
                <a16:creationId xmlns:a16="http://schemas.microsoft.com/office/drawing/2014/main" id="{B737DA5D-7AF1-952C-C520-1364673A5443}"/>
              </a:ext>
            </a:extLst>
          </p:cNvPr>
          <p:cNvSpPr txBox="1"/>
          <p:nvPr/>
        </p:nvSpPr>
        <p:spPr>
          <a:xfrm flipH="1">
            <a:off x="9052560" y="2318372"/>
            <a:ext cx="2302378" cy="815608"/>
          </a:xfrm>
          <a:prstGeom prst="rect">
            <a:avLst/>
          </a:prstGeom>
          <a:noFill/>
        </p:spPr>
        <p:txBody>
          <a:bodyPr wrap="square">
            <a:spAutoFit/>
          </a:bodyPr>
          <a:lstStyle/>
          <a:p>
            <a:r>
              <a:rPr lang="es-MX" sz="1700" b="1" noProof="1"/>
              <a:t>Oferta educativa</a:t>
            </a:r>
          </a:p>
          <a:p>
            <a:pPr>
              <a:spcBef>
                <a:spcPts val="0"/>
              </a:spcBef>
              <a:spcAft>
                <a:spcPts val="0"/>
              </a:spcAft>
            </a:pPr>
            <a:r>
              <a:rPr lang="es-MX" sz="1500" b="0" noProof="1">
                <a:latin typeface="Aptos"/>
              </a:rPr>
              <a:t>Diversificada, pertinente y de excelencia.</a:t>
            </a:r>
          </a:p>
        </p:txBody>
      </p:sp>
      <p:sp>
        <p:nvSpPr>
          <p:cNvPr id="9" name="Kotak Teks 22">
            <a:extLst>
              <a:ext uri="{FF2B5EF4-FFF2-40B4-BE49-F238E27FC236}">
                <a16:creationId xmlns:a16="http://schemas.microsoft.com/office/drawing/2014/main" id="{E9AAD963-9BDC-F6CC-E267-3DBB134642A9}"/>
              </a:ext>
            </a:extLst>
          </p:cNvPr>
          <p:cNvSpPr txBox="1"/>
          <p:nvPr/>
        </p:nvSpPr>
        <p:spPr>
          <a:xfrm flipH="1">
            <a:off x="5852160" y="5332089"/>
            <a:ext cx="2834640" cy="815608"/>
          </a:xfrm>
          <a:prstGeom prst="rect">
            <a:avLst/>
          </a:prstGeom>
          <a:noFill/>
        </p:spPr>
        <p:txBody>
          <a:bodyPr wrap="square">
            <a:spAutoFit/>
          </a:bodyPr>
          <a:lstStyle/>
          <a:p>
            <a:r>
              <a:rPr lang="es-MX" sz="1700" b="1" noProof="1"/>
              <a:t>Investigación e innovación</a:t>
            </a:r>
          </a:p>
          <a:p>
            <a:pPr>
              <a:spcBef>
                <a:spcPts val="0"/>
              </a:spcBef>
              <a:spcAft>
                <a:spcPts val="0"/>
              </a:spcAft>
            </a:pPr>
            <a:r>
              <a:rPr lang="es-MX" sz="1500" b="0" noProof="1">
                <a:latin typeface="Aptos"/>
              </a:rPr>
              <a:t>Científica, innovadora, de calidad y con impacto social.</a:t>
            </a:r>
            <a:endParaRPr lang="es-MX" sz="1600" noProof="1">
              <a:solidFill>
                <a:schemeClr val="tx1">
                  <a:lumMod val="75000"/>
                  <a:lumOff val="25000"/>
                </a:schemeClr>
              </a:solidFill>
              <a:latin typeface="Aptos" panose="020B0004020202020204" pitchFamily="34" charset="0"/>
            </a:endParaRPr>
          </a:p>
        </p:txBody>
      </p:sp>
      <p:sp>
        <p:nvSpPr>
          <p:cNvPr id="11" name="Kotak Teks 25">
            <a:extLst>
              <a:ext uri="{FF2B5EF4-FFF2-40B4-BE49-F238E27FC236}">
                <a16:creationId xmlns:a16="http://schemas.microsoft.com/office/drawing/2014/main" id="{3280C759-4F3D-5AB8-002F-D83EDEA92613}"/>
              </a:ext>
            </a:extLst>
          </p:cNvPr>
          <p:cNvSpPr txBox="1"/>
          <p:nvPr/>
        </p:nvSpPr>
        <p:spPr>
          <a:xfrm flipH="1">
            <a:off x="9052560" y="4104743"/>
            <a:ext cx="2697480" cy="1046440"/>
          </a:xfrm>
          <a:prstGeom prst="rect">
            <a:avLst/>
          </a:prstGeom>
          <a:noFill/>
        </p:spPr>
        <p:txBody>
          <a:bodyPr wrap="square">
            <a:spAutoFit/>
          </a:bodyPr>
          <a:lstStyle/>
          <a:p>
            <a:pPr>
              <a:spcBef>
                <a:spcPts val="0"/>
              </a:spcBef>
              <a:spcAft>
                <a:spcPts val="0"/>
              </a:spcAft>
            </a:pPr>
            <a:r>
              <a:rPr lang="es-MX" sz="1700" b="1" noProof="1"/>
              <a:t>Vinculación y difusión </a:t>
            </a:r>
          </a:p>
          <a:p>
            <a:pPr>
              <a:spcBef>
                <a:spcPts val="0"/>
              </a:spcBef>
              <a:spcAft>
                <a:spcPts val="0"/>
              </a:spcAft>
            </a:pPr>
            <a:r>
              <a:rPr lang="es-MX" sz="1500" b="0" noProof="1">
                <a:latin typeface="Aptos"/>
              </a:rPr>
              <a:t>Con la comunidad, mediante la cultura, la ciencia, la tecnología, el arte y el deporte.</a:t>
            </a:r>
          </a:p>
        </p:txBody>
      </p:sp>
      <p:pic>
        <p:nvPicPr>
          <p:cNvPr id="15" name="Grafik 28">
            <a:extLst>
              <a:ext uri="{FF2B5EF4-FFF2-40B4-BE49-F238E27FC236}">
                <a16:creationId xmlns:a16="http://schemas.microsoft.com/office/drawing/2014/main" id="{D0EC5FF2-82F9-117A-4CDA-516B17F519D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963670" y="4792188"/>
            <a:ext cx="509630" cy="509630"/>
          </a:xfrm>
          <a:prstGeom prst="rect">
            <a:avLst/>
          </a:prstGeom>
        </p:spPr>
      </p:pic>
      <p:pic>
        <p:nvPicPr>
          <p:cNvPr id="16" name="Grafik 29">
            <a:extLst>
              <a:ext uri="{FF2B5EF4-FFF2-40B4-BE49-F238E27FC236}">
                <a16:creationId xmlns:a16="http://schemas.microsoft.com/office/drawing/2014/main" id="{2F376A69-980C-3085-9550-43277BAB031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168052" y="1758664"/>
            <a:ext cx="509630" cy="509630"/>
          </a:xfrm>
          <a:prstGeom prst="rect">
            <a:avLst/>
          </a:prstGeom>
        </p:spPr>
      </p:pic>
      <p:pic>
        <p:nvPicPr>
          <p:cNvPr id="19" name="Grafik 31">
            <a:extLst>
              <a:ext uri="{FF2B5EF4-FFF2-40B4-BE49-F238E27FC236}">
                <a16:creationId xmlns:a16="http://schemas.microsoft.com/office/drawing/2014/main" id="{AB4C4241-8C5C-C630-76A0-6C2FDC0F9F4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flipH="1">
            <a:off x="5963670" y="577350"/>
            <a:ext cx="509630" cy="509630"/>
          </a:xfrm>
          <a:prstGeom prst="rect">
            <a:avLst/>
          </a:prstGeom>
        </p:spPr>
      </p:pic>
      <p:grpSp>
        <p:nvGrpSpPr>
          <p:cNvPr id="20" name="Grup 33">
            <a:extLst>
              <a:ext uri="{FF2B5EF4-FFF2-40B4-BE49-F238E27FC236}">
                <a16:creationId xmlns:a16="http://schemas.microsoft.com/office/drawing/2014/main" id="{873FB784-3C05-FE4B-13AA-0EA42BB82415}"/>
              </a:ext>
            </a:extLst>
          </p:cNvPr>
          <p:cNvGrpSpPr/>
          <p:nvPr/>
        </p:nvGrpSpPr>
        <p:grpSpPr>
          <a:xfrm flipH="1">
            <a:off x="9134599" y="3545385"/>
            <a:ext cx="529377" cy="529376"/>
            <a:chOff x="7546524" y="4190753"/>
            <a:chExt cx="556529" cy="556528"/>
          </a:xfrm>
          <a:solidFill>
            <a:schemeClr val="accent1">
              <a:lumMod val="50000"/>
              <a:lumOff val="50000"/>
            </a:schemeClr>
          </a:solidFill>
        </p:grpSpPr>
        <p:sp>
          <p:nvSpPr>
            <p:cNvPr id="21" name="Bentuk Bebas: Bentuk 34">
              <a:extLst>
                <a:ext uri="{FF2B5EF4-FFF2-40B4-BE49-F238E27FC236}">
                  <a16:creationId xmlns:a16="http://schemas.microsoft.com/office/drawing/2014/main" id="{4E5954D7-F889-2E49-9B8F-D1EF65216DD9}"/>
                </a:ext>
              </a:extLst>
            </p:cNvPr>
            <p:cNvSpPr/>
            <p:nvPr/>
          </p:nvSpPr>
          <p:spPr>
            <a:xfrm>
              <a:off x="7546524" y="4190753"/>
              <a:ext cx="556529" cy="278264"/>
            </a:xfrm>
            <a:custGeom>
              <a:avLst/>
              <a:gdLst>
                <a:gd name="connsiteX0" fmla="*/ 440585 w 556529"/>
                <a:gd name="connsiteY0" fmla="*/ 92755 h 278264"/>
                <a:gd name="connsiteX1" fmla="*/ 415078 w 556529"/>
                <a:gd name="connsiteY1" fmla="*/ 92755 h 278264"/>
                <a:gd name="connsiteX2" fmla="*/ 301453 w 556529"/>
                <a:gd name="connsiteY2" fmla="*/ 0 h 278264"/>
                <a:gd name="connsiteX3" fmla="*/ 255076 w 556529"/>
                <a:gd name="connsiteY3" fmla="*/ 0 h 278264"/>
                <a:gd name="connsiteX4" fmla="*/ 141451 w 556529"/>
                <a:gd name="connsiteY4" fmla="*/ 92755 h 278264"/>
                <a:gd name="connsiteX5" fmla="*/ 115944 w 556529"/>
                <a:gd name="connsiteY5" fmla="*/ 92755 h 278264"/>
                <a:gd name="connsiteX6" fmla="*/ 0 w 556529"/>
                <a:gd name="connsiteY6" fmla="*/ 208698 h 278264"/>
                <a:gd name="connsiteX7" fmla="*/ 0 w 556529"/>
                <a:gd name="connsiteY7" fmla="*/ 278265 h 278264"/>
                <a:gd name="connsiteX8" fmla="*/ 556529 w 556529"/>
                <a:gd name="connsiteY8" fmla="*/ 278265 h 278264"/>
                <a:gd name="connsiteX9" fmla="*/ 556529 w 556529"/>
                <a:gd name="connsiteY9" fmla="*/ 208698 h 278264"/>
                <a:gd name="connsiteX10" fmla="*/ 440585 w 556529"/>
                <a:gd name="connsiteY10" fmla="*/ 92755 h 278264"/>
                <a:gd name="connsiteX11" fmla="*/ 189776 w 556529"/>
                <a:gd name="connsiteY11" fmla="*/ 92755 h 278264"/>
                <a:gd name="connsiteX12" fmla="*/ 255076 w 556529"/>
                <a:gd name="connsiteY12" fmla="*/ 46377 h 278264"/>
                <a:gd name="connsiteX13" fmla="*/ 301453 w 556529"/>
                <a:gd name="connsiteY13" fmla="*/ 46377 h 278264"/>
                <a:gd name="connsiteX14" fmla="*/ 366753 w 556529"/>
                <a:gd name="connsiteY14" fmla="*/ 92755 h 278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56529" h="278264">
                  <a:moveTo>
                    <a:pt x="440585" y="92755"/>
                  </a:moveTo>
                  <a:lnTo>
                    <a:pt x="415078" y="92755"/>
                  </a:lnTo>
                  <a:cubicBezTo>
                    <a:pt x="403984" y="38808"/>
                    <a:pt x="356529" y="70"/>
                    <a:pt x="301453" y="0"/>
                  </a:cubicBezTo>
                  <a:lnTo>
                    <a:pt x="255076" y="0"/>
                  </a:lnTo>
                  <a:cubicBezTo>
                    <a:pt x="200000" y="70"/>
                    <a:pt x="152545" y="38808"/>
                    <a:pt x="141451" y="92755"/>
                  </a:cubicBezTo>
                  <a:lnTo>
                    <a:pt x="115944" y="92755"/>
                  </a:lnTo>
                  <a:cubicBezTo>
                    <a:pt x="51942" y="92832"/>
                    <a:pt x="77" y="144696"/>
                    <a:pt x="0" y="208698"/>
                  </a:cubicBezTo>
                  <a:lnTo>
                    <a:pt x="0" y="278265"/>
                  </a:lnTo>
                  <a:lnTo>
                    <a:pt x="556529" y="278265"/>
                  </a:lnTo>
                  <a:lnTo>
                    <a:pt x="556529" y="208698"/>
                  </a:lnTo>
                  <a:cubicBezTo>
                    <a:pt x="556453" y="144696"/>
                    <a:pt x="504589" y="92832"/>
                    <a:pt x="440585" y="92755"/>
                  </a:cubicBezTo>
                  <a:close/>
                  <a:moveTo>
                    <a:pt x="189776" y="92755"/>
                  </a:moveTo>
                  <a:cubicBezTo>
                    <a:pt x="199568" y="65059"/>
                    <a:pt x="225701" y="46499"/>
                    <a:pt x="255076" y="46377"/>
                  </a:cubicBezTo>
                  <a:lnTo>
                    <a:pt x="301453" y="46377"/>
                  </a:lnTo>
                  <a:cubicBezTo>
                    <a:pt x="330829" y="46499"/>
                    <a:pt x="356960" y="65059"/>
                    <a:pt x="366753" y="92755"/>
                  </a:cubicBezTo>
                  <a:close/>
                </a:path>
              </a:pathLst>
            </a:custGeom>
            <a:grpFill/>
            <a:ln w="23019" cap="flat">
              <a:noFill/>
              <a:prstDash val="solid"/>
              <a:miter/>
            </a:ln>
          </p:spPr>
          <p:txBody>
            <a:bodyPr rtlCol="0" anchor="ctr"/>
            <a:lstStyle/>
            <a:p>
              <a:endParaRPr lang="es-MX" sz="2000" noProof="1">
                <a:solidFill>
                  <a:schemeClr val="tx1">
                    <a:lumMod val="75000"/>
                    <a:lumOff val="25000"/>
                  </a:schemeClr>
                </a:solidFill>
                <a:latin typeface="Aptos" panose="020B0004020202020204" pitchFamily="34" charset="0"/>
              </a:endParaRPr>
            </a:p>
          </p:txBody>
        </p:sp>
        <p:sp>
          <p:nvSpPr>
            <p:cNvPr id="22" name="Bentuk Bebas: Bentuk 35">
              <a:extLst>
                <a:ext uri="{FF2B5EF4-FFF2-40B4-BE49-F238E27FC236}">
                  <a16:creationId xmlns:a16="http://schemas.microsoft.com/office/drawing/2014/main" id="{345BF19D-31E2-696C-4465-07D5D81A1D1A}"/>
                </a:ext>
              </a:extLst>
            </p:cNvPr>
            <p:cNvSpPr/>
            <p:nvPr/>
          </p:nvSpPr>
          <p:spPr>
            <a:xfrm>
              <a:off x="7546524" y="4515394"/>
              <a:ext cx="556529" cy="231887"/>
            </a:xfrm>
            <a:custGeom>
              <a:avLst/>
              <a:gdLst>
                <a:gd name="connsiteX0" fmla="*/ 301453 w 556529"/>
                <a:gd name="connsiteY0" fmla="*/ 23189 h 231887"/>
                <a:gd name="connsiteX1" fmla="*/ 278265 w 556529"/>
                <a:gd name="connsiteY1" fmla="*/ 46377 h 231887"/>
                <a:gd name="connsiteX2" fmla="*/ 255076 w 556529"/>
                <a:gd name="connsiteY2" fmla="*/ 23189 h 231887"/>
                <a:gd name="connsiteX3" fmla="*/ 255076 w 556529"/>
                <a:gd name="connsiteY3" fmla="*/ 0 h 231887"/>
                <a:gd name="connsiteX4" fmla="*/ 0 w 556529"/>
                <a:gd name="connsiteY4" fmla="*/ 0 h 231887"/>
                <a:gd name="connsiteX5" fmla="*/ 0 w 556529"/>
                <a:gd name="connsiteY5" fmla="*/ 115944 h 231887"/>
                <a:gd name="connsiteX6" fmla="*/ 115944 w 556529"/>
                <a:gd name="connsiteY6" fmla="*/ 231887 h 231887"/>
                <a:gd name="connsiteX7" fmla="*/ 440585 w 556529"/>
                <a:gd name="connsiteY7" fmla="*/ 231887 h 231887"/>
                <a:gd name="connsiteX8" fmla="*/ 556529 w 556529"/>
                <a:gd name="connsiteY8" fmla="*/ 115944 h 231887"/>
                <a:gd name="connsiteX9" fmla="*/ 556529 w 556529"/>
                <a:gd name="connsiteY9" fmla="*/ 0 h 231887"/>
                <a:gd name="connsiteX10" fmla="*/ 301453 w 556529"/>
                <a:gd name="connsiteY10" fmla="*/ 0 h 231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6529" h="231887">
                  <a:moveTo>
                    <a:pt x="301453" y="23189"/>
                  </a:moveTo>
                  <a:cubicBezTo>
                    <a:pt x="301453" y="35996"/>
                    <a:pt x="291072" y="46377"/>
                    <a:pt x="278265" y="46377"/>
                  </a:cubicBezTo>
                  <a:cubicBezTo>
                    <a:pt x="265457" y="46377"/>
                    <a:pt x="255076" y="35996"/>
                    <a:pt x="255076" y="23189"/>
                  </a:cubicBezTo>
                  <a:lnTo>
                    <a:pt x="255076" y="0"/>
                  </a:lnTo>
                  <a:lnTo>
                    <a:pt x="0" y="0"/>
                  </a:lnTo>
                  <a:lnTo>
                    <a:pt x="0" y="115944"/>
                  </a:lnTo>
                  <a:cubicBezTo>
                    <a:pt x="77" y="179947"/>
                    <a:pt x="51942" y="231811"/>
                    <a:pt x="115944" y="231887"/>
                  </a:cubicBezTo>
                  <a:lnTo>
                    <a:pt x="440585" y="231887"/>
                  </a:lnTo>
                  <a:cubicBezTo>
                    <a:pt x="504589" y="231811"/>
                    <a:pt x="556453" y="179947"/>
                    <a:pt x="556529" y="115944"/>
                  </a:cubicBezTo>
                  <a:lnTo>
                    <a:pt x="556529" y="0"/>
                  </a:lnTo>
                  <a:lnTo>
                    <a:pt x="301453" y="0"/>
                  </a:lnTo>
                  <a:close/>
                </a:path>
              </a:pathLst>
            </a:custGeom>
            <a:grpFill/>
            <a:ln w="23019" cap="flat">
              <a:noFill/>
              <a:prstDash val="solid"/>
              <a:miter/>
            </a:ln>
          </p:spPr>
          <p:txBody>
            <a:bodyPr rtlCol="0" anchor="ctr"/>
            <a:lstStyle/>
            <a:p>
              <a:endParaRPr lang="es-MX" sz="2000" noProof="1">
                <a:solidFill>
                  <a:schemeClr val="tx1">
                    <a:lumMod val="75000"/>
                    <a:lumOff val="25000"/>
                  </a:schemeClr>
                </a:solidFill>
                <a:latin typeface="Aptos" panose="020B0004020202020204" pitchFamily="34" charset="0"/>
              </a:endParaRPr>
            </a:p>
          </p:txBody>
        </p:sp>
      </p:grpSp>
      <p:sp>
        <p:nvSpPr>
          <p:cNvPr id="31" name="Kotak Teks 22">
            <a:extLst>
              <a:ext uri="{FF2B5EF4-FFF2-40B4-BE49-F238E27FC236}">
                <a16:creationId xmlns:a16="http://schemas.microsoft.com/office/drawing/2014/main" id="{9EB771B1-C569-D999-0523-5B570878A858}"/>
              </a:ext>
            </a:extLst>
          </p:cNvPr>
          <p:cNvSpPr txBox="1"/>
          <p:nvPr/>
        </p:nvSpPr>
        <p:spPr>
          <a:xfrm flipH="1">
            <a:off x="5852160" y="3268742"/>
            <a:ext cx="2834640" cy="1277273"/>
          </a:xfrm>
          <a:prstGeom prst="rect">
            <a:avLst/>
          </a:prstGeom>
          <a:noFill/>
        </p:spPr>
        <p:txBody>
          <a:bodyPr wrap="square">
            <a:spAutoFit/>
          </a:bodyPr>
          <a:lstStyle/>
          <a:p>
            <a:r>
              <a:rPr lang="es-MX" sz="1700" b="1" noProof="1"/>
              <a:t>Formación integral</a:t>
            </a:r>
          </a:p>
          <a:p>
            <a:pPr>
              <a:spcBef>
                <a:spcPts val="0"/>
              </a:spcBef>
              <a:spcAft>
                <a:spcPts val="0"/>
              </a:spcAft>
            </a:pPr>
            <a:r>
              <a:rPr lang="es-MX" sz="1500" b="0" noProof="1">
                <a:latin typeface="Aptos"/>
              </a:rPr>
              <a:t>Habilidades para la profesión</a:t>
            </a:r>
            <a:r>
              <a:rPr lang="es-MX" sz="1500" noProof="1">
                <a:latin typeface="Aptos"/>
              </a:rPr>
              <a:t> </a:t>
            </a:r>
            <a:r>
              <a:rPr lang="es-MX" sz="1500" b="0" noProof="1">
                <a:latin typeface="Aptos"/>
              </a:rPr>
              <a:t>y la vida, con valores, sostenibilidad, bienestar biopsicosocial y cultura de paz.</a:t>
            </a:r>
          </a:p>
        </p:txBody>
      </p:sp>
      <p:pic>
        <p:nvPicPr>
          <p:cNvPr id="39" name="Gráfico 38">
            <a:extLst>
              <a:ext uri="{FF2B5EF4-FFF2-40B4-BE49-F238E27FC236}">
                <a16:creationId xmlns:a16="http://schemas.microsoft.com/office/drawing/2014/main" id="{5645ACF3-3C23-D962-33A3-4F9EDABCFF6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963670" y="2708104"/>
            <a:ext cx="595925" cy="509630"/>
          </a:xfrm>
          <a:prstGeom prst="rect">
            <a:avLst/>
          </a:prstGeom>
        </p:spPr>
      </p:pic>
      <p:sp>
        <p:nvSpPr>
          <p:cNvPr id="4" name="TextBox 25">
            <a:extLst>
              <a:ext uri="{FF2B5EF4-FFF2-40B4-BE49-F238E27FC236}">
                <a16:creationId xmlns:a16="http://schemas.microsoft.com/office/drawing/2014/main" id="{80FBD2E0-9A43-52C9-6F81-F49736780B5E}"/>
              </a:ext>
            </a:extLst>
          </p:cNvPr>
          <p:cNvSpPr txBox="1"/>
          <p:nvPr/>
        </p:nvSpPr>
        <p:spPr>
          <a:xfrm>
            <a:off x="2331720" y="6446520"/>
            <a:ext cx="9235440" cy="153888"/>
          </a:xfrm>
          <a:prstGeom prst="rect">
            <a:avLst/>
          </a:prstGeom>
          <a:noFill/>
        </p:spPr>
        <p:txBody>
          <a:bodyPr wrap="square" lIns="0" tIns="0" rIns="0" bIns="0">
            <a:spAutoFit/>
          </a:bodyPr>
          <a:lstStyle/>
          <a:p>
            <a:pPr algn="r"/>
            <a:r>
              <a:rPr lang="es-MX" sz="1000" i="1">
                <a:solidFill>
                  <a:schemeClr val="bg1">
                    <a:lumMod val="65000"/>
                  </a:schemeClr>
                </a:solidFill>
              </a:rPr>
              <a:t>(Universidad Autónoma de Aguascalientes, 2024a, p. 66)</a:t>
            </a:r>
            <a:endParaRPr sz="1000" i="1">
              <a:solidFill>
                <a:schemeClr val="bg1">
                  <a:lumMod val="65000"/>
                </a:schemeClr>
              </a:solidFill>
              <a:latin typeface="Aptos"/>
            </a:endParaRPr>
          </a:p>
        </p:txBody>
      </p:sp>
    </p:spTree>
    <p:extLst>
      <p:ext uri="{BB962C8B-B14F-4D97-AF65-F5344CB8AC3E}">
        <p14:creationId xmlns:p14="http://schemas.microsoft.com/office/powerpoint/2010/main" val="36367569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BF2FF"/>
        </a:solidFill>
        <a:effectLst/>
      </p:bgPr>
    </p:bg>
    <p:spTree>
      <p:nvGrpSpPr>
        <p:cNvPr id="1" name="">
          <a:extLst>
            <a:ext uri="{FF2B5EF4-FFF2-40B4-BE49-F238E27FC236}">
              <a16:creationId xmlns:a16="http://schemas.microsoft.com/office/drawing/2014/main" id="{1239BB98-717D-5C6E-9443-74E196D06B79}"/>
            </a:ext>
          </a:extLst>
        </p:cNvPr>
        <p:cNvGrpSpPr/>
        <p:nvPr/>
      </p:nvGrpSpPr>
      <p:grpSpPr>
        <a:xfrm>
          <a:off x="0" y="0"/>
          <a:ext cx="0" cy="0"/>
          <a:chOff x="0" y="0"/>
          <a:chExt cx="0" cy="0"/>
        </a:xfrm>
      </p:grpSpPr>
      <p:sp>
        <p:nvSpPr>
          <p:cNvPr id="9" name="Kotak Teks 11">
            <a:extLst>
              <a:ext uri="{FF2B5EF4-FFF2-40B4-BE49-F238E27FC236}">
                <a16:creationId xmlns:a16="http://schemas.microsoft.com/office/drawing/2014/main" id="{686897C4-94EB-3F9C-149E-EBFFD52A3590}"/>
              </a:ext>
            </a:extLst>
          </p:cNvPr>
          <p:cNvSpPr txBox="1"/>
          <p:nvPr/>
        </p:nvSpPr>
        <p:spPr>
          <a:xfrm>
            <a:off x="5760617" y="1036037"/>
            <a:ext cx="5594322" cy="4785926"/>
          </a:xfrm>
          <a:prstGeom prst="rect">
            <a:avLst/>
          </a:prstGeom>
          <a:noFill/>
        </p:spPr>
        <p:txBody>
          <a:bodyPr wrap="square">
            <a:spAutoFit/>
          </a:bodyPr>
          <a:lstStyle/>
          <a:p>
            <a:pPr marL="285750" indent="-285750">
              <a:spcAft>
                <a:spcPts val="900"/>
              </a:spcAft>
              <a:buFont typeface="Arial" panose="020B0604020202020204" pitchFamily="34" charset="0"/>
              <a:buChar char="•"/>
            </a:pPr>
            <a:r>
              <a:rPr lang="es-MX" sz="2000" b="0" i="0" noProof="0">
                <a:solidFill>
                  <a:schemeClr val="tx1">
                    <a:lumMod val="75000"/>
                    <a:lumOff val="25000"/>
                  </a:schemeClr>
                </a:solidFill>
                <a:effectLst/>
                <a:latin typeface="Aptos" panose="020B0004020202020204" pitchFamily="34" charset="0"/>
              </a:rPr>
              <a:t>La Universidad será un </a:t>
            </a:r>
            <a:r>
              <a:rPr lang="es-MX" sz="2000" b="0" i="0" noProof="0">
                <a:solidFill>
                  <a:schemeClr val="accent1">
                    <a:lumMod val="50000"/>
                    <a:lumOff val="50000"/>
                  </a:schemeClr>
                </a:solidFill>
                <a:effectLst/>
                <a:latin typeface="Aptos" panose="020B0004020202020204" pitchFamily="34" charset="0"/>
              </a:rPr>
              <a:t>referente nacional</a:t>
            </a:r>
            <a:r>
              <a:rPr lang="es-MX" sz="2000">
                <a:solidFill>
                  <a:schemeClr val="tx1">
                    <a:lumMod val="75000"/>
                    <a:lumOff val="25000"/>
                  </a:schemeClr>
                </a:solidFill>
                <a:latin typeface="Aptos" panose="020B0004020202020204" pitchFamily="34" charset="0"/>
              </a:rPr>
              <a:t>.</a:t>
            </a:r>
          </a:p>
          <a:p>
            <a:pPr marL="285750" indent="-285750" algn="just">
              <a:spcAft>
                <a:spcPts val="900"/>
              </a:spcAft>
              <a:buFont typeface="Arial" panose="020B0604020202020204" pitchFamily="34" charset="0"/>
              <a:buChar char="•"/>
            </a:pPr>
            <a:r>
              <a:rPr lang="es-MX" sz="2000">
                <a:solidFill>
                  <a:schemeClr val="tx1">
                    <a:lumMod val="75000"/>
                    <a:lumOff val="25000"/>
                  </a:schemeClr>
                </a:solidFill>
                <a:latin typeface="Aptos" panose="020B0004020202020204" pitchFamily="34" charset="0"/>
              </a:rPr>
              <a:t>Por su </a:t>
            </a:r>
            <a:r>
              <a:rPr lang="es-MX" sz="2000">
                <a:solidFill>
                  <a:schemeClr val="accent1">
                    <a:lumMod val="50000"/>
                    <a:lumOff val="50000"/>
                  </a:schemeClr>
                </a:solidFill>
                <a:latin typeface="Aptos" panose="020B0004020202020204" pitchFamily="34" charset="0"/>
              </a:rPr>
              <a:t>contribución al desarrollo y bienestar integral de la sociedad; </a:t>
            </a:r>
            <a:r>
              <a:rPr lang="es-MX" sz="2000">
                <a:solidFill>
                  <a:schemeClr val="tx1">
                    <a:lumMod val="75000"/>
                    <a:lumOff val="25000"/>
                  </a:schemeClr>
                </a:solidFill>
                <a:latin typeface="Aptos" panose="020B0004020202020204" pitchFamily="34" charset="0"/>
              </a:rPr>
              <a:t>la implementación y </a:t>
            </a:r>
            <a:r>
              <a:rPr lang="es-MX" sz="2000" b="1">
                <a:solidFill>
                  <a:schemeClr val="tx1">
                    <a:lumMod val="75000"/>
                    <a:lumOff val="25000"/>
                  </a:schemeClr>
                </a:solidFill>
                <a:latin typeface="Aptos" panose="020B0004020202020204" pitchFamily="34" charset="0"/>
              </a:rPr>
              <a:t>uso de tecnologías de vanguardia.</a:t>
            </a:r>
            <a:endParaRPr lang="es-MX" sz="2000">
              <a:solidFill>
                <a:schemeClr val="tx1">
                  <a:lumMod val="75000"/>
                  <a:lumOff val="25000"/>
                </a:schemeClr>
              </a:solidFill>
              <a:latin typeface="Aptos" panose="020B0004020202020204" pitchFamily="34" charset="0"/>
            </a:endParaRPr>
          </a:p>
          <a:p>
            <a:pPr marL="285750" indent="-285750">
              <a:spcAft>
                <a:spcPts val="900"/>
              </a:spcAft>
              <a:buFont typeface="Arial" panose="020B0604020202020204" pitchFamily="34" charset="0"/>
              <a:buChar char="•"/>
            </a:pPr>
            <a:r>
              <a:rPr lang="es-MX" sz="2000">
                <a:solidFill>
                  <a:schemeClr val="tx1">
                    <a:lumMod val="75000"/>
                    <a:lumOff val="25000"/>
                  </a:schemeClr>
                </a:solidFill>
                <a:latin typeface="Aptos" panose="020B0004020202020204" pitchFamily="34" charset="0"/>
              </a:rPr>
              <a:t>Por su </a:t>
            </a:r>
            <a:r>
              <a:rPr lang="es-MX" sz="2000">
                <a:solidFill>
                  <a:schemeClr val="accent1">
                    <a:lumMod val="50000"/>
                    <a:lumOff val="50000"/>
                  </a:schemeClr>
                </a:solidFill>
                <a:latin typeface="Aptos" panose="020B0004020202020204" pitchFamily="34" charset="0"/>
              </a:rPr>
              <a:t>calidad académica</a:t>
            </a:r>
            <a:r>
              <a:rPr lang="es-MX" sz="2000">
                <a:solidFill>
                  <a:schemeClr val="tx1">
                    <a:lumMod val="75000"/>
                    <a:lumOff val="25000"/>
                  </a:schemeClr>
                </a:solidFill>
                <a:latin typeface="Aptos" panose="020B0004020202020204" pitchFamily="34" charset="0"/>
              </a:rPr>
              <a:t> y </a:t>
            </a:r>
            <a:r>
              <a:rPr lang="es-MX" sz="2000">
                <a:solidFill>
                  <a:schemeClr val="accent1">
                    <a:lumMod val="50000"/>
                    <a:lumOff val="50000"/>
                  </a:schemeClr>
                </a:solidFill>
                <a:latin typeface="Aptos" panose="020B0004020202020204" pitchFamily="34" charset="0"/>
              </a:rPr>
              <a:t>capacidad de innovación</a:t>
            </a:r>
            <a:r>
              <a:rPr lang="es-MX" sz="2000">
                <a:solidFill>
                  <a:schemeClr val="tx1">
                    <a:lumMod val="75000"/>
                    <a:lumOff val="25000"/>
                  </a:schemeClr>
                </a:solidFill>
                <a:latin typeface="Aptos" panose="020B0004020202020204" pitchFamily="34" charset="0"/>
              </a:rPr>
              <a:t>, producción y divulgación científica, tecnológica y humanista.</a:t>
            </a:r>
          </a:p>
          <a:p>
            <a:pPr marL="285750" indent="-285750">
              <a:spcAft>
                <a:spcPts val="900"/>
              </a:spcAft>
              <a:buFont typeface="Arial" panose="020B0604020202020204" pitchFamily="34" charset="0"/>
              <a:buChar char="•"/>
            </a:pPr>
            <a:r>
              <a:rPr lang="es-MX" sz="2000">
                <a:solidFill>
                  <a:schemeClr val="tx1">
                    <a:lumMod val="75000"/>
                    <a:lumOff val="25000"/>
                  </a:schemeClr>
                </a:solidFill>
                <a:latin typeface="Aptos" panose="020B0004020202020204" pitchFamily="34" charset="0"/>
              </a:rPr>
              <a:t>Por su difusión artística, cultural y deportiva.</a:t>
            </a:r>
          </a:p>
          <a:p>
            <a:pPr marL="285750" indent="-285750">
              <a:spcAft>
                <a:spcPts val="900"/>
              </a:spcAft>
              <a:buFont typeface="Arial" panose="020B0604020202020204" pitchFamily="34" charset="0"/>
              <a:buChar char="•"/>
            </a:pPr>
            <a:r>
              <a:rPr lang="es-MX" sz="2000">
                <a:solidFill>
                  <a:schemeClr val="tx1">
                    <a:lumMod val="75000"/>
                    <a:lumOff val="25000"/>
                  </a:schemeClr>
                </a:solidFill>
                <a:latin typeface="Aptos" panose="020B0004020202020204" pitchFamily="34" charset="0"/>
              </a:rPr>
              <a:t>Por su vinculación nacional e internacional.</a:t>
            </a:r>
          </a:p>
          <a:p>
            <a:pPr marL="285750" indent="-285750">
              <a:spcAft>
                <a:spcPts val="900"/>
              </a:spcAft>
              <a:buFont typeface="Arial" panose="020B0604020202020204" pitchFamily="34" charset="0"/>
              <a:buChar char="•"/>
            </a:pPr>
            <a:r>
              <a:rPr lang="es-MX" sz="2000">
                <a:solidFill>
                  <a:schemeClr val="tx1">
                    <a:lumMod val="75000"/>
                    <a:lumOff val="25000"/>
                  </a:schemeClr>
                </a:solidFill>
                <a:latin typeface="Aptos" panose="020B0004020202020204" pitchFamily="34" charset="0"/>
              </a:rPr>
              <a:t>Por la </a:t>
            </a:r>
            <a:r>
              <a:rPr lang="es-MX" sz="2000">
                <a:solidFill>
                  <a:schemeClr val="accent1">
                    <a:lumMod val="50000"/>
                    <a:lumOff val="50000"/>
                  </a:schemeClr>
                </a:solidFill>
                <a:latin typeface="Aptos" panose="020B0004020202020204" pitchFamily="34" charset="0"/>
              </a:rPr>
              <a:t>eficiencia</a:t>
            </a:r>
            <a:r>
              <a:rPr lang="es-MX" sz="2000">
                <a:solidFill>
                  <a:schemeClr val="tx1">
                    <a:lumMod val="75000"/>
                    <a:lumOff val="25000"/>
                  </a:schemeClr>
                </a:solidFill>
                <a:latin typeface="Aptos" panose="020B0004020202020204" pitchFamily="34" charset="0"/>
              </a:rPr>
              <a:t>, </a:t>
            </a:r>
            <a:r>
              <a:rPr lang="es-MX" sz="2000">
                <a:solidFill>
                  <a:schemeClr val="accent1">
                    <a:lumMod val="50000"/>
                    <a:lumOff val="50000"/>
                  </a:schemeClr>
                </a:solidFill>
                <a:latin typeface="Aptos" panose="020B0004020202020204" pitchFamily="34" charset="0"/>
              </a:rPr>
              <a:t>eficacia</a:t>
            </a:r>
            <a:r>
              <a:rPr lang="es-MX" sz="2000">
                <a:solidFill>
                  <a:schemeClr val="tx1">
                    <a:lumMod val="75000"/>
                    <a:lumOff val="25000"/>
                  </a:schemeClr>
                </a:solidFill>
                <a:latin typeface="Aptos" panose="020B0004020202020204" pitchFamily="34" charset="0"/>
              </a:rPr>
              <a:t> y </a:t>
            </a:r>
            <a:r>
              <a:rPr lang="es-MX" sz="2000">
                <a:solidFill>
                  <a:schemeClr val="accent1">
                    <a:lumMod val="50000"/>
                    <a:lumOff val="50000"/>
                  </a:schemeClr>
                </a:solidFill>
                <a:latin typeface="Aptos" panose="020B0004020202020204" pitchFamily="34" charset="0"/>
              </a:rPr>
              <a:t>transparencia en la administración</a:t>
            </a:r>
            <a:r>
              <a:rPr lang="es-MX" sz="2000">
                <a:solidFill>
                  <a:schemeClr val="tx1">
                    <a:lumMod val="75000"/>
                    <a:lumOff val="25000"/>
                  </a:schemeClr>
                </a:solidFill>
                <a:latin typeface="Aptos" panose="020B0004020202020204" pitchFamily="34" charset="0"/>
              </a:rPr>
              <a:t> y en la </a:t>
            </a:r>
            <a:r>
              <a:rPr lang="es-MX" sz="2000">
                <a:solidFill>
                  <a:schemeClr val="accent1">
                    <a:lumMod val="50000"/>
                    <a:lumOff val="50000"/>
                  </a:schemeClr>
                </a:solidFill>
                <a:latin typeface="Aptos" panose="020B0004020202020204" pitchFamily="34" charset="0"/>
              </a:rPr>
              <a:t>gestión de los recursos</a:t>
            </a:r>
            <a:r>
              <a:rPr lang="es-MX" sz="2000">
                <a:solidFill>
                  <a:schemeClr val="tx1">
                    <a:lumMod val="75000"/>
                    <a:lumOff val="25000"/>
                  </a:schemeClr>
                </a:solidFill>
                <a:latin typeface="Aptos" panose="020B0004020202020204" pitchFamily="34" charset="0"/>
              </a:rPr>
              <a:t>.</a:t>
            </a:r>
          </a:p>
          <a:p>
            <a:pPr marL="285750" indent="-285750">
              <a:spcAft>
                <a:spcPts val="900"/>
              </a:spcAft>
              <a:buFont typeface="Arial" panose="020B0604020202020204" pitchFamily="34" charset="0"/>
              <a:buChar char="•"/>
            </a:pPr>
            <a:r>
              <a:rPr lang="es-MX" sz="2000">
                <a:solidFill>
                  <a:schemeClr val="tx1">
                    <a:lumMod val="75000"/>
                    <a:lumOff val="25000"/>
                  </a:schemeClr>
                </a:solidFill>
                <a:latin typeface="Aptos" panose="020B0004020202020204" pitchFamily="34" charset="0"/>
              </a:rPr>
              <a:t>Porque se respetan los </a:t>
            </a:r>
            <a:r>
              <a:rPr lang="es-MX" sz="2000">
                <a:solidFill>
                  <a:schemeClr val="accent1">
                    <a:lumMod val="50000"/>
                    <a:lumOff val="50000"/>
                  </a:schemeClr>
                </a:solidFill>
                <a:latin typeface="Aptos" panose="020B0004020202020204" pitchFamily="34" charset="0"/>
              </a:rPr>
              <a:t>derechos humanos </a:t>
            </a:r>
            <a:r>
              <a:rPr lang="es-MX" sz="2000">
                <a:solidFill>
                  <a:schemeClr val="tx1">
                    <a:lumMod val="75000"/>
                    <a:lumOff val="25000"/>
                  </a:schemeClr>
                </a:solidFill>
                <a:latin typeface="Aptos" panose="020B0004020202020204" pitchFamily="34" charset="0"/>
              </a:rPr>
              <a:t>y manteniendo su autonomía.</a:t>
            </a:r>
          </a:p>
        </p:txBody>
      </p:sp>
      <p:sp>
        <p:nvSpPr>
          <p:cNvPr id="4" name="Kotak Teks 2">
            <a:extLst>
              <a:ext uri="{FF2B5EF4-FFF2-40B4-BE49-F238E27FC236}">
                <a16:creationId xmlns:a16="http://schemas.microsoft.com/office/drawing/2014/main" id="{4B24D364-6226-6FB6-2D12-9E5346BC0710}"/>
              </a:ext>
            </a:extLst>
          </p:cNvPr>
          <p:cNvSpPr txBox="1"/>
          <p:nvPr/>
        </p:nvSpPr>
        <p:spPr>
          <a:xfrm flipH="1">
            <a:off x="837062" y="918135"/>
            <a:ext cx="4451745" cy="3064813"/>
          </a:xfrm>
          <a:prstGeom prst="rect">
            <a:avLst/>
          </a:prstGeom>
          <a:noFill/>
        </p:spPr>
        <p:txBody>
          <a:bodyPr wrap="square">
            <a:spAutoFit/>
          </a:bodyPr>
          <a:lstStyle/>
          <a:p>
            <a:pPr>
              <a:lnSpc>
                <a:spcPts val="4600"/>
              </a:lnSpc>
            </a:pPr>
            <a:r>
              <a:rPr lang="es-ES_tradnl" sz="4800" noProof="0">
                <a:solidFill>
                  <a:schemeClr val="tx1">
                    <a:lumMod val="75000"/>
                    <a:lumOff val="25000"/>
                  </a:schemeClr>
                </a:solidFill>
                <a:latin typeface="Aptos" panose="020B0004020202020204" pitchFamily="34" charset="0"/>
              </a:rPr>
              <a:t>La </a:t>
            </a:r>
            <a:r>
              <a:rPr lang="es-ES_tradnl" sz="4800" noProof="0">
                <a:solidFill>
                  <a:schemeClr val="accent1">
                    <a:lumMod val="50000"/>
                    <a:lumOff val="50000"/>
                  </a:schemeClr>
                </a:solidFill>
                <a:latin typeface="Aptos" panose="020B0004020202020204" pitchFamily="34" charset="0"/>
              </a:rPr>
              <a:t>visión</a:t>
            </a:r>
            <a:r>
              <a:rPr lang="es-ES_tradnl" sz="4800" noProof="0">
                <a:solidFill>
                  <a:schemeClr val="tx1">
                    <a:lumMod val="75000"/>
                    <a:lumOff val="25000"/>
                  </a:schemeClr>
                </a:solidFill>
                <a:latin typeface="Aptos" panose="020B0004020202020204" pitchFamily="34" charset="0"/>
              </a:rPr>
              <a:t> al </a:t>
            </a:r>
            <a:r>
              <a:rPr lang="es-ES_tradnl" sz="4800" noProof="0">
                <a:solidFill>
                  <a:schemeClr val="accent1">
                    <a:lumMod val="50000"/>
                    <a:lumOff val="50000"/>
                  </a:schemeClr>
                </a:solidFill>
                <a:latin typeface="Aptos" panose="020B0004020202020204" pitchFamily="34" charset="0"/>
              </a:rPr>
              <a:t>2033</a:t>
            </a:r>
            <a:r>
              <a:rPr lang="es-ES_tradnl" sz="4800" noProof="0">
                <a:solidFill>
                  <a:schemeClr val="tx1">
                    <a:lumMod val="75000"/>
                    <a:lumOff val="25000"/>
                  </a:schemeClr>
                </a:solidFill>
                <a:latin typeface="Aptos" panose="020B0004020202020204" pitchFamily="34" charset="0"/>
              </a:rPr>
              <a:t> de la Universidad Autónoma de Aguascalientes</a:t>
            </a:r>
          </a:p>
        </p:txBody>
      </p:sp>
      <p:sp>
        <p:nvSpPr>
          <p:cNvPr id="6" name="TextBox 25">
            <a:extLst>
              <a:ext uri="{FF2B5EF4-FFF2-40B4-BE49-F238E27FC236}">
                <a16:creationId xmlns:a16="http://schemas.microsoft.com/office/drawing/2014/main" id="{47A7E377-C10E-5066-54E5-5A6CA071CC9A}"/>
              </a:ext>
            </a:extLst>
          </p:cNvPr>
          <p:cNvSpPr txBox="1"/>
          <p:nvPr/>
        </p:nvSpPr>
        <p:spPr>
          <a:xfrm>
            <a:off x="2331720" y="6446520"/>
            <a:ext cx="9235440" cy="153888"/>
          </a:xfrm>
          <a:prstGeom prst="rect">
            <a:avLst/>
          </a:prstGeom>
          <a:noFill/>
        </p:spPr>
        <p:txBody>
          <a:bodyPr wrap="square" lIns="0" tIns="0" rIns="0" bIns="0">
            <a:spAutoFit/>
          </a:bodyPr>
          <a:lstStyle/>
          <a:p>
            <a:pPr algn="r"/>
            <a:r>
              <a:rPr lang="es-MX" sz="1000" i="1">
                <a:solidFill>
                  <a:schemeClr val="bg1">
                    <a:lumMod val="65000"/>
                  </a:schemeClr>
                </a:solidFill>
              </a:rPr>
              <a:t>(Universidad Autónoma de Aguascalientes, 2024a, p. 66)</a:t>
            </a:r>
            <a:endParaRPr sz="1000" i="1">
              <a:solidFill>
                <a:schemeClr val="bg1">
                  <a:lumMod val="65000"/>
                </a:schemeClr>
              </a:solidFill>
              <a:latin typeface="Aptos"/>
            </a:endParaRPr>
          </a:p>
        </p:txBody>
      </p:sp>
    </p:spTree>
    <p:extLst>
      <p:ext uri="{BB962C8B-B14F-4D97-AF65-F5344CB8AC3E}">
        <p14:creationId xmlns:p14="http://schemas.microsoft.com/office/powerpoint/2010/main" val="18843368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BF2FF"/>
        </a:solidFill>
        <a:effectLst/>
      </p:bgPr>
    </p:bg>
    <p:spTree>
      <p:nvGrpSpPr>
        <p:cNvPr id="1" name="">
          <a:extLst>
            <a:ext uri="{FF2B5EF4-FFF2-40B4-BE49-F238E27FC236}">
              <a16:creationId xmlns:a16="http://schemas.microsoft.com/office/drawing/2014/main" id="{897A3594-935E-5EB9-8009-88F383418D2F}"/>
            </a:ext>
          </a:extLst>
        </p:cNvPr>
        <p:cNvGrpSpPr/>
        <p:nvPr/>
      </p:nvGrpSpPr>
      <p:grpSpPr>
        <a:xfrm>
          <a:off x="0" y="0"/>
          <a:ext cx="0" cy="0"/>
          <a:chOff x="0" y="0"/>
          <a:chExt cx="0" cy="0"/>
        </a:xfrm>
      </p:grpSpPr>
      <p:sp>
        <p:nvSpPr>
          <p:cNvPr id="12" name="Kotak Teks 11">
            <a:extLst>
              <a:ext uri="{FF2B5EF4-FFF2-40B4-BE49-F238E27FC236}">
                <a16:creationId xmlns:a16="http://schemas.microsoft.com/office/drawing/2014/main" id="{F99BF6AC-6723-8CC1-A3F8-73D0E95F92EB}"/>
              </a:ext>
            </a:extLst>
          </p:cNvPr>
          <p:cNvSpPr txBox="1"/>
          <p:nvPr/>
        </p:nvSpPr>
        <p:spPr>
          <a:xfrm>
            <a:off x="6030412" y="920621"/>
            <a:ext cx="5594322" cy="5170646"/>
          </a:xfrm>
          <a:prstGeom prst="rect">
            <a:avLst/>
          </a:prstGeom>
          <a:noFill/>
        </p:spPr>
        <p:txBody>
          <a:bodyPr wrap="square">
            <a:spAutoFit/>
          </a:bodyPr>
          <a:lstStyle/>
          <a:p>
            <a:pPr marL="522900" indent="-522900" fontAlgn="t">
              <a:spcAft>
                <a:spcPts val="1200"/>
              </a:spcAft>
              <a:buFont typeface="+mj-lt"/>
              <a:buAutoNum type="arabicPeriod"/>
            </a:pPr>
            <a:r>
              <a:rPr lang="es-MX" sz="2400">
                <a:solidFill>
                  <a:schemeClr val="tx1">
                    <a:lumMod val="75000"/>
                    <a:lumOff val="25000"/>
                  </a:schemeClr>
                </a:solidFill>
                <a:latin typeface="Aptos" panose="020B0004020202020204" pitchFamily="34" charset="0"/>
              </a:rPr>
              <a:t>Responsabilidad social</a:t>
            </a:r>
          </a:p>
          <a:p>
            <a:pPr marL="522900" indent="-522900" fontAlgn="t">
              <a:spcAft>
                <a:spcPts val="1200"/>
              </a:spcAft>
              <a:buFont typeface="+mj-lt"/>
              <a:buAutoNum type="arabicPeriod"/>
            </a:pPr>
            <a:r>
              <a:rPr lang="es-MX" sz="2400">
                <a:solidFill>
                  <a:schemeClr val="tx1">
                    <a:lumMod val="75000"/>
                    <a:lumOff val="25000"/>
                  </a:schemeClr>
                </a:solidFill>
                <a:latin typeface="Aptos" panose="020B0004020202020204" pitchFamily="34" charset="0"/>
              </a:rPr>
              <a:t>Humanismo</a:t>
            </a:r>
          </a:p>
          <a:p>
            <a:pPr marL="522900" indent="-522900" fontAlgn="t">
              <a:spcAft>
                <a:spcPts val="1200"/>
              </a:spcAft>
              <a:buFont typeface="+mj-lt"/>
              <a:buAutoNum type="arabicPeriod"/>
            </a:pPr>
            <a:r>
              <a:rPr lang="es-MX" sz="2400">
                <a:solidFill>
                  <a:schemeClr val="tx1">
                    <a:lumMod val="75000"/>
                    <a:lumOff val="25000"/>
                  </a:schemeClr>
                </a:solidFill>
                <a:latin typeface="Aptos" panose="020B0004020202020204" pitchFamily="34" charset="0"/>
              </a:rPr>
              <a:t>Autonomía</a:t>
            </a:r>
          </a:p>
          <a:p>
            <a:pPr marL="522900" indent="-522900" fontAlgn="t">
              <a:spcAft>
                <a:spcPts val="1200"/>
              </a:spcAft>
              <a:buFont typeface="+mj-lt"/>
              <a:buAutoNum type="arabicPeriod"/>
            </a:pPr>
            <a:r>
              <a:rPr lang="es-MX" sz="2400">
                <a:solidFill>
                  <a:schemeClr val="tx1">
                    <a:lumMod val="75000"/>
                    <a:lumOff val="25000"/>
                  </a:schemeClr>
                </a:solidFill>
                <a:latin typeface="Aptos" panose="020B0004020202020204" pitchFamily="34" charset="0"/>
              </a:rPr>
              <a:t>Innovación</a:t>
            </a:r>
          </a:p>
          <a:p>
            <a:pPr marL="522900" indent="-522900" fontAlgn="t">
              <a:spcAft>
                <a:spcPts val="1200"/>
              </a:spcAft>
              <a:buFont typeface="+mj-lt"/>
              <a:buAutoNum type="arabicPeriod"/>
            </a:pPr>
            <a:r>
              <a:rPr lang="es-MX" sz="2400">
                <a:solidFill>
                  <a:schemeClr val="tx1">
                    <a:lumMod val="75000"/>
                    <a:lumOff val="25000"/>
                  </a:schemeClr>
                </a:solidFill>
                <a:latin typeface="Aptos" panose="020B0004020202020204" pitchFamily="34" charset="0"/>
              </a:rPr>
              <a:t>Pluralismo</a:t>
            </a:r>
          </a:p>
          <a:p>
            <a:pPr marL="522900" indent="-522900" fontAlgn="t">
              <a:spcAft>
                <a:spcPts val="1200"/>
              </a:spcAft>
              <a:buFont typeface="+mj-lt"/>
              <a:buAutoNum type="arabicPeriod"/>
            </a:pPr>
            <a:r>
              <a:rPr lang="es-MX" sz="2400">
                <a:solidFill>
                  <a:schemeClr val="tx1">
                    <a:lumMod val="75000"/>
                    <a:lumOff val="25000"/>
                  </a:schemeClr>
                </a:solidFill>
                <a:latin typeface="Aptos" panose="020B0004020202020204" pitchFamily="34" charset="0"/>
              </a:rPr>
              <a:t>Excelencia</a:t>
            </a:r>
          </a:p>
          <a:p>
            <a:pPr marL="522900" indent="-522900" fontAlgn="t">
              <a:spcAft>
                <a:spcPts val="1200"/>
              </a:spcAft>
              <a:buFont typeface="+mj-lt"/>
              <a:buAutoNum type="arabicPeriod"/>
            </a:pPr>
            <a:r>
              <a:rPr lang="es-MX" sz="2400">
                <a:solidFill>
                  <a:schemeClr val="tx1">
                    <a:lumMod val="75000"/>
                    <a:lumOff val="25000"/>
                  </a:schemeClr>
                </a:solidFill>
                <a:latin typeface="Aptos" panose="020B0004020202020204" pitchFamily="34" charset="0"/>
              </a:rPr>
              <a:t>Respeto</a:t>
            </a:r>
          </a:p>
          <a:p>
            <a:pPr marL="522900" indent="-522900" fontAlgn="t">
              <a:spcAft>
                <a:spcPts val="1200"/>
              </a:spcAft>
              <a:buFont typeface="+mj-lt"/>
              <a:buAutoNum type="arabicPeriod"/>
            </a:pPr>
            <a:r>
              <a:rPr lang="es-MX" sz="2400">
                <a:solidFill>
                  <a:schemeClr val="tx1">
                    <a:lumMod val="75000"/>
                    <a:lumOff val="25000"/>
                  </a:schemeClr>
                </a:solidFill>
                <a:latin typeface="Aptos" panose="020B0004020202020204" pitchFamily="34" charset="0"/>
              </a:rPr>
              <a:t>Inclusión </a:t>
            </a:r>
          </a:p>
          <a:p>
            <a:pPr marL="522900" indent="-522900" fontAlgn="t">
              <a:spcAft>
                <a:spcPts val="1200"/>
              </a:spcAft>
              <a:buFont typeface="+mj-lt"/>
              <a:buAutoNum type="arabicPeriod"/>
            </a:pPr>
            <a:r>
              <a:rPr lang="es-MX" sz="2400">
                <a:solidFill>
                  <a:schemeClr val="tx1">
                    <a:lumMod val="75000"/>
                    <a:lumOff val="25000"/>
                  </a:schemeClr>
                </a:solidFill>
                <a:latin typeface="Aptos" panose="020B0004020202020204" pitchFamily="34" charset="0"/>
              </a:rPr>
              <a:t>Equidad</a:t>
            </a:r>
          </a:p>
          <a:p>
            <a:pPr marL="522900" indent="-522900" fontAlgn="t">
              <a:spcAft>
                <a:spcPts val="1200"/>
              </a:spcAft>
              <a:buFont typeface="+mj-lt"/>
              <a:buAutoNum type="arabicPeriod"/>
            </a:pPr>
            <a:r>
              <a:rPr lang="es-MX" sz="2400">
                <a:solidFill>
                  <a:schemeClr val="tx1">
                    <a:lumMod val="75000"/>
                    <a:lumOff val="25000"/>
                  </a:schemeClr>
                </a:solidFill>
                <a:latin typeface="Aptos" panose="020B0004020202020204" pitchFamily="34" charset="0"/>
              </a:rPr>
              <a:t>Transparencia</a:t>
            </a:r>
          </a:p>
        </p:txBody>
      </p:sp>
      <p:sp>
        <p:nvSpPr>
          <p:cNvPr id="3" name="Kotak Teks 2">
            <a:extLst>
              <a:ext uri="{FF2B5EF4-FFF2-40B4-BE49-F238E27FC236}">
                <a16:creationId xmlns:a16="http://schemas.microsoft.com/office/drawing/2014/main" id="{1D6CB57C-F65C-C431-EEDE-53B934A16B80}"/>
              </a:ext>
            </a:extLst>
          </p:cNvPr>
          <p:cNvSpPr txBox="1"/>
          <p:nvPr/>
        </p:nvSpPr>
        <p:spPr>
          <a:xfrm flipH="1">
            <a:off x="837062" y="918135"/>
            <a:ext cx="4451745" cy="1295098"/>
          </a:xfrm>
          <a:prstGeom prst="rect">
            <a:avLst/>
          </a:prstGeom>
          <a:noFill/>
        </p:spPr>
        <p:txBody>
          <a:bodyPr wrap="square">
            <a:spAutoFit/>
          </a:bodyPr>
          <a:lstStyle/>
          <a:p>
            <a:pPr>
              <a:lnSpc>
                <a:spcPts val="4600"/>
              </a:lnSpc>
            </a:pPr>
            <a:r>
              <a:rPr lang="es-ES_tradnl" sz="4800" noProof="0">
                <a:solidFill>
                  <a:schemeClr val="tx1">
                    <a:lumMod val="75000"/>
                    <a:lumOff val="25000"/>
                  </a:schemeClr>
                </a:solidFill>
                <a:latin typeface="Aptos" panose="020B0004020202020204" pitchFamily="34" charset="0"/>
              </a:rPr>
              <a:t>Nuestros </a:t>
            </a:r>
            <a:r>
              <a:rPr lang="es-ES_tradnl" sz="4800" noProof="0">
                <a:solidFill>
                  <a:schemeClr val="accent1">
                    <a:lumMod val="50000"/>
                    <a:lumOff val="50000"/>
                  </a:schemeClr>
                </a:solidFill>
                <a:latin typeface="Aptos" panose="020B0004020202020204" pitchFamily="34" charset="0"/>
              </a:rPr>
              <a:t>valores</a:t>
            </a:r>
          </a:p>
        </p:txBody>
      </p:sp>
      <p:sp>
        <p:nvSpPr>
          <p:cNvPr id="2" name="TextBox 25">
            <a:extLst>
              <a:ext uri="{FF2B5EF4-FFF2-40B4-BE49-F238E27FC236}">
                <a16:creationId xmlns:a16="http://schemas.microsoft.com/office/drawing/2014/main" id="{C095034C-21F3-BEF2-D1F5-DB4C59D706DF}"/>
              </a:ext>
            </a:extLst>
          </p:cNvPr>
          <p:cNvSpPr txBox="1"/>
          <p:nvPr/>
        </p:nvSpPr>
        <p:spPr>
          <a:xfrm>
            <a:off x="2331720" y="6446520"/>
            <a:ext cx="9235440" cy="153888"/>
          </a:xfrm>
          <a:prstGeom prst="rect">
            <a:avLst/>
          </a:prstGeom>
          <a:noFill/>
        </p:spPr>
        <p:txBody>
          <a:bodyPr wrap="square" lIns="0" tIns="0" rIns="0" bIns="0">
            <a:spAutoFit/>
          </a:bodyPr>
          <a:lstStyle/>
          <a:p>
            <a:pPr algn="r"/>
            <a:r>
              <a:rPr lang="es-MX" sz="1000" i="1">
                <a:solidFill>
                  <a:schemeClr val="bg1">
                    <a:lumMod val="65000"/>
                  </a:schemeClr>
                </a:solidFill>
              </a:rPr>
              <a:t>(Universidad Autónoma de Aguascalientes, 2024a, pp. </a:t>
            </a:r>
            <a:r>
              <a:rPr lang="es-MX" sz="1000" i="1" dirty="0">
                <a:solidFill>
                  <a:schemeClr val="bg1">
                    <a:lumMod val="65000"/>
                  </a:schemeClr>
                </a:solidFill>
              </a:rPr>
              <a:t>67-71)</a:t>
            </a:r>
            <a:endParaRPr sz="1000" i="1" dirty="0">
              <a:solidFill>
                <a:schemeClr val="bg1">
                  <a:lumMod val="65000"/>
                </a:schemeClr>
              </a:solidFill>
              <a:latin typeface="Aptos"/>
            </a:endParaRPr>
          </a:p>
        </p:txBody>
      </p:sp>
    </p:spTree>
    <p:extLst>
      <p:ext uri="{BB962C8B-B14F-4D97-AF65-F5344CB8AC3E}">
        <p14:creationId xmlns:p14="http://schemas.microsoft.com/office/powerpoint/2010/main" val="39421009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BF2FF"/>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35066E7-02AA-EC83-0B11-96BCF304EED9}"/>
              </a:ext>
            </a:extLst>
          </p:cNvPr>
          <p:cNvSpPr/>
          <p:nvPr/>
        </p:nvSpPr>
        <p:spPr>
          <a:xfrm>
            <a:off x="0" y="4229100"/>
            <a:ext cx="12192000" cy="2628900"/>
          </a:xfrm>
          <a:prstGeom prst="rect">
            <a:avLst/>
          </a:prstGeom>
          <a:solidFill>
            <a:schemeClr val="accent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noProof="0">
              <a:latin typeface="Aptos" panose="020B0004020202020204" pitchFamily="34" charset="0"/>
            </a:endParaRPr>
          </a:p>
        </p:txBody>
      </p:sp>
      <p:sp>
        <p:nvSpPr>
          <p:cNvPr id="2" name="Text Placeholder 41">
            <a:extLst>
              <a:ext uri="{FF2B5EF4-FFF2-40B4-BE49-F238E27FC236}">
                <a16:creationId xmlns:a16="http://schemas.microsoft.com/office/drawing/2014/main" id="{0A7E6786-FECD-4E8F-1D43-B7D5526F1D8B}"/>
              </a:ext>
            </a:extLst>
          </p:cNvPr>
          <p:cNvSpPr txBox="1">
            <a:spLocks/>
          </p:cNvSpPr>
          <p:nvPr/>
        </p:nvSpPr>
        <p:spPr>
          <a:xfrm>
            <a:off x="3329165" y="932934"/>
            <a:ext cx="6039918" cy="57037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8389">
              <a:lnSpc>
                <a:spcPct val="80000"/>
              </a:lnSpc>
              <a:spcBef>
                <a:spcPts val="501"/>
              </a:spcBef>
              <a:buNone/>
            </a:pPr>
            <a:r>
              <a:rPr lang="es-MX" sz="5400">
                <a:solidFill>
                  <a:schemeClr val="tx1">
                    <a:lumMod val="75000"/>
                    <a:lumOff val="25000"/>
                  </a:schemeClr>
                </a:solidFill>
                <a:latin typeface="Aptos" panose="020B0004020202020204" pitchFamily="34" charset="0"/>
              </a:rPr>
              <a:t>Nuestra</a:t>
            </a:r>
            <a:r>
              <a:rPr lang="es-MX" sz="4400">
                <a:solidFill>
                  <a:schemeClr val="tx1">
                    <a:lumMod val="75000"/>
                    <a:lumOff val="25000"/>
                  </a:schemeClr>
                </a:solidFill>
                <a:latin typeface="Aptos" panose="020B0004020202020204" pitchFamily="34" charset="0"/>
              </a:rPr>
              <a:t> </a:t>
            </a:r>
            <a:r>
              <a:rPr lang="es-MX" sz="4400">
                <a:solidFill>
                  <a:schemeClr val="accent1">
                    <a:lumMod val="50000"/>
                    <a:lumOff val="50000"/>
                  </a:schemeClr>
                </a:solidFill>
                <a:latin typeface="Aptos" panose="020B0004020202020204" pitchFamily="34" charset="0"/>
              </a:rPr>
              <a:t>Ruta</a:t>
            </a:r>
            <a:r>
              <a:rPr lang="es-MX" sz="4400">
                <a:solidFill>
                  <a:schemeClr val="tx1">
                    <a:lumMod val="75000"/>
                    <a:lumOff val="25000"/>
                  </a:schemeClr>
                </a:solidFill>
                <a:latin typeface="Aptos" panose="020B0004020202020204" pitchFamily="34" charset="0"/>
              </a:rPr>
              <a:t> al Futuro</a:t>
            </a:r>
          </a:p>
        </p:txBody>
      </p:sp>
      <p:grpSp>
        <p:nvGrpSpPr>
          <p:cNvPr id="8" name="Grupo 7">
            <a:extLst>
              <a:ext uri="{FF2B5EF4-FFF2-40B4-BE49-F238E27FC236}">
                <a16:creationId xmlns:a16="http://schemas.microsoft.com/office/drawing/2014/main" id="{71B1CBA8-7620-6E59-CCFA-FCD024B30663}"/>
              </a:ext>
            </a:extLst>
          </p:cNvPr>
          <p:cNvGrpSpPr/>
          <p:nvPr/>
        </p:nvGrpSpPr>
        <p:grpSpPr>
          <a:xfrm>
            <a:off x="378099" y="1604155"/>
            <a:ext cx="11435802" cy="4836235"/>
            <a:chOff x="1181100" y="2985995"/>
            <a:chExt cx="7331395" cy="3100470"/>
          </a:xfrm>
        </p:grpSpPr>
        <p:sp>
          <p:nvSpPr>
            <p:cNvPr id="42" name="Rectangle: Rounded Corners 41">
              <a:extLst>
                <a:ext uri="{FF2B5EF4-FFF2-40B4-BE49-F238E27FC236}">
                  <a16:creationId xmlns:a16="http://schemas.microsoft.com/office/drawing/2014/main" id="{F4BA5204-886B-2CCD-0E1B-87B64B455263}"/>
                </a:ext>
              </a:extLst>
            </p:cNvPr>
            <p:cNvSpPr/>
            <p:nvPr/>
          </p:nvSpPr>
          <p:spPr>
            <a:xfrm>
              <a:off x="3685281" y="3743179"/>
              <a:ext cx="2318999" cy="2343286"/>
            </a:xfrm>
            <a:prstGeom prst="roundRect">
              <a:avLst>
                <a:gd name="adj" fmla="val 4509"/>
              </a:avLst>
            </a:prstGeom>
            <a:solidFill>
              <a:schemeClr val="bg1"/>
            </a:solidFill>
            <a:ln w="38100">
              <a:noFill/>
            </a:ln>
            <a:effectLst>
              <a:outerShdw blurRad="685800" dist="850900" dir="8100000" sx="90000" sy="90000" algn="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noProof="0">
                <a:solidFill>
                  <a:schemeClr val="bg1"/>
                </a:solidFill>
                <a:latin typeface="Aptos" panose="020B0004020202020204" pitchFamily="34" charset="0"/>
              </a:endParaRPr>
            </a:p>
          </p:txBody>
        </p:sp>
        <p:sp>
          <p:nvSpPr>
            <p:cNvPr id="41" name="Rectangle: Rounded Corners 40">
              <a:extLst>
                <a:ext uri="{FF2B5EF4-FFF2-40B4-BE49-F238E27FC236}">
                  <a16:creationId xmlns:a16="http://schemas.microsoft.com/office/drawing/2014/main" id="{F3948EB3-280E-7BBC-D9DC-6046F7DF0C88}"/>
                </a:ext>
              </a:extLst>
            </p:cNvPr>
            <p:cNvSpPr/>
            <p:nvPr/>
          </p:nvSpPr>
          <p:spPr>
            <a:xfrm>
              <a:off x="6193496" y="3216126"/>
              <a:ext cx="2318999" cy="2343286"/>
            </a:xfrm>
            <a:prstGeom prst="roundRect">
              <a:avLst>
                <a:gd name="adj" fmla="val 4509"/>
              </a:avLst>
            </a:prstGeom>
            <a:solidFill>
              <a:schemeClr val="bg1"/>
            </a:solidFill>
            <a:ln w="38100">
              <a:noFill/>
            </a:ln>
            <a:effectLst>
              <a:outerShdw blurRad="685800" dist="850900" dir="8100000" sx="90000" sy="90000" algn="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noProof="0">
                <a:solidFill>
                  <a:schemeClr val="bg1"/>
                </a:solidFill>
                <a:latin typeface="Aptos" panose="020B0004020202020204" pitchFamily="34" charset="0"/>
              </a:endParaRPr>
            </a:p>
          </p:txBody>
        </p:sp>
        <p:sp>
          <p:nvSpPr>
            <p:cNvPr id="20" name="TextBox 19">
              <a:extLst>
                <a:ext uri="{FF2B5EF4-FFF2-40B4-BE49-F238E27FC236}">
                  <a16:creationId xmlns:a16="http://schemas.microsoft.com/office/drawing/2014/main" id="{04AFCDE0-1B34-D302-6276-1A9073F9E2C8}"/>
                </a:ext>
              </a:extLst>
            </p:cNvPr>
            <p:cNvSpPr txBox="1"/>
            <p:nvPr/>
          </p:nvSpPr>
          <p:spPr>
            <a:xfrm>
              <a:off x="3863751" y="4046924"/>
              <a:ext cx="1960900" cy="256507"/>
            </a:xfrm>
            <a:prstGeom prst="rect">
              <a:avLst/>
            </a:prstGeom>
            <a:noFill/>
          </p:spPr>
          <p:txBody>
            <a:bodyPr wrap="square" rtlCol="0">
              <a:spAutoFit/>
            </a:bodyPr>
            <a:lstStyle/>
            <a:p>
              <a:pPr algn="ctr">
                <a:spcAft>
                  <a:spcPts val="600"/>
                </a:spcAft>
              </a:pPr>
              <a:r>
                <a:rPr lang="es-ES_tradnl" sz="2000" noProof="0">
                  <a:solidFill>
                    <a:schemeClr val="accent1"/>
                  </a:solidFill>
                  <a:latin typeface="Aptos" panose="020B0004020202020204" pitchFamily="34" charset="0"/>
                  <a:ea typeface="Open Sans Light" panose="020B0306030504020204" pitchFamily="34" charset="0"/>
                  <a:cs typeface="Arial" panose="020B0604020202020204" pitchFamily="34" charset="0"/>
                </a:rPr>
                <a:t>Compromiso</a:t>
              </a:r>
            </a:p>
          </p:txBody>
        </p:sp>
        <p:sp>
          <p:nvSpPr>
            <p:cNvPr id="26" name="TextBox 25">
              <a:extLst>
                <a:ext uri="{FF2B5EF4-FFF2-40B4-BE49-F238E27FC236}">
                  <a16:creationId xmlns:a16="http://schemas.microsoft.com/office/drawing/2014/main" id="{98952F19-D660-625F-2503-9102CFB04950}"/>
                </a:ext>
              </a:extLst>
            </p:cNvPr>
            <p:cNvSpPr txBox="1"/>
            <p:nvPr/>
          </p:nvSpPr>
          <p:spPr>
            <a:xfrm>
              <a:off x="6367352" y="3510931"/>
              <a:ext cx="1960900" cy="256507"/>
            </a:xfrm>
            <a:prstGeom prst="rect">
              <a:avLst/>
            </a:prstGeom>
            <a:noFill/>
          </p:spPr>
          <p:txBody>
            <a:bodyPr wrap="square" rtlCol="0">
              <a:spAutoFit/>
            </a:bodyPr>
            <a:lstStyle/>
            <a:p>
              <a:pPr algn="ctr">
                <a:spcAft>
                  <a:spcPts val="600"/>
                </a:spcAft>
              </a:pPr>
              <a:r>
                <a:rPr lang="es-ES_tradnl" sz="2000" noProof="0">
                  <a:solidFill>
                    <a:schemeClr val="accent1"/>
                  </a:solidFill>
                  <a:latin typeface="Aptos" panose="020B0004020202020204" pitchFamily="34" charset="0"/>
                  <a:ea typeface="Open Sans Light" panose="020B0306030504020204" pitchFamily="34" charset="0"/>
                  <a:cs typeface="Arial" panose="020B0604020202020204" pitchFamily="34" charset="0"/>
                </a:rPr>
                <a:t>Meta</a:t>
              </a:r>
            </a:p>
          </p:txBody>
        </p:sp>
        <p:sp>
          <p:nvSpPr>
            <p:cNvPr id="43" name="Rectangle: Rounded Corners 42">
              <a:extLst>
                <a:ext uri="{FF2B5EF4-FFF2-40B4-BE49-F238E27FC236}">
                  <a16:creationId xmlns:a16="http://schemas.microsoft.com/office/drawing/2014/main" id="{550C6C3C-83E6-3AE6-E098-ABD1FE88FF85}"/>
                </a:ext>
              </a:extLst>
            </p:cNvPr>
            <p:cNvSpPr/>
            <p:nvPr/>
          </p:nvSpPr>
          <p:spPr>
            <a:xfrm>
              <a:off x="1181100" y="3216126"/>
              <a:ext cx="2318999" cy="2343286"/>
            </a:xfrm>
            <a:prstGeom prst="roundRect">
              <a:avLst>
                <a:gd name="adj" fmla="val 4509"/>
              </a:avLst>
            </a:prstGeom>
            <a:solidFill>
              <a:schemeClr val="bg1"/>
            </a:solidFill>
            <a:ln w="38100">
              <a:noFill/>
            </a:ln>
            <a:effectLst>
              <a:outerShdw blurRad="685800" dist="850900" dir="8100000" sx="90000" sy="90000" algn="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noProof="0">
                <a:solidFill>
                  <a:schemeClr val="bg1"/>
                </a:solidFill>
                <a:latin typeface="Aptos" panose="020B0004020202020204" pitchFamily="34" charset="0"/>
              </a:endParaRPr>
            </a:p>
          </p:txBody>
        </p:sp>
        <p:sp>
          <p:nvSpPr>
            <p:cNvPr id="12" name="TextBox 11">
              <a:extLst>
                <a:ext uri="{FF2B5EF4-FFF2-40B4-BE49-F238E27FC236}">
                  <a16:creationId xmlns:a16="http://schemas.microsoft.com/office/drawing/2014/main" id="{2AE643AA-3757-E875-0F8A-EAD5F532C79A}"/>
                </a:ext>
              </a:extLst>
            </p:cNvPr>
            <p:cNvSpPr txBox="1"/>
            <p:nvPr/>
          </p:nvSpPr>
          <p:spPr>
            <a:xfrm>
              <a:off x="1463105" y="2985995"/>
              <a:ext cx="1738356" cy="449874"/>
            </a:xfrm>
            <a:prstGeom prst="rect">
              <a:avLst/>
            </a:prstGeom>
            <a:noFill/>
          </p:spPr>
          <p:txBody>
            <a:bodyPr wrap="square" rtlCol="0">
              <a:spAutoFit/>
            </a:bodyPr>
            <a:lstStyle/>
            <a:p>
              <a:pPr algn="ctr">
                <a:lnSpc>
                  <a:spcPct val="90000"/>
                </a:lnSpc>
              </a:pPr>
              <a:r>
                <a:rPr lang="es-ES_tradnl" sz="4400" noProof="0">
                  <a:solidFill>
                    <a:schemeClr val="accent1"/>
                  </a:solidFill>
                  <a:latin typeface="Aptos" panose="020B0004020202020204" pitchFamily="34" charset="0"/>
                  <a:ea typeface="Roboto Condensed" panose="02000000000000000000" pitchFamily="2" charset="0"/>
                  <a:cs typeface="Arial" panose="020B0604020202020204" pitchFamily="34" charset="0"/>
                </a:rPr>
                <a:t>2025</a:t>
              </a:r>
            </a:p>
          </p:txBody>
        </p:sp>
        <p:sp>
          <p:nvSpPr>
            <p:cNvPr id="13" name="TextBox 12">
              <a:extLst>
                <a:ext uri="{FF2B5EF4-FFF2-40B4-BE49-F238E27FC236}">
                  <a16:creationId xmlns:a16="http://schemas.microsoft.com/office/drawing/2014/main" id="{C7AD5B3C-C506-E689-F494-9A426FC2E36B}"/>
                </a:ext>
              </a:extLst>
            </p:cNvPr>
            <p:cNvSpPr txBox="1"/>
            <p:nvPr/>
          </p:nvSpPr>
          <p:spPr>
            <a:xfrm>
              <a:off x="1290302" y="3958255"/>
              <a:ext cx="2096012" cy="1294333"/>
            </a:xfrm>
            <a:prstGeom prst="rect">
              <a:avLst/>
            </a:prstGeom>
            <a:noFill/>
          </p:spPr>
          <p:txBody>
            <a:bodyPr wrap="square" rtlCol="0">
              <a:spAutoFit/>
            </a:bodyPr>
            <a:lstStyle/>
            <a:p>
              <a:pPr>
                <a:lnSpc>
                  <a:spcPts val="1875"/>
                </a:lnSpc>
              </a:pPr>
              <a:r>
                <a:rPr lang="es-ES_tradnl" sz="1400" noProof="0">
                  <a:solidFill>
                    <a:schemeClr val="tx1">
                      <a:lumMod val="75000"/>
                      <a:lumOff val="25000"/>
                    </a:schemeClr>
                  </a:solidFill>
                  <a:latin typeface="Aptos" panose="020B0004020202020204" pitchFamily="34" charset="0"/>
                  <a:ea typeface="Heebo Light" pitchFamily="34" charset="-122"/>
                  <a:cs typeface="Heebo Light" pitchFamily="34" charset="-120"/>
                </a:rPr>
                <a:t>Eficiencia Terminal. </a:t>
              </a:r>
              <a:r>
                <a:rPr lang="es-ES_tradnl" sz="1400" b="1" noProof="0">
                  <a:solidFill>
                    <a:schemeClr val="accent3"/>
                  </a:solidFill>
                  <a:latin typeface="Aptos" panose="020B0004020202020204" pitchFamily="34" charset="0"/>
                  <a:ea typeface="Heebo Light" pitchFamily="34" charset="-122"/>
                  <a:cs typeface="Heebo Light" pitchFamily="34" charset="-120"/>
                </a:rPr>
                <a:t>82.17%</a:t>
              </a:r>
              <a:endParaRPr lang="es-ES_tradnl" sz="1400" noProof="0">
                <a:solidFill>
                  <a:schemeClr val="accent3"/>
                </a:solidFill>
                <a:latin typeface="Aptos" panose="020B0004020202020204" pitchFamily="34" charset="0"/>
                <a:ea typeface="Heebo Light" pitchFamily="34" charset="-122"/>
                <a:cs typeface="Heebo Light" pitchFamily="34" charset="-120"/>
              </a:endParaRPr>
            </a:p>
            <a:p>
              <a:pPr>
                <a:lnSpc>
                  <a:spcPts val="1875"/>
                </a:lnSpc>
              </a:pPr>
              <a:r>
                <a:rPr lang="es-ES_tradnl" sz="1400" noProof="0">
                  <a:solidFill>
                    <a:schemeClr val="tx1">
                      <a:lumMod val="75000"/>
                      <a:lumOff val="25000"/>
                    </a:schemeClr>
                  </a:solidFill>
                  <a:latin typeface="Aptos" panose="020B0004020202020204" pitchFamily="34" charset="0"/>
                  <a:cs typeface="Heebo Light" pitchFamily="34" charset="-120"/>
                </a:rPr>
                <a:t>Eficiencia de titulación. </a:t>
              </a:r>
              <a:r>
                <a:rPr lang="es-ES_tradnl" sz="1400" b="1" noProof="0">
                  <a:solidFill>
                    <a:schemeClr val="accent3"/>
                  </a:solidFill>
                  <a:latin typeface="Aptos" panose="020B0004020202020204" pitchFamily="34" charset="0"/>
                  <a:cs typeface="Heebo Light" pitchFamily="34" charset="-120"/>
                </a:rPr>
                <a:t>60.47%</a:t>
              </a:r>
              <a:endParaRPr lang="es-ES_tradnl" sz="1400" noProof="0">
                <a:solidFill>
                  <a:schemeClr val="accent3"/>
                </a:solidFill>
                <a:latin typeface="Aptos" panose="020B0004020202020204" pitchFamily="34" charset="0"/>
                <a:cs typeface="Heebo Light" pitchFamily="34" charset="-120"/>
              </a:endParaRPr>
            </a:p>
            <a:p>
              <a:pPr>
                <a:lnSpc>
                  <a:spcPts val="1875"/>
                </a:lnSpc>
              </a:pPr>
              <a:r>
                <a:rPr lang="es-ES_tradnl" sz="1400" noProof="0">
                  <a:solidFill>
                    <a:schemeClr val="tx1">
                      <a:lumMod val="75000"/>
                      <a:lumOff val="25000"/>
                    </a:schemeClr>
                  </a:solidFill>
                  <a:latin typeface="Aptos" panose="020B0004020202020204" pitchFamily="34" charset="0"/>
                  <a:cs typeface="Heebo Light" pitchFamily="34" charset="-120"/>
                </a:rPr>
                <a:t>Movilidad Saliente. </a:t>
              </a:r>
              <a:r>
                <a:rPr lang="es-ES_tradnl" sz="1400" b="1" noProof="0">
                  <a:solidFill>
                    <a:schemeClr val="accent3"/>
                  </a:solidFill>
                  <a:latin typeface="Aptos" panose="020B0004020202020204" pitchFamily="34" charset="0"/>
                  <a:cs typeface="Heebo Light" pitchFamily="34" charset="-120"/>
                </a:rPr>
                <a:t>100 estudiantes</a:t>
              </a:r>
              <a:endParaRPr lang="es-ES_tradnl" sz="1400" noProof="0">
                <a:solidFill>
                  <a:schemeClr val="accent3"/>
                </a:solidFill>
                <a:latin typeface="Aptos" panose="020B0004020202020204" pitchFamily="34" charset="0"/>
                <a:cs typeface="Heebo Light" pitchFamily="34" charset="-120"/>
              </a:endParaRPr>
            </a:p>
            <a:p>
              <a:pPr>
                <a:lnSpc>
                  <a:spcPts val="1875"/>
                </a:lnSpc>
              </a:pPr>
              <a:r>
                <a:rPr lang="es-ES_tradnl" sz="1400" noProof="0">
                  <a:solidFill>
                    <a:schemeClr val="tx1">
                      <a:lumMod val="75000"/>
                      <a:lumOff val="25000"/>
                    </a:schemeClr>
                  </a:solidFill>
                  <a:latin typeface="Aptos" panose="020B0004020202020204" pitchFamily="34" charset="0"/>
                  <a:cs typeface="Heebo Light" pitchFamily="34" charset="-120"/>
                </a:rPr>
                <a:t>Movilidad Entrante. </a:t>
              </a:r>
              <a:r>
                <a:rPr lang="es-ES_tradnl" sz="1400" b="1" noProof="0">
                  <a:solidFill>
                    <a:schemeClr val="accent3"/>
                  </a:solidFill>
                  <a:latin typeface="Aptos" panose="020B0004020202020204" pitchFamily="34" charset="0"/>
                  <a:cs typeface="Heebo Light" pitchFamily="34" charset="-120"/>
                </a:rPr>
                <a:t>0</a:t>
              </a:r>
              <a:endParaRPr lang="es-ES_tradnl" sz="1400" noProof="0">
                <a:solidFill>
                  <a:schemeClr val="accent3"/>
                </a:solidFill>
                <a:latin typeface="Aptos" panose="020B0004020202020204" pitchFamily="34" charset="0"/>
                <a:cs typeface="Heebo Light" pitchFamily="34" charset="-120"/>
              </a:endParaRPr>
            </a:p>
            <a:p>
              <a:pPr>
                <a:lnSpc>
                  <a:spcPts val="1875"/>
                </a:lnSpc>
              </a:pPr>
              <a:r>
                <a:rPr lang="es-ES_tradnl" sz="1400" noProof="0">
                  <a:solidFill>
                    <a:schemeClr val="tx1">
                      <a:lumMod val="75000"/>
                      <a:lumOff val="25000"/>
                    </a:schemeClr>
                  </a:solidFill>
                  <a:latin typeface="Aptos" panose="020B0004020202020204" pitchFamily="34" charset="0"/>
                  <a:cs typeface="Heebo Light" pitchFamily="34" charset="-120"/>
                </a:rPr>
                <a:t>Colaboraciones externas. </a:t>
              </a:r>
              <a:r>
                <a:rPr lang="es-ES_tradnl" sz="1400" b="1" noProof="0">
                  <a:solidFill>
                    <a:schemeClr val="accent3"/>
                  </a:solidFill>
                  <a:latin typeface="Aptos" panose="020B0004020202020204" pitchFamily="34" charset="0"/>
                  <a:cs typeface="Heebo Light" pitchFamily="34" charset="-120"/>
                </a:rPr>
                <a:t>203</a:t>
              </a:r>
              <a:r>
                <a:rPr lang="es-ES_tradnl" sz="1400" noProof="0">
                  <a:solidFill>
                    <a:schemeClr val="accent3"/>
                  </a:solidFill>
                  <a:latin typeface="Aptos" panose="020B0004020202020204" pitchFamily="34" charset="0"/>
                  <a:cs typeface="Heebo Light" pitchFamily="34" charset="-120"/>
                </a:rPr>
                <a:t> </a:t>
              </a:r>
            </a:p>
            <a:p>
              <a:pPr>
                <a:lnSpc>
                  <a:spcPts val="1875"/>
                </a:lnSpc>
              </a:pPr>
              <a:r>
                <a:rPr lang="es-ES_tradnl" sz="1400" noProof="0">
                  <a:solidFill>
                    <a:schemeClr val="tx1">
                      <a:lumMod val="75000"/>
                      <a:lumOff val="25000"/>
                    </a:schemeClr>
                  </a:solidFill>
                  <a:latin typeface="Aptos" panose="020B0004020202020204" pitchFamily="34" charset="0"/>
                  <a:cs typeface="Heebo Light" pitchFamily="34" charset="-120"/>
                </a:rPr>
                <a:t>SNP. </a:t>
              </a:r>
              <a:r>
                <a:rPr lang="es-ES_tradnl" sz="1400" b="1" noProof="0">
                  <a:solidFill>
                    <a:schemeClr val="accent3"/>
                  </a:solidFill>
                  <a:latin typeface="Aptos" panose="020B0004020202020204" pitchFamily="34" charset="0"/>
                  <a:cs typeface="Heebo Light" pitchFamily="34" charset="-120"/>
                </a:rPr>
                <a:t>100% evaluables</a:t>
              </a:r>
              <a:endParaRPr lang="es-ES_tradnl" sz="1400" noProof="0">
                <a:solidFill>
                  <a:schemeClr val="accent3"/>
                </a:solidFill>
                <a:latin typeface="Aptos" panose="020B0004020202020204" pitchFamily="34" charset="0"/>
                <a:cs typeface="Heebo Light" pitchFamily="34" charset="-120"/>
              </a:endParaRPr>
            </a:p>
            <a:p>
              <a:pPr>
                <a:lnSpc>
                  <a:spcPts val="1875"/>
                </a:lnSpc>
              </a:pPr>
              <a:r>
                <a:rPr lang="es-ES_tradnl" sz="1400" noProof="0">
                  <a:solidFill>
                    <a:schemeClr val="tx1">
                      <a:lumMod val="75000"/>
                      <a:lumOff val="25000"/>
                    </a:schemeClr>
                  </a:solidFill>
                  <a:latin typeface="Aptos" panose="020B0004020202020204" pitchFamily="34" charset="0"/>
                  <a:cs typeface="Heebo Light" pitchFamily="34" charset="-120"/>
                </a:rPr>
                <a:t>Rec. Internacional </a:t>
              </a:r>
              <a:r>
                <a:rPr lang="es-ES_tradnl" sz="1400" b="1" noProof="0">
                  <a:solidFill>
                    <a:schemeClr val="accent3"/>
                  </a:solidFill>
                  <a:latin typeface="Aptos" panose="020B0004020202020204" pitchFamily="34" charset="0"/>
                  <a:cs typeface="Heebo Light" pitchFamily="34" charset="-120"/>
                </a:rPr>
                <a:t>62.5%</a:t>
              </a:r>
              <a:endParaRPr lang="es-ES_tradnl" sz="1400" noProof="0">
                <a:solidFill>
                  <a:schemeClr val="accent3"/>
                </a:solidFill>
                <a:latin typeface="Aptos" panose="020B0004020202020204" pitchFamily="34" charset="0"/>
                <a:cs typeface="Heebo Light" pitchFamily="34" charset="-120"/>
              </a:endParaRPr>
            </a:p>
            <a:p>
              <a:pPr>
                <a:lnSpc>
                  <a:spcPts val="1875"/>
                </a:lnSpc>
              </a:pPr>
              <a:r>
                <a:rPr lang="es-ES_tradnl" sz="1400" noProof="0">
                  <a:solidFill>
                    <a:schemeClr val="tx1">
                      <a:lumMod val="75000"/>
                      <a:lumOff val="25000"/>
                    </a:schemeClr>
                  </a:solidFill>
                  <a:latin typeface="Aptos" panose="020B0004020202020204" pitchFamily="34" charset="0"/>
                  <a:cs typeface="Heebo Light" pitchFamily="34" charset="-120"/>
                </a:rPr>
                <a:t>Oferta Educativa.</a:t>
              </a:r>
              <a:endParaRPr lang="es-ES_tradnl" sz="1400" noProof="0">
                <a:solidFill>
                  <a:schemeClr val="tx1">
                    <a:lumMod val="75000"/>
                    <a:lumOff val="25000"/>
                  </a:schemeClr>
                </a:solidFill>
                <a:latin typeface="Aptos" panose="020B0004020202020204" pitchFamily="34" charset="0"/>
              </a:endParaRPr>
            </a:p>
          </p:txBody>
        </p:sp>
        <p:sp>
          <p:nvSpPr>
            <p:cNvPr id="14" name="TextBox 13">
              <a:extLst>
                <a:ext uri="{FF2B5EF4-FFF2-40B4-BE49-F238E27FC236}">
                  <a16:creationId xmlns:a16="http://schemas.microsoft.com/office/drawing/2014/main" id="{765B9B1C-4067-5DC1-949B-E93468FAD53D}"/>
                </a:ext>
              </a:extLst>
            </p:cNvPr>
            <p:cNvSpPr txBox="1"/>
            <p:nvPr/>
          </p:nvSpPr>
          <p:spPr>
            <a:xfrm>
              <a:off x="1360150" y="3510931"/>
              <a:ext cx="1960900" cy="256507"/>
            </a:xfrm>
            <a:prstGeom prst="rect">
              <a:avLst/>
            </a:prstGeom>
            <a:noFill/>
          </p:spPr>
          <p:txBody>
            <a:bodyPr wrap="square" rtlCol="0">
              <a:spAutoFit/>
            </a:bodyPr>
            <a:lstStyle/>
            <a:p>
              <a:pPr algn="ctr">
                <a:spcAft>
                  <a:spcPts val="600"/>
                </a:spcAft>
              </a:pPr>
              <a:r>
                <a:rPr lang="es-ES_tradnl" sz="2000" noProof="0">
                  <a:solidFill>
                    <a:schemeClr val="accent1"/>
                  </a:solidFill>
                  <a:latin typeface="Aptos" panose="020B0004020202020204" pitchFamily="34" charset="0"/>
                  <a:ea typeface="Open Sans Light" panose="020B0306030504020204" pitchFamily="34" charset="0"/>
                  <a:cs typeface="Arial" panose="020B0604020202020204" pitchFamily="34" charset="0"/>
                </a:rPr>
                <a:t>Logros</a:t>
              </a:r>
            </a:p>
          </p:txBody>
        </p:sp>
        <p:sp>
          <p:nvSpPr>
            <p:cNvPr id="5" name="TextBox 11">
              <a:extLst>
                <a:ext uri="{FF2B5EF4-FFF2-40B4-BE49-F238E27FC236}">
                  <a16:creationId xmlns:a16="http://schemas.microsoft.com/office/drawing/2014/main" id="{3C6254CE-13B7-AF21-552F-087B945BE223}"/>
                </a:ext>
              </a:extLst>
            </p:cNvPr>
            <p:cNvSpPr txBox="1"/>
            <p:nvPr/>
          </p:nvSpPr>
          <p:spPr>
            <a:xfrm>
              <a:off x="3977705" y="3509747"/>
              <a:ext cx="1738356" cy="449874"/>
            </a:xfrm>
            <a:prstGeom prst="rect">
              <a:avLst/>
            </a:prstGeom>
            <a:noFill/>
          </p:spPr>
          <p:txBody>
            <a:bodyPr wrap="square" rtlCol="0">
              <a:spAutoFit/>
            </a:bodyPr>
            <a:lstStyle/>
            <a:p>
              <a:pPr algn="ctr">
                <a:lnSpc>
                  <a:spcPct val="90000"/>
                </a:lnSpc>
              </a:pPr>
              <a:r>
                <a:rPr lang="es-ES_tradnl" sz="4400" noProof="0">
                  <a:solidFill>
                    <a:schemeClr val="accent1"/>
                  </a:solidFill>
                  <a:latin typeface="Aptos" panose="020B0004020202020204" pitchFamily="34" charset="0"/>
                  <a:ea typeface="Roboto Condensed" panose="02000000000000000000" pitchFamily="2" charset="0"/>
                  <a:cs typeface="Arial" panose="020B0604020202020204" pitchFamily="34" charset="0"/>
                </a:rPr>
                <a:t>2026</a:t>
              </a:r>
            </a:p>
          </p:txBody>
        </p:sp>
        <p:sp>
          <p:nvSpPr>
            <p:cNvPr id="6" name="TextBox 11">
              <a:extLst>
                <a:ext uri="{FF2B5EF4-FFF2-40B4-BE49-F238E27FC236}">
                  <a16:creationId xmlns:a16="http://schemas.microsoft.com/office/drawing/2014/main" id="{D124EBC0-DB38-AE4A-330B-3708E480BCC2}"/>
                </a:ext>
              </a:extLst>
            </p:cNvPr>
            <p:cNvSpPr txBox="1"/>
            <p:nvPr/>
          </p:nvSpPr>
          <p:spPr>
            <a:xfrm>
              <a:off x="6481419" y="2991687"/>
              <a:ext cx="1738356" cy="449874"/>
            </a:xfrm>
            <a:prstGeom prst="rect">
              <a:avLst/>
            </a:prstGeom>
            <a:noFill/>
          </p:spPr>
          <p:txBody>
            <a:bodyPr wrap="square" rtlCol="0">
              <a:spAutoFit/>
            </a:bodyPr>
            <a:lstStyle/>
            <a:p>
              <a:pPr algn="ctr">
                <a:lnSpc>
                  <a:spcPct val="90000"/>
                </a:lnSpc>
              </a:pPr>
              <a:r>
                <a:rPr lang="es-ES_tradnl" sz="4400" noProof="0">
                  <a:solidFill>
                    <a:schemeClr val="accent1"/>
                  </a:solidFill>
                  <a:latin typeface="Aptos" panose="020B0004020202020204" pitchFamily="34" charset="0"/>
                  <a:ea typeface="Roboto Condensed" panose="02000000000000000000" pitchFamily="2" charset="0"/>
                  <a:cs typeface="Arial" panose="020B0604020202020204" pitchFamily="34" charset="0"/>
                </a:rPr>
                <a:t>2033</a:t>
              </a:r>
            </a:p>
          </p:txBody>
        </p:sp>
        <p:sp>
          <p:nvSpPr>
            <p:cNvPr id="10" name="TextBox 12">
              <a:extLst>
                <a:ext uri="{FF2B5EF4-FFF2-40B4-BE49-F238E27FC236}">
                  <a16:creationId xmlns:a16="http://schemas.microsoft.com/office/drawing/2014/main" id="{9CD0727B-3EA2-21C9-7828-9B65D0B73C32}"/>
                </a:ext>
              </a:extLst>
            </p:cNvPr>
            <p:cNvSpPr txBox="1"/>
            <p:nvPr/>
          </p:nvSpPr>
          <p:spPr>
            <a:xfrm>
              <a:off x="3798042" y="4380048"/>
              <a:ext cx="2153058" cy="1301649"/>
            </a:xfrm>
            <a:prstGeom prst="rect">
              <a:avLst/>
            </a:prstGeom>
            <a:noFill/>
          </p:spPr>
          <p:txBody>
            <a:bodyPr wrap="square" rtlCol="0">
              <a:spAutoFit/>
            </a:bodyPr>
            <a:lstStyle/>
            <a:p>
              <a:pPr>
                <a:lnSpc>
                  <a:spcPts val="1875"/>
                </a:lnSpc>
              </a:pPr>
              <a:r>
                <a:rPr lang="es-ES_tradnl" sz="1400">
                  <a:solidFill>
                    <a:schemeClr val="tx1">
                      <a:lumMod val="75000"/>
                      <a:lumOff val="25000"/>
                    </a:schemeClr>
                  </a:solidFill>
                  <a:latin typeface="Aptos" panose="020B0004020202020204" pitchFamily="34" charset="0"/>
                  <a:ea typeface="Heebo Light" pitchFamily="34" charset="-122"/>
                  <a:cs typeface="Heebo Light" pitchFamily="34" charset="-120"/>
                </a:rPr>
                <a:t>Eficiencia Terminal. </a:t>
              </a:r>
              <a:r>
                <a:rPr lang="es-ES_tradnl" sz="1400" b="1">
                  <a:solidFill>
                    <a:schemeClr val="accent1">
                      <a:lumMod val="50000"/>
                      <a:lumOff val="50000"/>
                    </a:schemeClr>
                  </a:solidFill>
                  <a:latin typeface="Aptos" panose="020B0004020202020204" pitchFamily="34" charset="0"/>
                  <a:ea typeface="Heebo Light" pitchFamily="34" charset="-122"/>
                  <a:cs typeface="Heebo Light" pitchFamily="34" charset="-120"/>
                </a:rPr>
                <a:t>89.35 (78.35%)</a:t>
              </a:r>
            </a:p>
            <a:p>
              <a:pPr>
                <a:lnSpc>
                  <a:spcPts val="1875"/>
                </a:lnSpc>
              </a:pPr>
              <a:r>
                <a:rPr lang="es-ES_tradnl" sz="1400" b="1">
                  <a:solidFill>
                    <a:schemeClr val="tx1">
                      <a:lumMod val="75000"/>
                      <a:lumOff val="25000"/>
                    </a:schemeClr>
                  </a:solidFill>
                  <a:latin typeface="Aptos" panose="020B0004020202020204" pitchFamily="34" charset="0"/>
                  <a:ea typeface="Heebo Light" pitchFamily="34" charset="-122"/>
                  <a:cs typeface="Heebo Light" pitchFamily="34" charset="-120"/>
                </a:rPr>
                <a:t>Eficiencia de titulación. </a:t>
              </a:r>
              <a:r>
                <a:rPr lang="es-ES_tradnl" sz="1400" b="1">
                  <a:solidFill>
                    <a:schemeClr val="accent1">
                      <a:lumMod val="50000"/>
                      <a:lumOff val="50000"/>
                    </a:schemeClr>
                  </a:solidFill>
                  <a:latin typeface="Aptos" panose="020B0004020202020204" pitchFamily="34" charset="0"/>
                  <a:cs typeface="Heebo Light" pitchFamily="34" charset="-120"/>
                </a:rPr>
                <a:t>63.77 (78.38%)</a:t>
              </a:r>
            </a:p>
            <a:p>
              <a:pPr>
                <a:lnSpc>
                  <a:spcPts val="1875"/>
                </a:lnSpc>
              </a:pPr>
              <a:r>
                <a:rPr lang="es-ES_tradnl" sz="1400">
                  <a:solidFill>
                    <a:schemeClr val="tx1">
                      <a:lumMod val="75000"/>
                      <a:lumOff val="25000"/>
                    </a:schemeClr>
                  </a:solidFill>
                  <a:latin typeface="Aptos" panose="020B0004020202020204" pitchFamily="34" charset="0"/>
                  <a:ea typeface="Heebo Light" pitchFamily="34" charset="-122"/>
                  <a:cs typeface="Heebo Light" pitchFamily="34" charset="-120"/>
                </a:rPr>
                <a:t>Movilidad Saliente de E. </a:t>
              </a:r>
              <a:r>
                <a:rPr lang="es-ES_tradnl" sz="1400" b="1">
                  <a:solidFill>
                    <a:schemeClr val="accent1">
                      <a:lumMod val="50000"/>
                      <a:lumOff val="50000"/>
                    </a:schemeClr>
                  </a:solidFill>
                  <a:latin typeface="Aptos" panose="020B0004020202020204" pitchFamily="34" charset="0"/>
                  <a:cs typeface="Heebo Light" pitchFamily="34" charset="-120"/>
                </a:rPr>
                <a:t>2.13% (+)</a:t>
              </a:r>
            </a:p>
            <a:p>
              <a:pPr>
                <a:lnSpc>
                  <a:spcPts val="1875"/>
                </a:lnSpc>
              </a:pPr>
              <a:r>
                <a:rPr lang="es-ES_tradnl" sz="1400">
                  <a:solidFill>
                    <a:schemeClr val="tx1">
                      <a:lumMod val="75000"/>
                      <a:lumOff val="25000"/>
                    </a:schemeClr>
                  </a:solidFill>
                  <a:latin typeface="Aptos" panose="020B0004020202020204" pitchFamily="34" charset="0"/>
                  <a:ea typeface="Heebo Light" pitchFamily="34" charset="-122"/>
                  <a:cs typeface="Heebo Light" pitchFamily="34" charset="-120"/>
                </a:rPr>
                <a:t>Movilidad Entrante de E. </a:t>
              </a:r>
              <a:r>
                <a:rPr lang="es-ES_tradnl" sz="1400" b="1">
                  <a:solidFill>
                    <a:schemeClr val="accent1">
                      <a:lumMod val="50000"/>
                      <a:lumOff val="50000"/>
                    </a:schemeClr>
                  </a:solidFill>
                  <a:latin typeface="Aptos" panose="020B0004020202020204" pitchFamily="34" charset="0"/>
                  <a:cs typeface="Heebo Light" pitchFamily="34" charset="-120"/>
                </a:rPr>
                <a:t>2.13% (+)</a:t>
              </a:r>
            </a:p>
            <a:p>
              <a:pPr>
                <a:lnSpc>
                  <a:spcPts val="1875"/>
                </a:lnSpc>
              </a:pPr>
              <a:r>
                <a:rPr lang="es-ES_tradnl" sz="1400">
                  <a:solidFill>
                    <a:schemeClr val="tx1">
                      <a:lumMod val="75000"/>
                      <a:lumOff val="25000"/>
                    </a:schemeClr>
                  </a:solidFill>
                  <a:latin typeface="Aptos" panose="020B0004020202020204" pitchFamily="34" charset="0"/>
                  <a:ea typeface="Heebo Light" pitchFamily="34" charset="-122"/>
                  <a:cs typeface="Heebo Light" pitchFamily="34" charset="-120"/>
                </a:rPr>
                <a:t>Colaboraciones externas. </a:t>
              </a:r>
              <a:r>
                <a:rPr lang="es-ES_tradnl" sz="1400" b="1">
                  <a:solidFill>
                    <a:schemeClr val="accent1">
                      <a:lumMod val="50000"/>
                      <a:lumOff val="50000"/>
                    </a:schemeClr>
                  </a:solidFill>
                  <a:latin typeface="Aptos" panose="020B0004020202020204" pitchFamily="34" charset="0"/>
                  <a:cs typeface="Heebo Light" pitchFamily="34" charset="-120"/>
                </a:rPr>
                <a:t>(+)</a:t>
              </a:r>
            </a:p>
            <a:p>
              <a:pPr>
                <a:lnSpc>
                  <a:spcPts val="1875"/>
                </a:lnSpc>
              </a:pPr>
              <a:r>
                <a:rPr lang="es-ES_tradnl" sz="1400">
                  <a:solidFill>
                    <a:schemeClr val="tx1">
                      <a:lumMod val="75000"/>
                      <a:lumOff val="25000"/>
                    </a:schemeClr>
                  </a:solidFill>
                  <a:latin typeface="Aptos" panose="020B0004020202020204" pitchFamily="34" charset="0"/>
                  <a:ea typeface="Heebo Light" pitchFamily="34" charset="-122"/>
                  <a:cs typeface="Heebo Light" pitchFamily="34" charset="-120"/>
                </a:rPr>
                <a:t>SNP. </a:t>
              </a:r>
              <a:r>
                <a:rPr lang="es-ES_tradnl" sz="1400" b="1">
                  <a:solidFill>
                    <a:schemeClr val="accent1">
                      <a:lumMod val="50000"/>
                      <a:lumOff val="50000"/>
                    </a:schemeClr>
                  </a:solidFill>
                  <a:latin typeface="Aptos" panose="020B0004020202020204" pitchFamily="34" charset="0"/>
                  <a:cs typeface="Heebo Light" pitchFamily="34" charset="-120"/>
                </a:rPr>
                <a:t>100%</a:t>
              </a:r>
            </a:p>
            <a:p>
              <a:pPr>
                <a:lnSpc>
                  <a:spcPts val="1875"/>
                </a:lnSpc>
              </a:pPr>
              <a:r>
                <a:rPr lang="es-ES_tradnl" sz="1400">
                  <a:solidFill>
                    <a:schemeClr val="tx1">
                      <a:lumMod val="75000"/>
                      <a:lumOff val="25000"/>
                    </a:schemeClr>
                  </a:solidFill>
                  <a:latin typeface="Aptos" panose="020B0004020202020204" pitchFamily="34" charset="0"/>
                  <a:ea typeface="Heebo Light" pitchFamily="34" charset="-122"/>
                  <a:cs typeface="Heebo Light" pitchFamily="34" charset="-120"/>
                </a:rPr>
                <a:t>Rec. Internacional. </a:t>
              </a:r>
              <a:r>
                <a:rPr lang="es-ES_tradnl" sz="1400" b="1">
                  <a:solidFill>
                    <a:schemeClr val="accent1">
                      <a:lumMod val="50000"/>
                      <a:lumOff val="50000"/>
                    </a:schemeClr>
                  </a:solidFill>
                  <a:latin typeface="Aptos" panose="020B0004020202020204" pitchFamily="34" charset="0"/>
                  <a:cs typeface="Heebo Light" pitchFamily="34" charset="-120"/>
                </a:rPr>
                <a:t>61.12%</a:t>
              </a:r>
            </a:p>
            <a:p>
              <a:pPr>
                <a:lnSpc>
                  <a:spcPts val="1875"/>
                </a:lnSpc>
              </a:pPr>
              <a:r>
                <a:rPr lang="es-ES_tradnl" sz="1400">
                  <a:solidFill>
                    <a:schemeClr val="tx1">
                      <a:lumMod val="75000"/>
                      <a:lumOff val="25000"/>
                    </a:schemeClr>
                  </a:solidFill>
                  <a:latin typeface="Aptos" panose="020B0004020202020204" pitchFamily="34" charset="0"/>
                  <a:ea typeface="Heebo Light" pitchFamily="34" charset="-122"/>
                  <a:cs typeface="Heebo Light" pitchFamily="34" charset="-120"/>
                </a:rPr>
                <a:t>Oferta Educativa.</a:t>
              </a:r>
              <a:endParaRPr lang="es-ES_tradnl" sz="1400" noProof="0">
                <a:solidFill>
                  <a:schemeClr val="tx1">
                    <a:lumMod val="75000"/>
                    <a:lumOff val="25000"/>
                  </a:schemeClr>
                </a:solidFill>
                <a:latin typeface="Aptos" panose="020B0004020202020204" pitchFamily="34" charset="0"/>
              </a:endParaRPr>
            </a:p>
          </p:txBody>
        </p:sp>
        <p:sp>
          <p:nvSpPr>
            <p:cNvPr id="11" name="TextBox 12">
              <a:extLst>
                <a:ext uri="{FF2B5EF4-FFF2-40B4-BE49-F238E27FC236}">
                  <a16:creationId xmlns:a16="http://schemas.microsoft.com/office/drawing/2014/main" id="{A12152FD-F66B-3EC9-70E1-34083B054EEE}"/>
                </a:ext>
              </a:extLst>
            </p:cNvPr>
            <p:cNvSpPr txBox="1"/>
            <p:nvPr/>
          </p:nvSpPr>
          <p:spPr>
            <a:xfrm>
              <a:off x="6305781" y="3958257"/>
              <a:ext cx="2096012" cy="1450539"/>
            </a:xfrm>
            <a:prstGeom prst="rect">
              <a:avLst/>
            </a:prstGeom>
            <a:noFill/>
          </p:spPr>
          <p:txBody>
            <a:bodyPr wrap="square" rtlCol="0">
              <a:spAutoFit/>
            </a:bodyPr>
            <a:lstStyle/>
            <a:p>
              <a:pPr>
                <a:lnSpc>
                  <a:spcPts val="1875"/>
                </a:lnSpc>
              </a:pPr>
              <a:r>
                <a:rPr lang="es-ES_tradnl" sz="1400">
                  <a:solidFill>
                    <a:schemeClr val="tx1">
                      <a:lumMod val="75000"/>
                      <a:lumOff val="25000"/>
                    </a:schemeClr>
                  </a:solidFill>
                  <a:latin typeface="Aptos" panose="020B0004020202020204" pitchFamily="34" charset="0"/>
                  <a:ea typeface="Heebo Light" pitchFamily="34" charset="-122"/>
                  <a:cs typeface="Heebo Light" pitchFamily="34" charset="-120"/>
                </a:rPr>
                <a:t>Eficiencia Terminal.  </a:t>
              </a:r>
              <a:r>
                <a:rPr lang="es-ES_tradnl" sz="1400" b="1">
                  <a:solidFill>
                    <a:schemeClr val="accent1">
                      <a:lumMod val="50000"/>
                      <a:lumOff val="50000"/>
                    </a:schemeClr>
                  </a:solidFill>
                  <a:latin typeface="Aptos" panose="020B0004020202020204" pitchFamily="34" charset="0"/>
                  <a:cs typeface="Heebo Light" pitchFamily="34" charset="-120"/>
                </a:rPr>
                <a:t>95%</a:t>
              </a:r>
            </a:p>
            <a:p>
              <a:pPr>
                <a:lnSpc>
                  <a:spcPts val="1875"/>
                </a:lnSpc>
              </a:pPr>
              <a:r>
                <a:rPr lang="es-ES_tradnl" sz="1400">
                  <a:solidFill>
                    <a:schemeClr val="tx1">
                      <a:lumMod val="75000"/>
                      <a:lumOff val="25000"/>
                    </a:schemeClr>
                  </a:solidFill>
                  <a:latin typeface="Aptos" panose="020B0004020202020204" pitchFamily="34" charset="0"/>
                  <a:ea typeface="Heebo Light" pitchFamily="34" charset="-122"/>
                  <a:cs typeface="Heebo Light" pitchFamily="34" charset="-120"/>
                </a:rPr>
                <a:t>Eficiencia de titulación.  </a:t>
              </a:r>
              <a:r>
                <a:rPr lang="es-ES_tradnl" sz="1400" b="1">
                  <a:solidFill>
                    <a:schemeClr val="accent1">
                      <a:lumMod val="50000"/>
                      <a:lumOff val="50000"/>
                    </a:schemeClr>
                  </a:solidFill>
                  <a:latin typeface="Aptos" panose="020B0004020202020204" pitchFamily="34" charset="0"/>
                  <a:cs typeface="Heebo Light" pitchFamily="34" charset="-120"/>
                </a:rPr>
                <a:t>85%</a:t>
              </a:r>
            </a:p>
            <a:p>
              <a:pPr>
                <a:lnSpc>
                  <a:spcPts val="1875"/>
                </a:lnSpc>
              </a:pPr>
              <a:r>
                <a:rPr lang="es-ES_tradnl" sz="1400">
                  <a:solidFill>
                    <a:schemeClr val="tx1">
                      <a:lumMod val="75000"/>
                      <a:lumOff val="25000"/>
                    </a:schemeClr>
                  </a:solidFill>
                  <a:latin typeface="Aptos" panose="020B0004020202020204" pitchFamily="34" charset="0"/>
                  <a:ea typeface="Heebo Light" pitchFamily="34" charset="-122"/>
                  <a:cs typeface="Heebo Light" pitchFamily="34" charset="-120"/>
                </a:rPr>
                <a:t>Movilidad Saliente de E. tasa de variación </a:t>
              </a:r>
              <a:r>
                <a:rPr lang="es-ES_tradnl" sz="1400" b="1">
                  <a:solidFill>
                    <a:schemeClr val="accent1">
                      <a:lumMod val="50000"/>
                      <a:lumOff val="50000"/>
                    </a:schemeClr>
                  </a:solidFill>
                  <a:latin typeface="Aptos" panose="020B0004020202020204" pitchFamily="34" charset="0"/>
                  <a:cs typeface="Heebo Light" pitchFamily="34" charset="-120"/>
                </a:rPr>
                <a:t>10%</a:t>
              </a:r>
            </a:p>
            <a:p>
              <a:pPr>
                <a:lnSpc>
                  <a:spcPts val="1875"/>
                </a:lnSpc>
              </a:pPr>
              <a:r>
                <a:rPr lang="es-ES_tradnl" sz="1400">
                  <a:solidFill>
                    <a:schemeClr val="tx1">
                      <a:lumMod val="75000"/>
                      <a:lumOff val="25000"/>
                    </a:schemeClr>
                  </a:solidFill>
                  <a:latin typeface="Aptos" panose="020B0004020202020204" pitchFamily="34" charset="0"/>
                  <a:ea typeface="Heebo Light" pitchFamily="34" charset="-122"/>
                  <a:cs typeface="Heebo Light" pitchFamily="34" charset="-120"/>
                </a:rPr>
                <a:t>Movilidad Entrante de E.</a:t>
              </a:r>
            </a:p>
            <a:p>
              <a:pPr>
                <a:lnSpc>
                  <a:spcPts val="1875"/>
                </a:lnSpc>
              </a:pPr>
              <a:r>
                <a:rPr lang="es-ES_tradnl" sz="1400">
                  <a:solidFill>
                    <a:schemeClr val="tx1">
                      <a:lumMod val="75000"/>
                      <a:lumOff val="25000"/>
                    </a:schemeClr>
                  </a:solidFill>
                  <a:latin typeface="Aptos" panose="020B0004020202020204" pitchFamily="34" charset="0"/>
                  <a:ea typeface="Heebo Light" pitchFamily="34" charset="-122"/>
                  <a:cs typeface="Heebo Light" pitchFamily="34" charset="-120"/>
                </a:rPr>
                <a:t>Colaboraciones externas.</a:t>
              </a:r>
            </a:p>
            <a:p>
              <a:pPr>
                <a:lnSpc>
                  <a:spcPts val="1875"/>
                </a:lnSpc>
              </a:pPr>
              <a:r>
                <a:rPr lang="es-ES_tradnl" sz="1400">
                  <a:solidFill>
                    <a:schemeClr val="tx1">
                      <a:lumMod val="75000"/>
                      <a:lumOff val="25000"/>
                    </a:schemeClr>
                  </a:solidFill>
                  <a:latin typeface="Aptos" panose="020B0004020202020204" pitchFamily="34" charset="0"/>
                  <a:ea typeface="Heebo Light" pitchFamily="34" charset="-122"/>
                  <a:cs typeface="Heebo Light" pitchFamily="34" charset="-120"/>
                </a:rPr>
                <a:t>SNP. </a:t>
              </a:r>
              <a:r>
                <a:rPr lang="es-ES_tradnl" sz="1400" b="1">
                  <a:solidFill>
                    <a:schemeClr val="accent1">
                      <a:lumMod val="50000"/>
                      <a:lumOff val="50000"/>
                    </a:schemeClr>
                  </a:solidFill>
                  <a:latin typeface="Aptos" panose="020B0004020202020204" pitchFamily="34" charset="0"/>
                  <a:cs typeface="Heebo Light" pitchFamily="34" charset="-120"/>
                </a:rPr>
                <a:t>100%</a:t>
              </a:r>
            </a:p>
            <a:p>
              <a:pPr>
                <a:lnSpc>
                  <a:spcPts val="1875"/>
                </a:lnSpc>
              </a:pPr>
              <a:r>
                <a:rPr lang="es-ES_tradnl" sz="1400">
                  <a:solidFill>
                    <a:schemeClr val="tx1">
                      <a:lumMod val="75000"/>
                      <a:lumOff val="25000"/>
                    </a:schemeClr>
                  </a:solidFill>
                  <a:latin typeface="Aptos" panose="020B0004020202020204" pitchFamily="34" charset="0"/>
                  <a:ea typeface="Heebo Light" pitchFamily="34" charset="-122"/>
                  <a:cs typeface="Heebo Light" pitchFamily="34" charset="-120"/>
                </a:rPr>
                <a:t>Reconocimiento internacional. </a:t>
              </a:r>
              <a:r>
                <a:rPr lang="es-ES_tradnl" sz="1400" b="1">
                  <a:solidFill>
                    <a:schemeClr val="accent1">
                      <a:lumMod val="50000"/>
                      <a:lumOff val="50000"/>
                    </a:schemeClr>
                  </a:solidFill>
                  <a:latin typeface="Aptos" panose="020B0004020202020204" pitchFamily="34" charset="0"/>
                  <a:cs typeface="Heebo Light" pitchFamily="34" charset="-120"/>
                </a:rPr>
                <a:t>65%</a:t>
              </a:r>
            </a:p>
            <a:p>
              <a:pPr>
                <a:lnSpc>
                  <a:spcPts val="1875"/>
                </a:lnSpc>
              </a:pPr>
              <a:r>
                <a:rPr lang="es-ES_tradnl" sz="1400">
                  <a:solidFill>
                    <a:schemeClr val="tx1">
                      <a:lumMod val="75000"/>
                      <a:lumOff val="25000"/>
                    </a:schemeClr>
                  </a:solidFill>
                  <a:latin typeface="Aptos" panose="020B0004020202020204" pitchFamily="34" charset="0"/>
                  <a:ea typeface="Heebo Light" pitchFamily="34" charset="-122"/>
                  <a:cs typeface="Heebo Light" pitchFamily="34" charset="-120"/>
                </a:rPr>
                <a:t>Oferta Educativa.</a:t>
              </a:r>
              <a:endParaRPr lang="es-ES_tradnl" sz="1400" noProof="0">
                <a:solidFill>
                  <a:schemeClr val="tx1">
                    <a:lumMod val="75000"/>
                    <a:lumOff val="25000"/>
                  </a:schemeClr>
                </a:solidFill>
                <a:latin typeface="Aptos" panose="020B0004020202020204" pitchFamily="34" charset="0"/>
              </a:endParaRPr>
            </a:p>
          </p:txBody>
        </p:sp>
      </p:grpSp>
      <p:sp>
        <p:nvSpPr>
          <p:cNvPr id="16" name="CuadroTexto 15">
            <a:extLst>
              <a:ext uri="{FF2B5EF4-FFF2-40B4-BE49-F238E27FC236}">
                <a16:creationId xmlns:a16="http://schemas.microsoft.com/office/drawing/2014/main" id="{60D75BFC-34CC-1F73-662A-F29C62A38A6F}"/>
              </a:ext>
            </a:extLst>
          </p:cNvPr>
          <p:cNvSpPr txBox="1"/>
          <p:nvPr/>
        </p:nvSpPr>
        <p:spPr>
          <a:xfrm>
            <a:off x="4040405" y="442766"/>
            <a:ext cx="4111190" cy="338554"/>
          </a:xfrm>
          <a:prstGeom prst="rect">
            <a:avLst/>
          </a:prstGeom>
          <a:noFill/>
        </p:spPr>
        <p:txBody>
          <a:bodyPr wrap="none" rtlCol="0">
            <a:spAutoFit/>
          </a:bodyPr>
          <a:lstStyle/>
          <a:p>
            <a:pPr algn="ctr"/>
            <a:r>
              <a:rPr lang="es-MX" sz="1600" b="1">
                <a:solidFill>
                  <a:schemeClr val="tx1">
                    <a:lumMod val="75000"/>
                    <a:lumOff val="25000"/>
                  </a:schemeClr>
                </a:solidFill>
                <a:latin typeface="Aptos" panose="020B0004020202020204" pitchFamily="34" charset="0"/>
              </a:rPr>
              <a:t>Plan de Desarrollo Institucional 2025-2033</a:t>
            </a:r>
          </a:p>
        </p:txBody>
      </p:sp>
    </p:spTree>
    <p:extLst>
      <p:ext uri="{BB962C8B-B14F-4D97-AF65-F5344CB8AC3E}">
        <p14:creationId xmlns:p14="http://schemas.microsoft.com/office/powerpoint/2010/main" val="5694140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92"/>
        <p:cNvGrpSpPr/>
        <p:nvPr/>
      </p:nvGrpSpPr>
      <p:grpSpPr>
        <a:xfrm>
          <a:off x="0" y="0"/>
          <a:ext cx="0" cy="0"/>
          <a:chOff x="0" y="0"/>
          <a:chExt cx="0" cy="0"/>
        </a:xfrm>
      </p:grpSpPr>
      <p:sp>
        <p:nvSpPr>
          <p:cNvPr id="1694" name="Google Shape;1694;p43"/>
          <p:cNvSpPr/>
          <p:nvPr/>
        </p:nvSpPr>
        <p:spPr>
          <a:xfrm flipH="1" flipV="1">
            <a:off x="796328" y="3356859"/>
            <a:ext cx="7344000" cy="144283"/>
          </a:xfrm>
          <a:prstGeom prst="flowChartAlternateProcess">
            <a:avLst/>
          </a:prstGeom>
          <a:solidFill>
            <a:schemeClr val="accent1"/>
          </a:solidFill>
          <a:ln>
            <a:noFill/>
          </a:ln>
        </p:spPr>
        <p:txBody>
          <a:bodyPr spcFirstLastPara="1" wrap="square" lIns="121900" tIns="121900" rIns="121900" bIns="121900" anchor="ctr" anchorCtr="0">
            <a:noAutofit/>
          </a:bodyPr>
          <a:lstStyle/>
          <a:p>
            <a:pPr defTabSz="1219121">
              <a:buClr>
                <a:srgbClr val="000000"/>
              </a:buClr>
            </a:pPr>
            <a:endParaRPr lang="es-MX" sz="1867" kern="0" noProof="1">
              <a:solidFill>
                <a:srgbClr val="000000"/>
              </a:solidFill>
              <a:latin typeface="Aptos" panose="020B0004020202020204" pitchFamily="34" charset="0"/>
              <a:cs typeface="Arial"/>
              <a:sym typeface="Arial"/>
            </a:endParaRPr>
          </a:p>
        </p:txBody>
      </p:sp>
      <p:sp>
        <p:nvSpPr>
          <p:cNvPr id="1709" name="Google Shape;1709;p43"/>
          <p:cNvSpPr/>
          <p:nvPr/>
        </p:nvSpPr>
        <p:spPr>
          <a:xfrm flipH="1">
            <a:off x="4525773" y="862947"/>
            <a:ext cx="2118308" cy="2540595"/>
          </a:xfrm>
          <a:custGeom>
            <a:avLst/>
            <a:gdLst/>
            <a:ahLst/>
            <a:cxnLst/>
            <a:rect l="l" t="t" r="r" b="b"/>
            <a:pathLst>
              <a:path w="75403" h="45590" extrusionOk="0">
                <a:moveTo>
                  <a:pt x="869" y="1"/>
                </a:moveTo>
                <a:cubicBezTo>
                  <a:pt x="393" y="1"/>
                  <a:pt x="0" y="394"/>
                  <a:pt x="0" y="882"/>
                </a:cubicBezTo>
                <a:cubicBezTo>
                  <a:pt x="0" y="1370"/>
                  <a:pt x="393" y="1763"/>
                  <a:pt x="869" y="1763"/>
                </a:cubicBezTo>
                <a:lnTo>
                  <a:pt x="44768" y="1763"/>
                </a:lnTo>
                <a:lnTo>
                  <a:pt x="73676" y="45197"/>
                </a:lnTo>
                <a:cubicBezTo>
                  <a:pt x="73843" y="45447"/>
                  <a:pt x="74117" y="45590"/>
                  <a:pt x="74402" y="45590"/>
                </a:cubicBezTo>
                <a:cubicBezTo>
                  <a:pt x="74569" y="45590"/>
                  <a:pt x="74736" y="45542"/>
                  <a:pt x="74890" y="45435"/>
                </a:cubicBezTo>
                <a:cubicBezTo>
                  <a:pt x="75295" y="45173"/>
                  <a:pt x="75402" y="44626"/>
                  <a:pt x="75129" y="44221"/>
                </a:cubicBezTo>
                <a:lnTo>
                  <a:pt x="45970" y="394"/>
                </a:lnTo>
                <a:cubicBezTo>
                  <a:pt x="45803" y="156"/>
                  <a:pt x="45530" y="1"/>
                  <a:pt x="45232" y="1"/>
                </a:cubicBezTo>
                <a:close/>
              </a:path>
            </a:pathLst>
          </a:custGeom>
          <a:solidFill>
            <a:srgbClr val="00B050"/>
          </a:solidFill>
          <a:ln>
            <a:noFill/>
          </a:ln>
        </p:spPr>
        <p:txBody>
          <a:bodyPr spcFirstLastPara="1" wrap="square" lIns="121900" tIns="121900" rIns="121900" bIns="121900" anchor="ctr" anchorCtr="0">
            <a:noAutofit/>
          </a:bodyPr>
          <a:lstStyle/>
          <a:p>
            <a:pPr defTabSz="1219121">
              <a:buClr>
                <a:srgbClr val="000000"/>
              </a:buClr>
            </a:pPr>
            <a:endParaRPr lang="es-MX" sz="1867" kern="0" noProof="1">
              <a:solidFill>
                <a:srgbClr val="000000"/>
              </a:solidFill>
              <a:latin typeface="Aptos" panose="020B0004020202020204" pitchFamily="34" charset="0"/>
              <a:cs typeface="Arial"/>
              <a:sym typeface="Arial"/>
            </a:endParaRPr>
          </a:p>
        </p:txBody>
      </p:sp>
      <p:sp>
        <p:nvSpPr>
          <p:cNvPr id="1712" name="Google Shape;1712;p43"/>
          <p:cNvSpPr/>
          <p:nvPr/>
        </p:nvSpPr>
        <p:spPr>
          <a:xfrm flipH="1">
            <a:off x="4332931" y="3186000"/>
            <a:ext cx="486000" cy="486000"/>
          </a:xfrm>
          <a:custGeom>
            <a:avLst/>
            <a:gdLst/>
            <a:ahLst/>
            <a:cxnLst/>
            <a:rect l="l" t="t" r="r" b="b"/>
            <a:pathLst>
              <a:path w="14884" h="14884" extrusionOk="0">
                <a:moveTo>
                  <a:pt x="7442" y="0"/>
                </a:moveTo>
                <a:cubicBezTo>
                  <a:pt x="3323" y="0"/>
                  <a:pt x="1" y="3334"/>
                  <a:pt x="1" y="7442"/>
                </a:cubicBezTo>
                <a:cubicBezTo>
                  <a:pt x="1" y="11549"/>
                  <a:pt x="3323" y="14883"/>
                  <a:pt x="7442" y="14883"/>
                </a:cubicBezTo>
                <a:cubicBezTo>
                  <a:pt x="11550" y="14883"/>
                  <a:pt x="14884" y="11549"/>
                  <a:pt x="14884" y="7442"/>
                </a:cubicBezTo>
                <a:cubicBezTo>
                  <a:pt x="14884" y="3334"/>
                  <a:pt x="11550" y="0"/>
                  <a:pt x="7442" y="0"/>
                </a:cubicBezTo>
                <a:close/>
              </a:path>
            </a:pathLst>
          </a:custGeom>
          <a:solidFill>
            <a:srgbClr val="00B050"/>
          </a:solidFill>
          <a:ln>
            <a:noFill/>
          </a:ln>
        </p:spPr>
        <p:txBody>
          <a:bodyPr spcFirstLastPara="1" wrap="square" lIns="0" tIns="121900" rIns="0" bIns="121900" anchor="ctr" anchorCtr="0">
            <a:noAutofit/>
          </a:bodyPr>
          <a:lstStyle/>
          <a:p>
            <a:pPr algn="ctr" defTabSz="1219121">
              <a:buClr>
                <a:srgbClr val="000000"/>
              </a:buClr>
              <a:buSzPts val="1100"/>
            </a:pPr>
            <a:r>
              <a:rPr lang="es-MX" sz="2000" kern="0" noProof="1">
                <a:solidFill>
                  <a:srgbClr val="FFFFFF"/>
                </a:solidFill>
                <a:latin typeface="Aptos" panose="020B0004020202020204" pitchFamily="34" charset="0"/>
                <a:ea typeface="Fira Sans Extra Condensed Medium"/>
                <a:cs typeface="Fira Sans Extra Condensed Medium"/>
                <a:sym typeface="Fira Sans Extra Condensed Medium"/>
              </a:rPr>
              <a:t>2</a:t>
            </a:r>
            <a:endParaRPr lang="es-MX" sz="2000" kern="0" noProof="1">
              <a:solidFill>
                <a:srgbClr val="000000"/>
              </a:solidFill>
              <a:latin typeface="Aptos" panose="020B0004020202020204" pitchFamily="34" charset="0"/>
              <a:cs typeface="Arial"/>
              <a:sym typeface="Arial"/>
            </a:endParaRPr>
          </a:p>
        </p:txBody>
      </p:sp>
      <p:sp>
        <p:nvSpPr>
          <p:cNvPr id="1713" name="Google Shape;1713;p43"/>
          <p:cNvSpPr txBox="1"/>
          <p:nvPr/>
        </p:nvSpPr>
        <p:spPr>
          <a:xfrm>
            <a:off x="6634982" y="626487"/>
            <a:ext cx="3389872" cy="495996"/>
          </a:xfrm>
          <a:prstGeom prst="rect">
            <a:avLst/>
          </a:prstGeom>
          <a:noFill/>
          <a:ln>
            <a:noFill/>
          </a:ln>
        </p:spPr>
        <p:txBody>
          <a:bodyPr spcFirstLastPara="1" wrap="square" lIns="121900" tIns="121900" rIns="121900" bIns="121900" anchor="ctr" anchorCtr="0">
            <a:noAutofit/>
          </a:bodyPr>
          <a:lstStyle/>
          <a:p>
            <a:pPr algn="l" defTabSz="1219121">
              <a:buClr>
                <a:srgbClr val="000000"/>
              </a:buClr>
            </a:pPr>
            <a:r>
              <a:rPr lang="es-MX" sz="1600" b="1" kern="0" noProof="1">
                <a:solidFill>
                  <a:srgbClr val="00B050"/>
                </a:solidFill>
                <a:latin typeface="Aptos" panose="020B0004020202020204" pitchFamily="34" charset="0"/>
                <a:ea typeface="Fira Sans Extra Condensed Medium"/>
                <a:cs typeface="Fira Sans Extra Condensed Medium"/>
                <a:sym typeface="Fira Sans Extra Condensed Medium"/>
              </a:rPr>
              <a:t>Objetivo 02. </a:t>
            </a:r>
            <a:r>
              <a:rPr lang="es-MX" sz="1600" kern="0" noProof="1">
                <a:solidFill>
                  <a:srgbClr val="00B050"/>
                </a:solidFill>
                <a:latin typeface="Aptos" panose="020B0004020202020204" pitchFamily="34" charset="0"/>
                <a:ea typeface="Fira Sans Extra Condensed Medium"/>
                <a:cs typeface="Fira Sans Extra Condensed Medium"/>
                <a:sym typeface="Fira Sans Extra Condensed Medium"/>
              </a:rPr>
              <a:t>Profesores líderes</a:t>
            </a:r>
          </a:p>
        </p:txBody>
      </p:sp>
      <p:sp>
        <p:nvSpPr>
          <p:cNvPr id="1714" name="Google Shape;1714;p43"/>
          <p:cNvSpPr txBox="1"/>
          <p:nvPr/>
        </p:nvSpPr>
        <p:spPr>
          <a:xfrm>
            <a:off x="5964557" y="1097351"/>
            <a:ext cx="3555460" cy="102592"/>
          </a:xfrm>
          <a:prstGeom prst="rect">
            <a:avLst/>
          </a:prstGeom>
          <a:noFill/>
          <a:ln>
            <a:noFill/>
          </a:ln>
        </p:spPr>
        <p:txBody>
          <a:bodyPr spcFirstLastPara="1" wrap="none" lIns="0" tIns="0" rIns="0" bIns="0" anchor="t" anchorCtr="0">
            <a:spAutoFit/>
          </a:bodyPr>
          <a:lstStyle/>
          <a:p>
            <a:pPr algn="l" defTabSz="1219121">
              <a:lnSpc>
                <a:spcPts val="760"/>
              </a:lnSpc>
              <a:buClr>
                <a:srgbClr val="000000"/>
              </a:buClr>
            </a:pPr>
            <a:r>
              <a:rPr lang="es-MX" sz="900" kern="0" noProof="1">
                <a:solidFill>
                  <a:srgbClr val="434343"/>
                </a:solidFill>
                <a:latin typeface="Aptos" panose="020B0004020202020204" pitchFamily="34" charset="0"/>
                <a:ea typeface="Roboto"/>
                <a:cs typeface="Roboto"/>
                <a:sym typeface="Roboto"/>
              </a:rPr>
              <a:t>Profesores con título en áreas específicas en las materias que impartan</a:t>
            </a:r>
          </a:p>
        </p:txBody>
      </p:sp>
      <p:sp>
        <p:nvSpPr>
          <p:cNvPr id="1717" name="Google Shape;1717;p43"/>
          <p:cNvSpPr/>
          <p:nvPr/>
        </p:nvSpPr>
        <p:spPr>
          <a:xfrm flipH="1">
            <a:off x="7930060" y="3537893"/>
            <a:ext cx="2068068" cy="2594399"/>
          </a:xfrm>
          <a:custGeom>
            <a:avLst/>
            <a:gdLst/>
            <a:ahLst/>
            <a:cxnLst/>
            <a:rect l="l" t="t" r="r" b="b"/>
            <a:pathLst>
              <a:path w="75403" h="45578" extrusionOk="0">
                <a:moveTo>
                  <a:pt x="74407" y="1"/>
                </a:moveTo>
                <a:cubicBezTo>
                  <a:pt x="74122" y="1"/>
                  <a:pt x="73842" y="138"/>
                  <a:pt x="73676" y="393"/>
                </a:cubicBezTo>
                <a:lnTo>
                  <a:pt x="44768" y="43827"/>
                </a:lnTo>
                <a:lnTo>
                  <a:pt x="870" y="43827"/>
                </a:lnTo>
                <a:cubicBezTo>
                  <a:pt x="393" y="43827"/>
                  <a:pt x="1" y="44220"/>
                  <a:pt x="1" y="44708"/>
                </a:cubicBezTo>
                <a:cubicBezTo>
                  <a:pt x="1" y="45185"/>
                  <a:pt x="393" y="45577"/>
                  <a:pt x="870" y="45577"/>
                </a:cubicBezTo>
                <a:lnTo>
                  <a:pt x="45232" y="45577"/>
                </a:lnTo>
                <a:cubicBezTo>
                  <a:pt x="45530" y="45577"/>
                  <a:pt x="45804" y="45435"/>
                  <a:pt x="45971" y="45185"/>
                </a:cubicBezTo>
                <a:lnTo>
                  <a:pt x="75129" y="1370"/>
                </a:lnTo>
                <a:cubicBezTo>
                  <a:pt x="75403" y="965"/>
                  <a:pt x="75296" y="417"/>
                  <a:pt x="74891" y="143"/>
                </a:cubicBezTo>
                <a:cubicBezTo>
                  <a:pt x="74742" y="47"/>
                  <a:pt x="74574" y="1"/>
                  <a:pt x="74407" y="1"/>
                </a:cubicBezTo>
                <a:close/>
              </a:path>
            </a:pathLst>
          </a:custGeom>
          <a:solidFill>
            <a:srgbClr val="FCBD24"/>
          </a:solidFill>
          <a:ln>
            <a:noFill/>
          </a:ln>
        </p:spPr>
        <p:txBody>
          <a:bodyPr spcFirstLastPara="1" wrap="square" lIns="121900" tIns="121900" rIns="121900" bIns="121900" anchor="ctr" anchorCtr="0">
            <a:noAutofit/>
          </a:bodyPr>
          <a:lstStyle/>
          <a:p>
            <a:pPr defTabSz="1219121">
              <a:buClr>
                <a:srgbClr val="000000"/>
              </a:buClr>
            </a:pPr>
            <a:endParaRPr lang="es-MX" sz="1867" kern="0" noProof="1">
              <a:solidFill>
                <a:srgbClr val="000000"/>
              </a:solidFill>
              <a:latin typeface="Aptos" panose="020B0004020202020204" pitchFamily="34" charset="0"/>
              <a:cs typeface="Arial"/>
              <a:sym typeface="Arial"/>
            </a:endParaRPr>
          </a:p>
        </p:txBody>
      </p:sp>
      <p:sp>
        <p:nvSpPr>
          <p:cNvPr id="1720" name="Google Shape;1720;p43"/>
          <p:cNvSpPr/>
          <p:nvPr/>
        </p:nvSpPr>
        <p:spPr>
          <a:xfrm flipH="1">
            <a:off x="7756706" y="3186000"/>
            <a:ext cx="486000" cy="486000"/>
          </a:xfrm>
          <a:custGeom>
            <a:avLst/>
            <a:gdLst/>
            <a:ahLst/>
            <a:cxnLst/>
            <a:rect l="l" t="t" r="r" b="b"/>
            <a:pathLst>
              <a:path w="14883" h="14884" extrusionOk="0">
                <a:moveTo>
                  <a:pt x="7442" y="0"/>
                </a:moveTo>
                <a:cubicBezTo>
                  <a:pt x="3334" y="0"/>
                  <a:pt x="0" y="3334"/>
                  <a:pt x="0" y="7442"/>
                </a:cubicBezTo>
                <a:cubicBezTo>
                  <a:pt x="0" y="11549"/>
                  <a:pt x="3334" y="14883"/>
                  <a:pt x="7442" y="14883"/>
                </a:cubicBezTo>
                <a:cubicBezTo>
                  <a:pt x="11549" y="14883"/>
                  <a:pt x="14883" y="11549"/>
                  <a:pt x="14883" y="7442"/>
                </a:cubicBezTo>
                <a:cubicBezTo>
                  <a:pt x="14883" y="3334"/>
                  <a:pt x="11549" y="0"/>
                  <a:pt x="7442" y="0"/>
                </a:cubicBezTo>
                <a:close/>
              </a:path>
            </a:pathLst>
          </a:custGeom>
          <a:solidFill>
            <a:schemeClr val="accent3"/>
          </a:solidFill>
          <a:ln>
            <a:noFill/>
          </a:ln>
        </p:spPr>
        <p:txBody>
          <a:bodyPr spcFirstLastPara="1" wrap="square" lIns="0" tIns="121900" rIns="0" bIns="121900" anchor="ctr" anchorCtr="0">
            <a:noAutofit/>
          </a:bodyPr>
          <a:lstStyle/>
          <a:p>
            <a:pPr algn="ctr" defTabSz="1219121">
              <a:buClr>
                <a:srgbClr val="000000"/>
              </a:buClr>
              <a:buSzPts val="1100"/>
            </a:pPr>
            <a:r>
              <a:rPr lang="es-MX" sz="2000" kern="0" noProof="1">
                <a:solidFill>
                  <a:srgbClr val="FFFFFF"/>
                </a:solidFill>
                <a:latin typeface="Aptos" panose="020B0004020202020204" pitchFamily="34" charset="0"/>
                <a:ea typeface="Fira Sans Extra Condensed Medium"/>
                <a:cs typeface="Fira Sans Extra Condensed Medium"/>
                <a:sym typeface="Fira Sans Extra Condensed Medium"/>
              </a:rPr>
              <a:t>3</a:t>
            </a:r>
            <a:endParaRPr lang="es-MX" sz="2000" kern="0" noProof="1">
              <a:solidFill>
                <a:srgbClr val="000000"/>
              </a:solidFill>
              <a:latin typeface="Aptos" panose="020B0004020202020204" pitchFamily="34" charset="0"/>
              <a:cs typeface="Arial"/>
              <a:sym typeface="Arial"/>
            </a:endParaRPr>
          </a:p>
        </p:txBody>
      </p:sp>
      <p:sp>
        <p:nvSpPr>
          <p:cNvPr id="1725" name="Google Shape;1725;p43"/>
          <p:cNvSpPr/>
          <p:nvPr/>
        </p:nvSpPr>
        <p:spPr>
          <a:xfrm flipH="1">
            <a:off x="3320765" y="3542361"/>
            <a:ext cx="2230045" cy="2594399"/>
          </a:xfrm>
          <a:custGeom>
            <a:avLst/>
            <a:gdLst/>
            <a:ahLst/>
            <a:cxnLst/>
            <a:rect l="l" t="t" r="r" b="b"/>
            <a:pathLst>
              <a:path w="75404" h="45578" extrusionOk="0">
                <a:moveTo>
                  <a:pt x="74408" y="1"/>
                </a:moveTo>
                <a:cubicBezTo>
                  <a:pt x="74122" y="1"/>
                  <a:pt x="73842" y="138"/>
                  <a:pt x="73677" y="393"/>
                </a:cubicBezTo>
                <a:lnTo>
                  <a:pt x="44768" y="43827"/>
                </a:lnTo>
                <a:lnTo>
                  <a:pt x="882" y="43827"/>
                </a:lnTo>
                <a:cubicBezTo>
                  <a:pt x="394" y="43827"/>
                  <a:pt x="1" y="44220"/>
                  <a:pt x="1" y="44708"/>
                </a:cubicBezTo>
                <a:cubicBezTo>
                  <a:pt x="1" y="45185"/>
                  <a:pt x="394" y="45577"/>
                  <a:pt x="882" y="45577"/>
                </a:cubicBezTo>
                <a:lnTo>
                  <a:pt x="45245" y="45577"/>
                </a:lnTo>
                <a:cubicBezTo>
                  <a:pt x="45530" y="45577"/>
                  <a:pt x="45804" y="45435"/>
                  <a:pt x="45971" y="45185"/>
                </a:cubicBezTo>
                <a:lnTo>
                  <a:pt x="75141" y="1370"/>
                </a:lnTo>
                <a:cubicBezTo>
                  <a:pt x="75403" y="965"/>
                  <a:pt x="75296" y="417"/>
                  <a:pt x="74891" y="143"/>
                </a:cubicBezTo>
                <a:cubicBezTo>
                  <a:pt x="74742" y="47"/>
                  <a:pt x="74574" y="1"/>
                  <a:pt x="74408" y="1"/>
                </a:cubicBezTo>
                <a:close/>
              </a:path>
            </a:pathLst>
          </a:custGeom>
          <a:solidFill>
            <a:schemeClr val="accent1">
              <a:lumMod val="50000"/>
              <a:lumOff val="50000"/>
            </a:schemeClr>
          </a:solidFill>
          <a:ln>
            <a:noFill/>
          </a:ln>
        </p:spPr>
        <p:txBody>
          <a:bodyPr spcFirstLastPara="1" wrap="square" lIns="121900" tIns="121900" rIns="121900" bIns="121900" anchor="ctr" anchorCtr="0">
            <a:noAutofit/>
          </a:bodyPr>
          <a:lstStyle/>
          <a:p>
            <a:pPr defTabSz="1219121">
              <a:buClr>
                <a:srgbClr val="000000"/>
              </a:buClr>
            </a:pPr>
            <a:endParaRPr lang="es-MX" sz="1867" kern="0" noProof="1">
              <a:solidFill>
                <a:srgbClr val="000000"/>
              </a:solidFill>
              <a:latin typeface="Aptos" panose="020B0004020202020204" pitchFamily="34" charset="0"/>
              <a:cs typeface="Arial"/>
              <a:sym typeface="Arial"/>
            </a:endParaRPr>
          </a:p>
        </p:txBody>
      </p:sp>
      <p:sp>
        <p:nvSpPr>
          <p:cNvPr id="1728" name="Google Shape;1728;p43"/>
          <p:cNvSpPr/>
          <p:nvPr/>
        </p:nvSpPr>
        <p:spPr>
          <a:xfrm flipH="1">
            <a:off x="3109768" y="3186000"/>
            <a:ext cx="486000" cy="486000"/>
          </a:xfrm>
          <a:custGeom>
            <a:avLst/>
            <a:gdLst/>
            <a:ahLst/>
            <a:cxnLst/>
            <a:rect l="l" t="t" r="r" b="b"/>
            <a:pathLst>
              <a:path w="14884" h="14884" extrusionOk="0">
                <a:moveTo>
                  <a:pt x="7442" y="0"/>
                </a:moveTo>
                <a:cubicBezTo>
                  <a:pt x="3334" y="0"/>
                  <a:pt x="1" y="3334"/>
                  <a:pt x="1" y="7442"/>
                </a:cubicBezTo>
                <a:cubicBezTo>
                  <a:pt x="1" y="11549"/>
                  <a:pt x="3334" y="14883"/>
                  <a:pt x="7442" y="14883"/>
                </a:cubicBezTo>
                <a:cubicBezTo>
                  <a:pt x="11550" y="14883"/>
                  <a:pt x="14883" y="11549"/>
                  <a:pt x="14883" y="7442"/>
                </a:cubicBezTo>
                <a:cubicBezTo>
                  <a:pt x="14883" y="3334"/>
                  <a:pt x="11550" y="0"/>
                  <a:pt x="7442" y="0"/>
                </a:cubicBezTo>
                <a:close/>
              </a:path>
            </a:pathLst>
          </a:custGeom>
          <a:solidFill>
            <a:schemeClr val="accent1">
              <a:lumMod val="50000"/>
              <a:lumOff val="50000"/>
            </a:schemeClr>
          </a:solidFill>
          <a:ln>
            <a:noFill/>
          </a:ln>
        </p:spPr>
        <p:txBody>
          <a:bodyPr spcFirstLastPara="1" wrap="square" lIns="0" tIns="121900" rIns="0" bIns="121900" anchor="ctr" anchorCtr="0">
            <a:noAutofit/>
          </a:bodyPr>
          <a:lstStyle/>
          <a:p>
            <a:pPr algn="ctr" defTabSz="1219121">
              <a:buClr>
                <a:srgbClr val="000000"/>
              </a:buClr>
              <a:buSzPts val="1100"/>
            </a:pPr>
            <a:r>
              <a:rPr lang="es-MX" sz="2000" kern="0" noProof="1">
                <a:solidFill>
                  <a:srgbClr val="FFFFFF"/>
                </a:solidFill>
                <a:latin typeface="Aptos" panose="020B0004020202020204" pitchFamily="34" charset="0"/>
                <a:ea typeface="Fira Sans Extra Condensed Medium"/>
                <a:cs typeface="Fira Sans Extra Condensed Medium"/>
                <a:sym typeface="Fira Sans Extra Condensed Medium"/>
              </a:rPr>
              <a:t>1</a:t>
            </a:r>
            <a:endParaRPr lang="es-MX" sz="2000" kern="0" noProof="1">
              <a:solidFill>
                <a:srgbClr val="000000"/>
              </a:solidFill>
              <a:latin typeface="Aptos" panose="020B0004020202020204" pitchFamily="34" charset="0"/>
              <a:cs typeface="Arial"/>
              <a:sym typeface="Arial"/>
            </a:endParaRPr>
          </a:p>
        </p:txBody>
      </p:sp>
      <p:sp>
        <p:nvSpPr>
          <p:cNvPr id="1729" name="Google Shape;1729;p43"/>
          <p:cNvSpPr txBox="1"/>
          <p:nvPr/>
        </p:nvSpPr>
        <p:spPr>
          <a:xfrm>
            <a:off x="4124320" y="6206917"/>
            <a:ext cx="3797544" cy="495996"/>
          </a:xfrm>
          <a:prstGeom prst="rect">
            <a:avLst/>
          </a:prstGeom>
          <a:noFill/>
          <a:ln>
            <a:noFill/>
          </a:ln>
        </p:spPr>
        <p:txBody>
          <a:bodyPr spcFirstLastPara="1" wrap="square" lIns="121900" tIns="121900" rIns="121900" bIns="121900" anchor="ctr" anchorCtr="0">
            <a:noAutofit/>
          </a:bodyPr>
          <a:lstStyle/>
          <a:p>
            <a:pPr algn="l" defTabSz="1219121">
              <a:buClr>
                <a:srgbClr val="000000"/>
              </a:buClr>
            </a:pPr>
            <a:r>
              <a:rPr lang="es-MX" sz="1600" b="1" kern="0" noProof="1">
                <a:solidFill>
                  <a:schemeClr val="accent1">
                    <a:lumMod val="50000"/>
                    <a:lumOff val="50000"/>
                  </a:schemeClr>
                </a:solidFill>
                <a:latin typeface="Aptos" panose="020B0004020202020204" pitchFamily="34" charset="0"/>
                <a:ea typeface="Fira Sans Extra Condensed Medium"/>
                <a:cs typeface="Fira Sans Extra Condensed Medium"/>
                <a:sym typeface="Fira Sans Extra Condensed Medium"/>
              </a:rPr>
              <a:t>Objetivo 01. </a:t>
            </a:r>
            <a:br>
              <a:rPr lang="es-MX" sz="1600" b="1" kern="0" noProof="1">
                <a:solidFill>
                  <a:schemeClr val="accent1">
                    <a:lumMod val="50000"/>
                    <a:lumOff val="50000"/>
                  </a:schemeClr>
                </a:solidFill>
                <a:latin typeface="Aptos" panose="020B0004020202020204" pitchFamily="34" charset="0"/>
                <a:ea typeface="Fira Sans Extra Condensed Medium"/>
                <a:cs typeface="Fira Sans Extra Condensed Medium"/>
                <a:sym typeface="Fira Sans Extra Condensed Medium"/>
              </a:rPr>
            </a:br>
            <a:r>
              <a:rPr lang="es-MX" sz="1600" kern="0" noProof="1">
                <a:solidFill>
                  <a:schemeClr val="accent1">
                    <a:lumMod val="50000"/>
                    <a:lumOff val="50000"/>
                  </a:schemeClr>
                </a:solidFill>
                <a:latin typeface="Aptos" panose="020B0004020202020204" pitchFamily="34" charset="0"/>
                <a:ea typeface="Fira Sans Extra Condensed Medium"/>
                <a:cs typeface="Fira Sans Extra Condensed Medium"/>
                <a:sym typeface="Fira Sans Extra Condensed Medium"/>
              </a:rPr>
              <a:t>Programas educativos</a:t>
            </a:r>
          </a:p>
        </p:txBody>
      </p:sp>
      <p:sp>
        <p:nvSpPr>
          <p:cNvPr id="1731" name="Google Shape;1731;p43"/>
          <p:cNvSpPr txBox="1"/>
          <p:nvPr/>
        </p:nvSpPr>
        <p:spPr>
          <a:xfrm>
            <a:off x="4687221" y="5755204"/>
            <a:ext cx="3324064" cy="207657"/>
          </a:xfrm>
          <a:prstGeom prst="rect">
            <a:avLst/>
          </a:prstGeom>
          <a:noFill/>
          <a:ln>
            <a:noFill/>
          </a:ln>
        </p:spPr>
        <p:txBody>
          <a:bodyPr spcFirstLastPara="1" wrap="square" lIns="0" tIns="0" rIns="0" bIns="0" anchor="t" anchorCtr="0">
            <a:spAutoFit/>
          </a:bodyPr>
          <a:lstStyle/>
          <a:p>
            <a:pPr algn="l" defTabSz="1219121">
              <a:lnSpc>
                <a:spcPts val="760"/>
              </a:lnSpc>
              <a:buClr>
                <a:srgbClr val="000000"/>
              </a:buClr>
            </a:pPr>
            <a:r>
              <a:rPr lang="es-MX" sz="800" b="1" kern="0" noProof="1">
                <a:latin typeface="Aptos" panose="020B0004020202020204" pitchFamily="34" charset="0"/>
                <a:ea typeface="Roboto"/>
                <a:cs typeface="Roboto"/>
                <a:sym typeface="Roboto"/>
              </a:rPr>
              <a:t>Planes de estudios y materias enriquecidos con las recomendaciones de consejeros externos (empresarios, colegio de profesionistas)</a:t>
            </a:r>
          </a:p>
        </p:txBody>
      </p:sp>
      <p:sp>
        <p:nvSpPr>
          <p:cNvPr id="8" name="Google Shape;1730;p43">
            <a:extLst>
              <a:ext uri="{FF2B5EF4-FFF2-40B4-BE49-F238E27FC236}">
                <a16:creationId xmlns:a16="http://schemas.microsoft.com/office/drawing/2014/main" id="{9C7D1BAD-F37C-5FAF-FC4C-BC9E0E6404E3}"/>
              </a:ext>
            </a:extLst>
          </p:cNvPr>
          <p:cNvSpPr txBox="1"/>
          <p:nvPr/>
        </p:nvSpPr>
        <p:spPr>
          <a:xfrm>
            <a:off x="4467908" y="5165960"/>
            <a:ext cx="569736" cy="102592"/>
          </a:xfrm>
          <a:prstGeom prst="rect">
            <a:avLst/>
          </a:prstGeom>
          <a:noFill/>
          <a:ln>
            <a:noFill/>
          </a:ln>
        </p:spPr>
        <p:txBody>
          <a:bodyPr spcFirstLastPara="1" wrap="square" lIns="0" tIns="0" rIns="0" bIns="0" anchor="t" anchorCtr="0">
            <a:spAutoFit/>
          </a:bodyPr>
          <a:lstStyle/>
          <a:p>
            <a:pPr algn="l" defTabSz="1219121">
              <a:lnSpc>
                <a:spcPts val="760"/>
              </a:lnSpc>
              <a:buClr>
                <a:srgbClr val="000000"/>
              </a:buClr>
            </a:pPr>
            <a:r>
              <a:rPr lang="es-MX" sz="800" b="1" kern="0" noProof="1">
                <a:latin typeface="Aptos" panose="020B0004020202020204" pitchFamily="34" charset="0"/>
                <a:ea typeface="Roboto"/>
                <a:cs typeface="Roboto"/>
                <a:sym typeface="Roboto"/>
              </a:rPr>
              <a:t>Pertinencia</a:t>
            </a:r>
          </a:p>
        </p:txBody>
      </p:sp>
      <p:sp>
        <p:nvSpPr>
          <p:cNvPr id="9" name="Google Shape;1730;p43">
            <a:extLst>
              <a:ext uri="{FF2B5EF4-FFF2-40B4-BE49-F238E27FC236}">
                <a16:creationId xmlns:a16="http://schemas.microsoft.com/office/drawing/2014/main" id="{E43BC057-42CA-86FD-13CF-B884DE2E695F}"/>
              </a:ext>
            </a:extLst>
          </p:cNvPr>
          <p:cNvSpPr txBox="1"/>
          <p:nvPr/>
        </p:nvSpPr>
        <p:spPr>
          <a:xfrm>
            <a:off x="4392280" y="4992958"/>
            <a:ext cx="2938305" cy="102592"/>
          </a:xfrm>
          <a:prstGeom prst="rect">
            <a:avLst/>
          </a:prstGeom>
          <a:noFill/>
          <a:ln>
            <a:noFill/>
          </a:ln>
        </p:spPr>
        <p:txBody>
          <a:bodyPr spcFirstLastPara="1" wrap="square" lIns="0" tIns="0" rIns="0" bIns="0" anchor="t" anchorCtr="0">
            <a:spAutoFit/>
          </a:bodyPr>
          <a:lstStyle/>
          <a:p>
            <a:pPr algn="l" defTabSz="1219121">
              <a:lnSpc>
                <a:spcPts val="760"/>
              </a:lnSpc>
              <a:buClr>
                <a:srgbClr val="000000"/>
              </a:buClr>
            </a:pPr>
            <a:r>
              <a:rPr lang="es-MX" sz="800" b="1" kern="0" noProof="1">
                <a:latin typeface="Aptos" panose="020B0004020202020204" pitchFamily="34" charset="0"/>
                <a:ea typeface="Roboto"/>
                <a:cs typeface="Roboto"/>
                <a:sym typeface="Roboto"/>
              </a:rPr>
              <a:t>Evaluación interna y externa. Acreditaciones. Mejora Continua.</a:t>
            </a:r>
          </a:p>
        </p:txBody>
      </p:sp>
      <p:sp>
        <p:nvSpPr>
          <p:cNvPr id="10" name="Google Shape;1730;p43">
            <a:extLst>
              <a:ext uri="{FF2B5EF4-FFF2-40B4-BE49-F238E27FC236}">
                <a16:creationId xmlns:a16="http://schemas.microsoft.com/office/drawing/2014/main" id="{BB6DCACD-D62E-2EC1-ED49-1714EDEEC50E}"/>
              </a:ext>
            </a:extLst>
          </p:cNvPr>
          <p:cNvSpPr txBox="1"/>
          <p:nvPr/>
        </p:nvSpPr>
        <p:spPr>
          <a:xfrm>
            <a:off x="4341799" y="4802841"/>
            <a:ext cx="2388474" cy="102592"/>
          </a:xfrm>
          <a:prstGeom prst="rect">
            <a:avLst/>
          </a:prstGeom>
          <a:noFill/>
          <a:ln>
            <a:noFill/>
          </a:ln>
        </p:spPr>
        <p:txBody>
          <a:bodyPr spcFirstLastPara="1" wrap="square" lIns="0" tIns="0" rIns="0" bIns="0" anchor="t" anchorCtr="0">
            <a:spAutoFit/>
          </a:bodyPr>
          <a:lstStyle/>
          <a:p>
            <a:pPr algn="l" defTabSz="1219121">
              <a:lnSpc>
                <a:spcPts val="760"/>
              </a:lnSpc>
              <a:buClr>
                <a:srgbClr val="000000"/>
              </a:buClr>
            </a:pPr>
            <a:r>
              <a:rPr lang="es-MX" sz="800" b="1" kern="0" noProof="1">
                <a:latin typeface="Aptos" panose="020B0004020202020204" pitchFamily="34" charset="0"/>
                <a:ea typeface="Roboto"/>
                <a:cs typeface="Roboto"/>
                <a:sym typeface="Roboto"/>
              </a:rPr>
              <a:t>Grado de satisfacción de egresados y empleadores</a:t>
            </a:r>
          </a:p>
        </p:txBody>
      </p:sp>
      <p:sp>
        <p:nvSpPr>
          <p:cNvPr id="13" name="Google Shape;1730;p43">
            <a:extLst>
              <a:ext uri="{FF2B5EF4-FFF2-40B4-BE49-F238E27FC236}">
                <a16:creationId xmlns:a16="http://schemas.microsoft.com/office/drawing/2014/main" id="{989719C8-3F98-5BDC-D556-19B8A84A2C7C}"/>
              </a:ext>
            </a:extLst>
          </p:cNvPr>
          <p:cNvSpPr txBox="1"/>
          <p:nvPr/>
        </p:nvSpPr>
        <p:spPr>
          <a:xfrm>
            <a:off x="4091989" y="4259945"/>
            <a:ext cx="3928077" cy="102592"/>
          </a:xfrm>
          <a:prstGeom prst="rect">
            <a:avLst/>
          </a:prstGeom>
          <a:noFill/>
          <a:ln>
            <a:noFill/>
          </a:ln>
        </p:spPr>
        <p:txBody>
          <a:bodyPr spcFirstLastPara="1" wrap="square" lIns="0" tIns="0" rIns="0" bIns="0" anchor="t" anchorCtr="0">
            <a:spAutoFit/>
          </a:bodyPr>
          <a:lstStyle/>
          <a:p>
            <a:pPr algn="l" defTabSz="1219121">
              <a:lnSpc>
                <a:spcPts val="760"/>
              </a:lnSpc>
              <a:buClr>
                <a:srgbClr val="000000"/>
              </a:buClr>
            </a:pPr>
            <a:r>
              <a:rPr lang="es-MX" sz="800" b="1" kern="0" noProof="1">
                <a:latin typeface="Aptos" panose="020B0004020202020204" pitchFamily="34" charset="0"/>
                <a:ea typeface="Roboto"/>
                <a:cs typeface="Roboto"/>
                <a:sym typeface="Roboto"/>
              </a:rPr>
              <a:t>Número de programas con tendencias internacionales y nacionales de la disciplina</a:t>
            </a:r>
          </a:p>
        </p:txBody>
      </p:sp>
      <p:sp>
        <p:nvSpPr>
          <p:cNvPr id="14" name="Google Shape;1730;p43">
            <a:extLst>
              <a:ext uri="{FF2B5EF4-FFF2-40B4-BE49-F238E27FC236}">
                <a16:creationId xmlns:a16="http://schemas.microsoft.com/office/drawing/2014/main" id="{888C3793-3A59-5908-15AD-1420D41CDA2F}"/>
              </a:ext>
            </a:extLst>
          </p:cNvPr>
          <p:cNvSpPr txBox="1"/>
          <p:nvPr/>
        </p:nvSpPr>
        <p:spPr>
          <a:xfrm>
            <a:off x="1495753" y="4930543"/>
            <a:ext cx="2175064" cy="615553"/>
          </a:xfrm>
          <a:prstGeom prst="rect">
            <a:avLst/>
          </a:prstGeom>
          <a:noFill/>
          <a:ln>
            <a:noFill/>
          </a:ln>
        </p:spPr>
        <p:txBody>
          <a:bodyPr spcFirstLastPara="1" wrap="square" lIns="0" tIns="0" rIns="0" bIns="0" anchor="t" anchorCtr="0">
            <a:spAutoFit/>
          </a:bodyPr>
          <a:lstStyle/>
          <a:p>
            <a:pPr defTabSz="1219121">
              <a:lnSpc>
                <a:spcPts val="760"/>
              </a:lnSpc>
              <a:buClr>
                <a:srgbClr val="000000"/>
              </a:buClr>
            </a:pPr>
            <a:r>
              <a:rPr lang="es-MX" sz="800" b="1" kern="0" noProof="1">
                <a:latin typeface="Aptos" panose="020B0004020202020204" pitchFamily="34" charset="0"/>
                <a:ea typeface="Roboto"/>
                <a:cs typeface="Roboto"/>
                <a:sym typeface="Roboto"/>
              </a:rPr>
              <a:t>Garantizar que los contenidos en los programas de materias cuenten: cultura de la paz, interculturalidad, equidad, humanismo, inclusión, habilidades para el trabajo y para la vida. Incluir la IA y el uso de herramientas tecnológicas, saber argumentar, comunicar.</a:t>
            </a:r>
          </a:p>
        </p:txBody>
      </p:sp>
      <p:sp>
        <p:nvSpPr>
          <p:cNvPr id="15" name="Google Shape;1730;p43">
            <a:extLst>
              <a:ext uri="{FF2B5EF4-FFF2-40B4-BE49-F238E27FC236}">
                <a16:creationId xmlns:a16="http://schemas.microsoft.com/office/drawing/2014/main" id="{8F11BF4C-FDE3-49D8-06E8-8B85A114F696}"/>
              </a:ext>
            </a:extLst>
          </p:cNvPr>
          <p:cNvSpPr txBox="1"/>
          <p:nvPr/>
        </p:nvSpPr>
        <p:spPr>
          <a:xfrm>
            <a:off x="4040175" y="4072762"/>
            <a:ext cx="1854675" cy="102592"/>
          </a:xfrm>
          <a:prstGeom prst="rect">
            <a:avLst/>
          </a:prstGeom>
          <a:noFill/>
          <a:ln>
            <a:noFill/>
          </a:ln>
        </p:spPr>
        <p:txBody>
          <a:bodyPr spcFirstLastPara="1" wrap="square" lIns="0" tIns="0" rIns="0" bIns="0" anchor="t" anchorCtr="0">
            <a:spAutoFit/>
          </a:bodyPr>
          <a:lstStyle/>
          <a:p>
            <a:pPr algn="l" defTabSz="1219121">
              <a:lnSpc>
                <a:spcPts val="760"/>
              </a:lnSpc>
              <a:buClr>
                <a:srgbClr val="000000"/>
              </a:buClr>
            </a:pPr>
            <a:r>
              <a:rPr lang="es-MX" sz="800" kern="0" noProof="1">
                <a:latin typeface="Aptos" panose="020B0004020202020204" pitchFamily="34" charset="0"/>
                <a:ea typeface="Roboto"/>
                <a:cs typeface="Roboto"/>
                <a:sym typeface="Roboto"/>
              </a:rPr>
              <a:t>Número de iniciativas de emprendimiento</a:t>
            </a:r>
          </a:p>
        </p:txBody>
      </p:sp>
      <p:sp>
        <p:nvSpPr>
          <p:cNvPr id="19" name="Google Shape;1730;p43">
            <a:extLst>
              <a:ext uri="{FF2B5EF4-FFF2-40B4-BE49-F238E27FC236}">
                <a16:creationId xmlns:a16="http://schemas.microsoft.com/office/drawing/2014/main" id="{801CE757-B184-5876-35D4-AA70F383A6A0}"/>
              </a:ext>
            </a:extLst>
          </p:cNvPr>
          <p:cNvSpPr txBox="1"/>
          <p:nvPr/>
        </p:nvSpPr>
        <p:spPr>
          <a:xfrm>
            <a:off x="3988769" y="3902270"/>
            <a:ext cx="3234860" cy="102592"/>
          </a:xfrm>
          <a:prstGeom prst="rect">
            <a:avLst/>
          </a:prstGeom>
          <a:noFill/>
          <a:ln>
            <a:noFill/>
          </a:ln>
        </p:spPr>
        <p:txBody>
          <a:bodyPr spcFirstLastPara="1" wrap="square" lIns="0" tIns="0" rIns="0" bIns="0" anchor="t" anchorCtr="0">
            <a:spAutoFit/>
          </a:bodyPr>
          <a:lstStyle/>
          <a:p>
            <a:pPr algn="l" defTabSz="1219121">
              <a:lnSpc>
                <a:spcPts val="760"/>
              </a:lnSpc>
              <a:buClr>
                <a:srgbClr val="000000"/>
              </a:buClr>
            </a:pPr>
            <a:r>
              <a:rPr lang="es-MX" sz="800" b="1" noProof="1">
                <a:latin typeface="Aptos" panose="020B0004020202020204" pitchFamily="34" charset="0"/>
                <a:ea typeface="Roboto" panose="02000000000000000000" pitchFamily="2" charset="0"/>
                <a:cs typeface="Roboto" panose="02000000000000000000" pitchFamily="2" charset="0"/>
              </a:rPr>
              <a:t>Porcentaje de programas de materias que incluyen temas prioritarios</a:t>
            </a:r>
            <a:endParaRPr lang="es-MX" sz="800" b="1" kern="0" noProof="1">
              <a:latin typeface="Aptos" panose="020B0004020202020204" pitchFamily="34" charset="0"/>
              <a:ea typeface="Roboto" panose="02000000000000000000" pitchFamily="2" charset="0"/>
              <a:cs typeface="Roboto" panose="02000000000000000000" pitchFamily="2" charset="0"/>
              <a:sym typeface="Roboto"/>
            </a:endParaRPr>
          </a:p>
        </p:txBody>
      </p:sp>
      <p:sp>
        <p:nvSpPr>
          <p:cNvPr id="21" name="Google Shape;1730;p43">
            <a:extLst>
              <a:ext uri="{FF2B5EF4-FFF2-40B4-BE49-F238E27FC236}">
                <a16:creationId xmlns:a16="http://schemas.microsoft.com/office/drawing/2014/main" id="{AAFBA727-51E5-752E-53F6-EFA9E575CE93}"/>
              </a:ext>
            </a:extLst>
          </p:cNvPr>
          <p:cNvSpPr txBox="1"/>
          <p:nvPr/>
        </p:nvSpPr>
        <p:spPr>
          <a:xfrm>
            <a:off x="3955705" y="3707458"/>
            <a:ext cx="2824491" cy="102592"/>
          </a:xfrm>
          <a:prstGeom prst="rect">
            <a:avLst/>
          </a:prstGeom>
          <a:noFill/>
          <a:ln>
            <a:noFill/>
          </a:ln>
        </p:spPr>
        <p:txBody>
          <a:bodyPr spcFirstLastPara="1" wrap="square" lIns="0" tIns="0" rIns="0" bIns="0" anchor="t" anchorCtr="0">
            <a:spAutoFit/>
          </a:bodyPr>
          <a:lstStyle/>
          <a:p>
            <a:pPr algn="l" defTabSz="1219121">
              <a:lnSpc>
                <a:spcPts val="760"/>
              </a:lnSpc>
              <a:buClr>
                <a:srgbClr val="000000"/>
              </a:buClr>
            </a:pPr>
            <a:r>
              <a:rPr lang="es-MX" sz="800" b="1" noProof="1">
                <a:latin typeface="Aptos" panose="020B0004020202020204" pitchFamily="34" charset="0"/>
                <a:ea typeface="Roboto" panose="02000000000000000000" pitchFamily="2" charset="0"/>
                <a:cs typeface="Roboto" panose="02000000000000000000" pitchFamily="2" charset="0"/>
              </a:rPr>
              <a:t>Implementación de metodologías inclusivas y diversificadas</a:t>
            </a:r>
            <a:endParaRPr lang="es-MX" sz="800" b="1" kern="0" noProof="1">
              <a:latin typeface="Aptos" panose="020B0004020202020204" pitchFamily="34" charset="0"/>
              <a:ea typeface="Roboto" panose="02000000000000000000" pitchFamily="2" charset="0"/>
              <a:cs typeface="Roboto" panose="02000000000000000000" pitchFamily="2" charset="0"/>
              <a:sym typeface="Roboto"/>
            </a:endParaRPr>
          </a:p>
        </p:txBody>
      </p:sp>
      <p:sp>
        <p:nvSpPr>
          <p:cNvPr id="23" name="Google Shape;1714;p43">
            <a:extLst>
              <a:ext uri="{FF2B5EF4-FFF2-40B4-BE49-F238E27FC236}">
                <a16:creationId xmlns:a16="http://schemas.microsoft.com/office/drawing/2014/main" id="{6C0E13A3-5882-6078-11FE-E3098CFF6762}"/>
              </a:ext>
            </a:extLst>
          </p:cNvPr>
          <p:cNvSpPr txBox="1"/>
          <p:nvPr/>
        </p:nvSpPr>
        <p:spPr>
          <a:xfrm>
            <a:off x="5854602" y="1414755"/>
            <a:ext cx="3084178" cy="102592"/>
          </a:xfrm>
          <a:prstGeom prst="rect">
            <a:avLst/>
          </a:prstGeom>
          <a:noFill/>
          <a:ln>
            <a:noFill/>
          </a:ln>
        </p:spPr>
        <p:txBody>
          <a:bodyPr spcFirstLastPara="1" wrap="none" lIns="0" tIns="0" rIns="0" bIns="0" anchor="t" anchorCtr="0">
            <a:spAutoFit/>
          </a:bodyPr>
          <a:lstStyle/>
          <a:p>
            <a:pPr algn="l" defTabSz="1219121">
              <a:lnSpc>
                <a:spcPts val="760"/>
              </a:lnSpc>
              <a:buClr>
                <a:srgbClr val="000000"/>
              </a:buClr>
            </a:pPr>
            <a:r>
              <a:rPr lang="es-MX" sz="900" kern="0" noProof="1">
                <a:solidFill>
                  <a:srgbClr val="434343"/>
                </a:solidFill>
                <a:latin typeface="Aptos" panose="020B0004020202020204" pitchFamily="34" charset="0"/>
                <a:ea typeface="Roboto"/>
                <a:cs typeface="Roboto"/>
                <a:sym typeface="Roboto"/>
              </a:rPr>
              <a:t>Actividades académicas realizadas por los docentes en el año</a:t>
            </a:r>
          </a:p>
        </p:txBody>
      </p:sp>
      <p:sp>
        <p:nvSpPr>
          <p:cNvPr id="24" name="Google Shape;1714;p43">
            <a:extLst>
              <a:ext uri="{FF2B5EF4-FFF2-40B4-BE49-F238E27FC236}">
                <a16:creationId xmlns:a16="http://schemas.microsoft.com/office/drawing/2014/main" id="{C37C3F64-7BEC-6A28-28B9-515FD1EC8EE8}"/>
              </a:ext>
            </a:extLst>
          </p:cNvPr>
          <p:cNvSpPr txBox="1"/>
          <p:nvPr/>
        </p:nvSpPr>
        <p:spPr>
          <a:xfrm>
            <a:off x="5747843" y="1732671"/>
            <a:ext cx="3464090" cy="102592"/>
          </a:xfrm>
          <a:prstGeom prst="rect">
            <a:avLst/>
          </a:prstGeom>
          <a:noFill/>
          <a:ln>
            <a:noFill/>
          </a:ln>
        </p:spPr>
        <p:txBody>
          <a:bodyPr spcFirstLastPara="1" wrap="none" lIns="0" tIns="0" rIns="0" bIns="0" anchor="t" anchorCtr="0">
            <a:spAutoFit/>
          </a:bodyPr>
          <a:lstStyle/>
          <a:p>
            <a:pPr algn="l" defTabSz="1219121">
              <a:lnSpc>
                <a:spcPts val="760"/>
              </a:lnSpc>
              <a:buClr>
                <a:srgbClr val="000000"/>
              </a:buClr>
            </a:pPr>
            <a:r>
              <a:rPr lang="es-MX" sz="900" kern="0" noProof="1">
                <a:solidFill>
                  <a:srgbClr val="434343"/>
                </a:solidFill>
                <a:latin typeface="Aptos" panose="020B0004020202020204" pitchFamily="34" charset="0"/>
                <a:ea typeface="Roboto"/>
                <a:cs typeface="Roboto"/>
                <a:sym typeface="Roboto"/>
              </a:rPr>
              <a:t>Capacitados en metodologías de vanguardia y en el uso de tecnología</a:t>
            </a:r>
          </a:p>
        </p:txBody>
      </p:sp>
      <p:sp>
        <p:nvSpPr>
          <p:cNvPr id="25" name="Google Shape;1714;p43">
            <a:extLst>
              <a:ext uri="{FF2B5EF4-FFF2-40B4-BE49-F238E27FC236}">
                <a16:creationId xmlns:a16="http://schemas.microsoft.com/office/drawing/2014/main" id="{223D16B7-BB12-F9EC-EB55-58B1D15F910D}"/>
              </a:ext>
            </a:extLst>
          </p:cNvPr>
          <p:cNvSpPr txBox="1"/>
          <p:nvPr/>
        </p:nvSpPr>
        <p:spPr>
          <a:xfrm>
            <a:off x="5634269" y="2059925"/>
            <a:ext cx="2402902" cy="102592"/>
          </a:xfrm>
          <a:prstGeom prst="rect">
            <a:avLst/>
          </a:prstGeom>
          <a:noFill/>
          <a:ln>
            <a:noFill/>
          </a:ln>
        </p:spPr>
        <p:txBody>
          <a:bodyPr spcFirstLastPara="1" wrap="none" lIns="0" tIns="0" rIns="0" bIns="0" anchor="t" anchorCtr="0">
            <a:spAutoFit/>
          </a:bodyPr>
          <a:lstStyle/>
          <a:p>
            <a:pPr algn="l" defTabSz="1219121">
              <a:lnSpc>
                <a:spcPts val="760"/>
              </a:lnSpc>
              <a:buClr>
                <a:srgbClr val="000000"/>
              </a:buClr>
            </a:pPr>
            <a:r>
              <a:rPr lang="es-MX" sz="900" kern="0" noProof="1">
                <a:solidFill>
                  <a:srgbClr val="434343"/>
                </a:solidFill>
                <a:latin typeface="Aptos" panose="020B0004020202020204" pitchFamily="34" charset="0"/>
                <a:ea typeface="Roboto"/>
                <a:cs typeface="Roboto"/>
                <a:sym typeface="Roboto"/>
              </a:rPr>
              <a:t>Actividades de formación en derechos humanos</a:t>
            </a:r>
          </a:p>
        </p:txBody>
      </p:sp>
      <p:sp>
        <p:nvSpPr>
          <p:cNvPr id="26" name="Google Shape;1714;p43">
            <a:extLst>
              <a:ext uri="{FF2B5EF4-FFF2-40B4-BE49-F238E27FC236}">
                <a16:creationId xmlns:a16="http://schemas.microsoft.com/office/drawing/2014/main" id="{A7D5F32F-6133-43C5-7A07-4E79002E54B1}"/>
              </a:ext>
            </a:extLst>
          </p:cNvPr>
          <p:cNvSpPr txBox="1"/>
          <p:nvPr/>
        </p:nvSpPr>
        <p:spPr>
          <a:xfrm>
            <a:off x="5534792" y="2395179"/>
            <a:ext cx="1872307" cy="102592"/>
          </a:xfrm>
          <a:prstGeom prst="rect">
            <a:avLst/>
          </a:prstGeom>
          <a:noFill/>
          <a:ln>
            <a:noFill/>
          </a:ln>
        </p:spPr>
        <p:txBody>
          <a:bodyPr spcFirstLastPara="1" wrap="none" lIns="0" tIns="0" rIns="0" bIns="0" anchor="t" anchorCtr="0">
            <a:spAutoFit/>
          </a:bodyPr>
          <a:lstStyle/>
          <a:p>
            <a:pPr algn="l" defTabSz="1219121">
              <a:lnSpc>
                <a:spcPts val="760"/>
              </a:lnSpc>
              <a:buClr>
                <a:srgbClr val="000000"/>
              </a:buClr>
            </a:pPr>
            <a:r>
              <a:rPr lang="es-MX" sz="900" kern="0" noProof="1">
                <a:solidFill>
                  <a:srgbClr val="434343"/>
                </a:solidFill>
                <a:latin typeface="Aptos" panose="020B0004020202020204" pitchFamily="34" charset="0"/>
                <a:ea typeface="Roboto"/>
                <a:cs typeface="Roboto"/>
                <a:sym typeface="Roboto"/>
              </a:rPr>
              <a:t>Profesores con certificación de inglés</a:t>
            </a:r>
          </a:p>
        </p:txBody>
      </p:sp>
      <p:sp>
        <p:nvSpPr>
          <p:cNvPr id="27" name="Google Shape;1714;p43">
            <a:extLst>
              <a:ext uri="{FF2B5EF4-FFF2-40B4-BE49-F238E27FC236}">
                <a16:creationId xmlns:a16="http://schemas.microsoft.com/office/drawing/2014/main" id="{E8DDB189-CF4B-0194-87C3-179A68A9C066}"/>
              </a:ext>
            </a:extLst>
          </p:cNvPr>
          <p:cNvSpPr txBox="1"/>
          <p:nvPr/>
        </p:nvSpPr>
        <p:spPr>
          <a:xfrm>
            <a:off x="5425796" y="2681200"/>
            <a:ext cx="2676052" cy="307777"/>
          </a:xfrm>
          <a:prstGeom prst="rect">
            <a:avLst/>
          </a:prstGeom>
          <a:noFill/>
          <a:ln>
            <a:noFill/>
          </a:ln>
        </p:spPr>
        <p:txBody>
          <a:bodyPr spcFirstLastPara="1" wrap="square" lIns="0" tIns="0" rIns="0" bIns="0" anchor="t" anchorCtr="0">
            <a:spAutoFit/>
          </a:bodyPr>
          <a:lstStyle/>
          <a:p>
            <a:pPr algn="l" defTabSz="1219121">
              <a:lnSpc>
                <a:spcPts val="760"/>
              </a:lnSpc>
              <a:buClr>
                <a:srgbClr val="000000"/>
              </a:buClr>
            </a:pPr>
            <a:r>
              <a:rPr lang="es-MX" sz="900" kern="0" noProof="1">
                <a:solidFill>
                  <a:srgbClr val="434343"/>
                </a:solidFill>
                <a:latin typeface="Aptos" panose="020B0004020202020204" pitchFamily="34" charset="0"/>
                <a:ea typeface="Roboto"/>
                <a:cs typeface="Roboto"/>
                <a:sym typeface="Roboto"/>
              </a:rPr>
              <a:t>Satisfacción de los estudiantes con respecto a la integración de valores en la enseñanza y en la creación de un ambiente inclusivo y respetuoso.</a:t>
            </a:r>
          </a:p>
        </p:txBody>
      </p:sp>
      <p:sp>
        <p:nvSpPr>
          <p:cNvPr id="32" name="Google Shape;1713;p43">
            <a:extLst>
              <a:ext uri="{FF2B5EF4-FFF2-40B4-BE49-F238E27FC236}">
                <a16:creationId xmlns:a16="http://schemas.microsoft.com/office/drawing/2014/main" id="{23D1109C-9991-00CB-EE26-D8080D8556C6}"/>
              </a:ext>
            </a:extLst>
          </p:cNvPr>
          <p:cNvSpPr txBox="1"/>
          <p:nvPr/>
        </p:nvSpPr>
        <p:spPr>
          <a:xfrm>
            <a:off x="8666892" y="6218369"/>
            <a:ext cx="2607923" cy="495996"/>
          </a:xfrm>
          <a:prstGeom prst="rect">
            <a:avLst/>
          </a:prstGeom>
          <a:noFill/>
          <a:ln>
            <a:noFill/>
          </a:ln>
        </p:spPr>
        <p:txBody>
          <a:bodyPr spcFirstLastPara="1" wrap="square" lIns="121900" tIns="121900" rIns="121900" bIns="121900" anchor="ctr" anchorCtr="0">
            <a:noAutofit/>
          </a:bodyPr>
          <a:lstStyle/>
          <a:p>
            <a:pPr algn="l" defTabSz="1219121">
              <a:buClr>
                <a:srgbClr val="000000"/>
              </a:buClr>
            </a:pPr>
            <a:r>
              <a:rPr lang="es-MX" sz="1600" b="1" kern="0" noProof="1">
                <a:solidFill>
                  <a:schemeClr val="accent3">
                    <a:lumMod val="75000"/>
                  </a:schemeClr>
                </a:solidFill>
                <a:latin typeface="Aptos" panose="020B0004020202020204" pitchFamily="34" charset="0"/>
                <a:ea typeface="Fira Sans Extra Condensed Medium"/>
                <a:cs typeface="Fira Sans Extra Condensed Medium"/>
                <a:sym typeface="Fira Sans Extra Condensed Medium"/>
              </a:rPr>
              <a:t>Objetivo 03. </a:t>
            </a:r>
            <a:r>
              <a:rPr lang="es-MX" sz="1600" kern="0" noProof="1">
                <a:solidFill>
                  <a:schemeClr val="accent3">
                    <a:lumMod val="75000"/>
                  </a:schemeClr>
                </a:solidFill>
                <a:latin typeface="Aptos" panose="020B0004020202020204" pitchFamily="34" charset="0"/>
                <a:ea typeface="Fira Sans Extra Condensed Medium"/>
                <a:cs typeface="Fira Sans Extra Condensed Medium"/>
                <a:sym typeface="Fira Sans Extra Condensed Medium"/>
              </a:rPr>
              <a:t>Formar integralmente al alumnado</a:t>
            </a:r>
          </a:p>
        </p:txBody>
      </p:sp>
      <p:sp>
        <p:nvSpPr>
          <p:cNvPr id="33" name="Google Shape;1731;p43">
            <a:extLst>
              <a:ext uri="{FF2B5EF4-FFF2-40B4-BE49-F238E27FC236}">
                <a16:creationId xmlns:a16="http://schemas.microsoft.com/office/drawing/2014/main" id="{BA31E094-A916-DE80-22AE-092001A31A06}"/>
              </a:ext>
            </a:extLst>
          </p:cNvPr>
          <p:cNvSpPr txBox="1"/>
          <p:nvPr/>
        </p:nvSpPr>
        <p:spPr>
          <a:xfrm>
            <a:off x="9097113" y="5470536"/>
            <a:ext cx="2350617" cy="307777"/>
          </a:xfrm>
          <a:prstGeom prst="rect">
            <a:avLst/>
          </a:prstGeom>
          <a:noFill/>
          <a:ln>
            <a:noFill/>
          </a:ln>
        </p:spPr>
        <p:txBody>
          <a:bodyPr spcFirstLastPara="1" wrap="square" lIns="0" tIns="0" rIns="0" bIns="0" anchor="t" anchorCtr="0">
            <a:spAutoFit/>
          </a:bodyPr>
          <a:lstStyle/>
          <a:p>
            <a:pPr algn="l" defTabSz="1219121">
              <a:lnSpc>
                <a:spcPts val="760"/>
              </a:lnSpc>
              <a:buClr>
                <a:srgbClr val="000000"/>
              </a:buClr>
            </a:pPr>
            <a:r>
              <a:rPr lang="es-MX" sz="900" b="1" kern="0" noProof="1">
                <a:latin typeface="Aptos" panose="020B0004020202020204" pitchFamily="34" charset="0"/>
                <a:ea typeface="Roboto"/>
                <a:cs typeface="Roboto"/>
                <a:sym typeface="Roboto"/>
              </a:rPr>
              <a:t>Crear programa transversal para difundir los derechos humanos y universitarios: inclusión, cultura de la paz, respeto</a:t>
            </a:r>
          </a:p>
        </p:txBody>
      </p:sp>
      <p:sp>
        <p:nvSpPr>
          <p:cNvPr id="35" name="Google Shape;1731;p43">
            <a:extLst>
              <a:ext uri="{FF2B5EF4-FFF2-40B4-BE49-F238E27FC236}">
                <a16:creationId xmlns:a16="http://schemas.microsoft.com/office/drawing/2014/main" id="{6901CA95-049F-14DF-4B4A-43386C0858D4}"/>
              </a:ext>
            </a:extLst>
          </p:cNvPr>
          <p:cNvSpPr txBox="1"/>
          <p:nvPr/>
        </p:nvSpPr>
        <p:spPr>
          <a:xfrm>
            <a:off x="9044494" y="5335611"/>
            <a:ext cx="1261564" cy="102592"/>
          </a:xfrm>
          <a:prstGeom prst="rect">
            <a:avLst/>
          </a:prstGeom>
          <a:noFill/>
          <a:ln>
            <a:noFill/>
          </a:ln>
        </p:spPr>
        <p:txBody>
          <a:bodyPr spcFirstLastPara="1" wrap="none" lIns="0" tIns="0" rIns="0" bIns="0" anchor="t" anchorCtr="0">
            <a:spAutoFit/>
          </a:bodyPr>
          <a:lstStyle/>
          <a:p>
            <a:pPr algn="l" defTabSz="1219121">
              <a:lnSpc>
                <a:spcPts val="760"/>
              </a:lnSpc>
              <a:buClr>
                <a:srgbClr val="000000"/>
              </a:buClr>
            </a:pPr>
            <a:r>
              <a:rPr lang="es-MX" sz="900" b="1" kern="0" noProof="1">
                <a:latin typeface="Aptos" panose="020B0004020202020204" pitchFamily="34" charset="0"/>
                <a:ea typeface="Roboto"/>
                <a:cs typeface="Roboto"/>
                <a:sym typeface="Roboto"/>
              </a:rPr>
              <a:t>Porcentaje de titulación</a:t>
            </a:r>
          </a:p>
        </p:txBody>
      </p:sp>
      <p:sp>
        <p:nvSpPr>
          <p:cNvPr id="36" name="Google Shape;1731;p43">
            <a:extLst>
              <a:ext uri="{FF2B5EF4-FFF2-40B4-BE49-F238E27FC236}">
                <a16:creationId xmlns:a16="http://schemas.microsoft.com/office/drawing/2014/main" id="{3AAC8F60-56FB-79FE-09B0-A27A73F151AC}"/>
              </a:ext>
            </a:extLst>
          </p:cNvPr>
          <p:cNvSpPr txBox="1"/>
          <p:nvPr/>
        </p:nvSpPr>
        <p:spPr>
          <a:xfrm>
            <a:off x="8952908" y="5122506"/>
            <a:ext cx="1251946" cy="102592"/>
          </a:xfrm>
          <a:prstGeom prst="rect">
            <a:avLst/>
          </a:prstGeom>
          <a:noFill/>
          <a:ln>
            <a:noFill/>
          </a:ln>
        </p:spPr>
        <p:txBody>
          <a:bodyPr spcFirstLastPara="1" wrap="none" lIns="0" tIns="0" rIns="0" bIns="0" anchor="t" anchorCtr="0">
            <a:spAutoFit/>
          </a:bodyPr>
          <a:lstStyle/>
          <a:p>
            <a:pPr algn="l" defTabSz="1219121">
              <a:lnSpc>
                <a:spcPts val="760"/>
              </a:lnSpc>
              <a:buClr>
                <a:srgbClr val="000000"/>
              </a:buClr>
            </a:pPr>
            <a:r>
              <a:rPr lang="es-MX" sz="900" b="1" kern="0" noProof="1">
                <a:latin typeface="Aptos" panose="020B0004020202020204" pitchFamily="34" charset="0"/>
                <a:ea typeface="Roboto"/>
                <a:cs typeface="Roboto"/>
                <a:sym typeface="Roboto"/>
              </a:rPr>
              <a:t>Satisfacción de tutorías</a:t>
            </a:r>
          </a:p>
        </p:txBody>
      </p:sp>
      <p:sp>
        <p:nvSpPr>
          <p:cNvPr id="37" name="Google Shape;1731;p43">
            <a:extLst>
              <a:ext uri="{FF2B5EF4-FFF2-40B4-BE49-F238E27FC236}">
                <a16:creationId xmlns:a16="http://schemas.microsoft.com/office/drawing/2014/main" id="{1DE8EBC9-E29F-447C-7436-BC6C39EB415C}"/>
              </a:ext>
            </a:extLst>
          </p:cNvPr>
          <p:cNvSpPr txBox="1"/>
          <p:nvPr/>
        </p:nvSpPr>
        <p:spPr>
          <a:xfrm>
            <a:off x="8888763" y="4825826"/>
            <a:ext cx="2068068" cy="205184"/>
          </a:xfrm>
          <a:prstGeom prst="rect">
            <a:avLst/>
          </a:prstGeom>
          <a:noFill/>
          <a:ln>
            <a:noFill/>
          </a:ln>
        </p:spPr>
        <p:txBody>
          <a:bodyPr spcFirstLastPara="1" wrap="square" lIns="0" tIns="0" rIns="0" bIns="0" anchor="t" anchorCtr="0">
            <a:spAutoFit/>
          </a:bodyPr>
          <a:lstStyle/>
          <a:p>
            <a:pPr algn="l" defTabSz="1219121">
              <a:lnSpc>
                <a:spcPts val="760"/>
              </a:lnSpc>
              <a:buClr>
                <a:srgbClr val="000000"/>
              </a:buClr>
            </a:pPr>
            <a:r>
              <a:rPr lang="es-MX" sz="900" b="1" kern="0" noProof="1">
                <a:latin typeface="Aptos" panose="020B0004020202020204" pitchFamily="34" charset="0"/>
                <a:ea typeface="Roboto"/>
                <a:cs typeface="Roboto"/>
                <a:sym typeface="Roboto"/>
              </a:rPr>
              <a:t>Número de estudiantes que realizan movilidad saliente, entrante</a:t>
            </a:r>
          </a:p>
        </p:txBody>
      </p:sp>
      <p:sp>
        <p:nvSpPr>
          <p:cNvPr id="38" name="Google Shape;1731;p43">
            <a:extLst>
              <a:ext uri="{FF2B5EF4-FFF2-40B4-BE49-F238E27FC236}">
                <a16:creationId xmlns:a16="http://schemas.microsoft.com/office/drawing/2014/main" id="{1CA884AE-1EC8-27B7-D6CF-0602082DCE60}"/>
              </a:ext>
            </a:extLst>
          </p:cNvPr>
          <p:cNvSpPr txBox="1"/>
          <p:nvPr/>
        </p:nvSpPr>
        <p:spPr>
          <a:xfrm>
            <a:off x="8831873" y="4692274"/>
            <a:ext cx="1054776" cy="102592"/>
          </a:xfrm>
          <a:prstGeom prst="rect">
            <a:avLst/>
          </a:prstGeom>
          <a:noFill/>
          <a:ln>
            <a:noFill/>
          </a:ln>
        </p:spPr>
        <p:txBody>
          <a:bodyPr spcFirstLastPara="1" wrap="none" lIns="0" tIns="0" rIns="0" bIns="0" anchor="t" anchorCtr="0">
            <a:spAutoFit/>
          </a:bodyPr>
          <a:lstStyle/>
          <a:p>
            <a:pPr algn="l" defTabSz="1219121">
              <a:lnSpc>
                <a:spcPts val="760"/>
              </a:lnSpc>
              <a:buClr>
                <a:srgbClr val="000000"/>
              </a:buClr>
            </a:pPr>
            <a:r>
              <a:rPr lang="es-MX" sz="900" b="1" kern="0" noProof="1">
                <a:latin typeface="Aptos" panose="020B0004020202020204" pitchFamily="34" charset="0"/>
                <a:ea typeface="Roboto"/>
                <a:cs typeface="Roboto"/>
                <a:sym typeface="Roboto"/>
              </a:rPr>
              <a:t>Convenios firmados</a:t>
            </a:r>
          </a:p>
        </p:txBody>
      </p:sp>
      <p:sp>
        <p:nvSpPr>
          <p:cNvPr id="39" name="Google Shape;1731;p43">
            <a:extLst>
              <a:ext uri="{FF2B5EF4-FFF2-40B4-BE49-F238E27FC236}">
                <a16:creationId xmlns:a16="http://schemas.microsoft.com/office/drawing/2014/main" id="{7CB45E45-8E93-A206-13D5-AB309DD40D94}"/>
              </a:ext>
            </a:extLst>
          </p:cNvPr>
          <p:cNvSpPr txBox="1"/>
          <p:nvPr/>
        </p:nvSpPr>
        <p:spPr>
          <a:xfrm>
            <a:off x="8755234" y="4476652"/>
            <a:ext cx="1384995" cy="102592"/>
          </a:xfrm>
          <a:prstGeom prst="rect">
            <a:avLst/>
          </a:prstGeom>
          <a:noFill/>
          <a:ln>
            <a:noFill/>
          </a:ln>
        </p:spPr>
        <p:txBody>
          <a:bodyPr spcFirstLastPara="1" wrap="none" lIns="0" tIns="0" rIns="0" bIns="0" anchor="t" anchorCtr="0">
            <a:spAutoFit/>
          </a:bodyPr>
          <a:lstStyle/>
          <a:p>
            <a:pPr algn="l" defTabSz="1219121">
              <a:lnSpc>
                <a:spcPts val="760"/>
              </a:lnSpc>
              <a:buClr>
                <a:srgbClr val="000000"/>
              </a:buClr>
            </a:pPr>
            <a:r>
              <a:rPr lang="es-MX" sz="900" b="1" kern="0" noProof="1">
                <a:latin typeface="Aptos" panose="020B0004020202020204" pitchFamily="34" charset="0"/>
                <a:ea typeface="Roboto"/>
                <a:cs typeface="Roboto"/>
                <a:sym typeface="Roboto"/>
              </a:rPr>
              <a:t>Actividades por convenios</a:t>
            </a:r>
          </a:p>
        </p:txBody>
      </p:sp>
      <p:sp>
        <p:nvSpPr>
          <p:cNvPr id="40" name="Google Shape;1731;p43">
            <a:extLst>
              <a:ext uri="{FF2B5EF4-FFF2-40B4-BE49-F238E27FC236}">
                <a16:creationId xmlns:a16="http://schemas.microsoft.com/office/drawing/2014/main" id="{B7D02340-93DA-03A7-5064-5FFA8C5E6F4A}"/>
              </a:ext>
            </a:extLst>
          </p:cNvPr>
          <p:cNvSpPr txBox="1"/>
          <p:nvPr/>
        </p:nvSpPr>
        <p:spPr>
          <a:xfrm>
            <a:off x="8661137" y="4071295"/>
            <a:ext cx="2692349" cy="205184"/>
          </a:xfrm>
          <a:prstGeom prst="rect">
            <a:avLst/>
          </a:prstGeom>
          <a:noFill/>
          <a:ln>
            <a:noFill/>
          </a:ln>
        </p:spPr>
        <p:txBody>
          <a:bodyPr spcFirstLastPara="1" wrap="square" lIns="0" tIns="0" rIns="0" bIns="0" anchor="t" anchorCtr="0">
            <a:spAutoFit/>
          </a:bodyPr>
          <a:lstStyle/>
          <a:p>
            <a:pPr algn="l" defTabSz="1219121">
              <a:lnSpc>
                <a:spcPts val="760"/>
              </a:lnSpc>
              <a:buClr>
                <a:srgbClr val="000000"/>
              </a:buClr>
            </a:pPr>
            <a:r>
              <a:rPr lang="es-MX" sz="900" b="1" kern="0" noProof="1">
                <a:latin typeface="Aptos" panose="020B0004020202020204" pitchFamily="34" charset="0"/>
                <a:ea typeface="Roboto"/>
                <a:cs typeface="Roboto"/>
                <a:sym typeface="Roboto"/>
              </a:rPr>
              <a:t>Actividades realizadas anualmente que promuevan valores en el ámbito académico y social</a:t>
            </a:r>
          </a:p>
        </p:txBody>
      </p:sp>
      <p:sp>
        <p:nvSpPr>
          <p:cNvPr id="41" name="Google Shape;1731;p43">
            <a:extLst>
              <a:ext uri="{FF2B5EF4-FFF2-40B4-BE49-F238E27FC236}">
                <a16:creationId xmlns:a16="http://schemas.microsoft.com/office/drawing/2014/main" id="{F3EEDD6F-607B-7A85-A1FE-6318CE0E87B7}"/>
              </a:ext>
            </a:extLst>
          </p:cNvPr>
          <p:cNvSpPr txBox="1"/>
          <p:nvPr/>
        </p:nvSpPr>
        <p:spPr>
          <a:xfrm>
            <a:off x="8555571" y="3874551"/>
            <a:ext cx="3058530" cy="102592"/>
          </a:xfrm>
          <a:prstGeom prst="rect">
            <a:avLst/>
          </a:prstGeom>
          <a:noFill/>
          <a:ln>
            <a:noFill/>
          </a:ln>
        </p:spPr>
        <p:txBody>
          <a:bodyPr spcFirstLastPara="1" wrap="none" lIns="0" tIns="0" rIns="0" bIns="0" anchor="t" anchorCtr="0">
            <a:spAutoFit/>
          </a:bodyPr>
          <a:lstStyle/>
          <a:p>
            <a:pPr algn="l" defTabSz="1219121">
              <a:lnSpc>
                <a:spcPts val="760"/>
              </a:lnSpc>
              <a:buClr>
                <a:srgbClr val="000000"/>
              </a:buClr>
            </a:pPr>
            <a:r>
              <a:rPr lang="es-MX" sz="900" b="1" kern="0" noProof="1">
                <a:latin typeface="Aptos" panose="020B0004020202020204" pitchFamily="34" charset="0"/>
                <a:ea typeface="Roboto"/>
                <a:cs typeface="Roboto"/>
                <a:sym typeface="Roboto"/>
              </a:rPr>
              <a:t>Percepción de los estudiantes sobre su formación integral</a:t>
            </a:r>
          </a:p>
        </p:txBody>
      </p:sp>
      <p:cxnSp>
        <p:nvCxnSpPr>
          <p:cNvPr id="52" name="Conector recto 51">
            <a:extLst>
              <a:ext uri="{FF2B5EF4-FFF2-40B4-BE49-F238E27FC236}">
                <a16:creationId xmlns:a16="http://schemas.microsoft.com/office/drawing/2014/main" id="{60C61566-C7F4-677C-CC98-D0F0590E30E5}"/>
              </a:ext>
            </a:extLst>
          </p:cNvPr>
          <p:cNvCxnSpPr>
            <a:cxnSpLocks/>
          </p:cNvCxnSpPr>
          <p:nvPr/>
        </p:nvCxnSpPr>
        <p:spPr>
          <a:xfrm>
            <a:off x="5188772" y="1453686"/>
            <a:ext cx="549912" cy="9997"/>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3" name="Conector recto 52">
            <a:extLst>
              <a:ext uri="{FF2B5EF4-FFF2-40B4-BE49-F238E27FC236}">
                <a16:creationId xmlns:a16="http://schemas.microsoft.com/office/drawing/2014/main" id="{C3EAFE92-4F6A-682E-5DAC-42665D3F45FC}"/>
              </a:ext>
            </a:extLst>
          </p:cNvPr>
          <p:cNvCxnSpPr>
            <a:cxnSpLocks/>
          </p:cNvCxnSpPr>
          <p:nvPr/>
        </p:nvCxnSpPr>
        <p:spPr>
          <a:xfrm>
            <a:off x="5086713" y="1781313"/>
            <a:ext cx="549912" cy="9997"/>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4" name="Conector recto 53">
            <a:extLst>
              <a:ext uri="{FF2B5EF4-FFF2-40B4-BE49-F238E27FC236}">
                <a16:creationId xmlns:a16="http://schemas.microsoft.com/office/drawing/2014/main" id="{C2AC9C79-9D44-99A4-7B23-21D95C6D69EB}"/>
              </a:ext>
            </a:extLst>
          </p:cNvPr>
          <p:cNvCxnSpPr>
            <a:cxnSpLocks/>
          </p:cNvCxnSpPr>
          <p:nvPr/>
        </p:nvCxnSpPr>
        <p:spPr>
          <a:xfrm>
            <a:off x="4882595" y="2436567"/>
            <a:ext cx="549912" cy="9997"/>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5" name="Conector recto 54">
            <a:extLst>
              <a:ext uri="{FF2B5EF4-FFF2-40B4-BE49-F238E27FC236}">
                <a16:creationId xmlns:a16="http://schemas.microsoft.com/office/drawing/2014/main" id="{D13725B1-F150-7F44-0958-C465B9CDD5C1}"/>
              </a:ext>
            </a:extLst>
          </p:cNvPr>
          <p:cNvCxnSpPr>
            <a:cxnSpLocks/>
          </p:cNvCxnSpPr>
          <p:nvPr/>
        </p:nvCxnSpPr>
        <p:spPr>
          <a:xfrm>
            <a:off x="4984654" y="2108940"/>
            <a:ext cx="549912" cy="9997"/>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7" name="Conector recto 56">
            <a:extLst>
              <a:ext uri="{FF2B5EF4-FFF2-40B4-BE49-F238E27FC236}">
                <a16:creationId xmlns:a16="http://schemas.microsoft.com/office/drawing/2014/main" id="{92E72726-A3A1-5103-27D7-D4C1551E6023}"/>
              </a:ext>
            </a:extLst>
          </p:cNvPr>
          <p:cNvCxnSpPr>
            <a:cxnSpLocks/>
          </p:cNvCxnSpPr>
          <p:nvPr/>
        </p:nvCxnSpPr>
        <p:spPr>
          <a:xfrm>
            <a:off x="4780536" y="2764195"/>
            <a:ext cx="549912" cy="9997"/>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9" name="Conector recto 58">
            <a:extLst>
              <a:ext uri="{FF2B5EF4-FFF2-40B4-BE49-F238E27FC236}">
                <a16:creationId xmlns:a16="http://schemas.microsoft.com/office/drawing/2014/main" id="{48D1537B-149D-439F-3477-5419AE744DD3}"/>
              </a:ext>
            </a:extLst>
          </p:cNvPr>
          <p:cNvCxnSpPr/>
          <p:nvPr/>
        </p:nvCxnSpPr>
        <p:spPr>
          <a:xfrm>
            <a:off x="3426718" y="3766551"/>
            <a:ext cx="398152" cy="0"/>
          </a:xfrm>
          <a:prstGeom prst="line">
            <a:avLst/>
          </a:prstGeom>
          <a:ln w="28575">
            <a:solidFill>
              <a:schemeClr val="accent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0" name="Conector recto 59">
            <a:extLst>
              <a:ext uri="{FF2B5EF4-FFF2-40B4-BE49-F238E27FC236}">
                <a16:creationId xmlns:a16="http://schemas.microsoft.com/office/drawing/2014/main" id="{7CB34215-389C-A9B1-613F-FB87160D6E01}"/>
              </a:ext>
            </a:extLst>
          </p:cNvPr>
          <p:cNvCxnSpPr/>
          <p:nvPr/>
        </p:nvCxnSpPr>
        <p:spPr>
          <a:xfrm>
            <a:off x="3480809" y="3946270"/>
            <a:ext cx="398152" cy="0"/>
          </a:xfrm>
          <a:prstGeom prst="line">
            <a:avLst/>
          </a:prstGeom>
          <a:ln w="28575">
            <a:solidFill>
              <a:schemeClr val="accent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1" name="Conector recto 60">
            <a:extLst>
              <a:ext uri="{FF2B5EF4-FFF2-40B4-BE49-F238E27FC236}">
                <a16:creationId xmlns:a16="http://schemas.microsoft.com/office/drawing/2014/main" id="{1EEA79C6-EA29-3A94-6A79-78AACB9C5B5A}"/>
              </a:ext>
            </a:extLst>
          </p:cNvPr>
          <p:cNvCxnSpPr/>
          <p:nvPr/>
        </p:nvCxnSpPr>
        <p:spPr>
          <a:xfrm>
            <a:off x="3534900" y="4125989"/>
            <a:ext cx="398152" cy="0"/>
          </a:xfrm>
          <a:prstGeom prst="line">
            <a:avLst/>
          </a:prstGeom>
          <a:ln w="28575">
            <a:solidFill>
              <a:schemeClr val="accent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2" name="Conector recto 61">
            <a:extLst>
              <a:ext uri="{FF2B5EF4-FFF2-40B4-BE49-F238E27FC236}">
                <a16:creationId xmlns:a16="http://schemas.microsoft.com/office/drawing/2014/main" id="{E9DFFEA0-6904-F90E-14D7-4D9E381E5FFD}"/>
              </a:ext>
            </a:extLst>
          </p:cNvPr>
          <p:cNvCxnSpPr/>
          <p:nvPr/>
        </p:nvCxnSpPr>
        <p:spPr>
          <a:xfrm>
            <a:off x="3588991" y="4305708"/>
            <a:ext cx="398152" cy="0"/>
          </a:xfrm>
          <a:prstGeom prst="line">
            <a:avLst/>
          </a:prstGeom>
          <a:ln w="28575">
            <a:solidFill>
              <a:schemeClr val="accent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3" name="Conector recto 62">
            <a:extLst>
              <a:ext uri="{FF2B5EF4-FFF2-40B4-BE49-F238E27FC236}">
                <a16:creationId xmlns:a16="http://schemas.microsoft.com/office/drawing/2014/main" id="{0E4645ED-9F1E-C876-0D0C-626ED9DDDC3E}"/>
              </a:ext>
            </a:extLst>
          </p:cNvPr>
          <p:cNvCxnSpPr/>
          <p:nvPr/>
        </p:nvCxnSpPr>
        <p:spPr>
          <a:xfrm>
            <a:off x="3643082" y="4485427"/>
            <a:ext cx="398152" cy="0"/>
          </a:xfrm>
          <a:prstGeom prst="line">
            <a:avLst/>
          </a:prstGeom>
          <a:ln w="28575">
            <a:solidFill>
              <a:schemeClr val="accent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664" name="Conector recto 1663">
            <a:extLst>
              <a:ext uri="{FF2B5EF4-FFF2-40B4-BE49-F238E27FC236}">
                <a16:creationId xmlns:a16="http://schemas.microsoft.com/office/drawing/2014/main" id="{021C2D0A-655A-C01C-6AE4-FCB517EA828D}"/>
              </a:ext>
            </a:extLst>
          </p:cNvPr>
          <p:cNvCxnSpPr/>
          <p:nvPr/>
        </p:nvCxnSpPr>
        <p:spPr>
          <a:xfrm>
            <a:off x="3697173" y="4665146"/>
            <a:ext cx="398152" cy="0"/>
          </a:xfrm>
          <a:prstGeom prst="line">
            <a:avLst/>
          </a:prstGeom>
          <a:ln w="28575">
            <a:solidFill>
              <a:schemeClr val="accent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665" name="Conector recto 1664">
            <a:extLst>
              <a:ext uri="{FF2B5EF4-FFF2-40B4-BE49-F238E27FC236}">
                <a16:creationId xmlns:a16="http://schemas.microsoft.com/office/drawing/2014/main" id="{DF68A0A2-D801-17ED-AE67-C9CFB356038D}"/>
              </a:ext>
            </a:extLst>
          </p:cNvPr>
          <p:cNvCxnSpPr/>
          <p:nvPr/>
        </p:nvCxnSpPr>
        <p:spPr>
          <a:xfrm>
            <a:off x="3751264" y="4844865"/>
            <a:ext cx="398152" cy="0"/>
          </a:xfrm>
          <a:prstGeom prst="line">
            <a:avLst/>
          </a:prstGeom>
          <a:ln w="28575">
            <a:solidFill>
              <a:schemeClr val="accent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666" name="Conector recto 1665">
            <a:extLst>
              <a:ext uri="{FF2B5EF4-FFF2-40B4-BE49-F238E27FC236}">
                <a16:creationId xmlns:a16="http://schemas.microsoft.com/office/drawing/2014/main" id="{E3CCAA7D-D09C-B5E0-449C-C8E94522C4DF}"/>
              </a:ext>
            </a:extLst>
          </p:cNvPr>
          <p:cNvCxnSpPr>
            <a:cxnSpLocks/>
          </p:cNvCxnSpPr>
          <p:nvPr/>
        </p:nvCxnSpPr>
        <p:spPr>
          <a:xfrm>
            <a:off x="3875001" y="5204303"/>
            <a:ext cx="413707" cy="0"/>
          </a:xfrm>
          <a:prstGeom prst="line">
            <a:avLst/>
          </a:prstGeom>
          <a:ln w="28575">
            <a:solidFill>
              <a:schemeClr val="accent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667" name="Conector recto 1666">
            <a:extLst>
              <a:ext uri="{FF2B5EF4-FFF2-40B4-BE49-F238E27FC236}">
                <a16:creationId xmlns:a16="http://schemas.microsoft.com/office/drawing/2014/main" id="{2910A03A-D1CA-D4EE-7831-EAE5BF298E24}"/>
              </a:ext>
            </a:extLst>
          </p:cNvPr>
          <p:cNvCxnSpPr>
            <a:cxnSpLocks/>
          </p:cNvCxnSpPr>
          <p:nvPr/>
        </p:nvCxnSpPr>
        <p:spPr>
          <a:xfrm>
            <a:off x="4014293" y="5563741"/>
            <a:ext cx="413707" cy="0"/>
          </a:xfrm>
          <a:prstGeom prst="line">
            <a:avLst/>
          </a:prstGeom>
          <a:ln w="28575">
            <a:solidFill>
              <a:schemeClr val="accent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668" name="Conector recto 1667">
            <a:extLst>
              <a:ext uri="{FF2B5EF4-FFF2-40B4-BE49-F238E27FC236}">
                <a16:creationId xmlns:a16="http://schemas.microsoft.com/office/drawing/2014/main" id="{26CD1388-7F8A-D2B3-F21C-FB23042F1058}"/>
              </a:ext>
            </a:extLst>
          </p:cNvPr>
          <p:cNvCxnSpPr>
            <a:cxnSpLocks/>
          </p:cNvCxnSpPr>
          <p:nvPr/>
        </p:nvCxnSpPr>
        <p:spPr>
          <a:xfrm>
            <a:off x="4153582" y="5923182"/>
            <a:ext cx="413707" cy="0"/>
          </a:xfrm>
          <a:prstGeom prst="line">
            <a:avLst/>
          </a:prstGeom>
          <a:ln w="28575">
            <a:solidFill>
              <a:schemeClr val="accent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671" name="Conector recto 1670">
            <a:extLst>
              <a:ext uri="{FF2B5EF4-FFF2-40B4-BE49-F238E27FC236}">
                <a16:creationId xmlns:a16="http://schemas.microsoft.com/office/drawing/2014/main" id="{46985025-7904-6BA7-8A0E-FFC23599CB4B}"/>
              </a:ext>
            </a:extLst>
          </p:cNvPr>
          <p:cNvCxnSpPr/>
          <p:nvPr/>
        </p:nvCxnSpPr>
        <p:spPr>
          <a:xfrm>
            <a:off x="8072555" y="3928478"/>
            <a:ext cx="360000"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672" name="Conector recto 1671">
            <a:extLst>
              <a:ext uri="{FF2B5EF4-FFF2-40B4-BE49-F238E27FC236}">
                <a16:creationId xmlns:a16="http://schemas.microsoft.com/office/drawing/2014/main" id="{52355A40-65BD-0ACE-82A7-5FFFB52A9535}"/>
              </a:ext>
            </a:extLst>
          </p:cNvPr>
          <p:cNvCxnSpPr/>
          <p:nvPr/>
        </p:nvCxnSpPr>
        <p:spPr>
          <a:xfrm>
            <a:off x="8149918" y="4170544"/>
            <a:ext cx="360000"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673" name="Conector recto 1672">
            <a:extLst>
              <a:ext uri="{FF2B5EF4-FFF2-40B4-BE49-F238E27FC236}">
                <a16:creationId xmlns:a16="http://schemas.microsoft.com/office/drawing/2014/main" id="{60378AAA-36F9-A9D6-BFB1-A3F263E7D40B}"/>
              </a:ext>
            </a:extLst>
          </p:cNvPr>
          <p:cNvCxnSpPr/>
          <p:nvPr/>
        </p:nvCxnSpPr>
        <p:spPr>
          <a:xfrm>
            <a:off x="8227281" y="4412610"/>
            <a:ext cx="360000"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674" name="Conector recto 1673">
            <a:extLst>
              <a:ext uri="{FF2B5EF4-FFF2-40B4-BE49-F238E27FC236}">
                <a16:creationId xmlns:a16="http://schemas.microsoft.com/office/drawing/2014/main" id="{DEF431A7-BA2A-61A6-846B-554B97D62407}"/>
              </a:ext>
            </a:extLst>
          </p:cNvPr>
          <p:cNvCxnSpPr/>
          <p:nvPr/>
        </p:nvCxnSpPr>
        <p:spPr>
          <a:xfrm>
            <a:off x="8304644" y="4654676"/>
            <a:ext cx="360000"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675" name="Conector recto 1674">
            <a:extLst>
              <a:ext uri="{FF2B5EF4-FFF2-40B4-BE49-F238E27FC236}">
                <a16:creationId xmlns:a16="http://schemas.microsoft.com/office/drawing/2014/main" id="{F743111F-3A3C-79FD-AE99-9B7411D25915}"/>
              </a:ext>
            </a:extLst>
          </p:cNvPr>
          <p:cNvCxnSpPr/>
          <p:nvPr/>
        </p:nvCxnSpPr>
        <p:spPr>
          <a:xfrm>
            <a:off x="8382007" y="4896742"/>
            <a:ext cx="360000"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676" name="Conector recto 1675">
            <a:extLst>
              <a:ext uri="{FF2B5EF4-FFF2-40B4-BE49-F238E27FC236}">
                <a16:creationId xmlns:a16="http://schemas.microsoft.com/office/drawing/2014/main" id="{B2065F63-F113-A56D-E6FB-8DEDF74FC7B3}"/>
              </a:ext>
            </a:extLst>
          </p:cNvPr>
          <p:cNvCxnSpPr/>
          <p:nvPr/>
        </p:nvCxnSpPr>
        <p:spPr>
          <a:xfrm>
            <a:off x="8459370" y="5138808"/>
            <a:ext cx="360000"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677" name="Conector recto 1676">
            <a:extLst>
              <a:ext uri="{FF2B5EF4-FFF2-40B4-BE49-F238E27FC236}">
                <a16:creationId xmlns:a16="http://schemas.microsoft.com/office/drawing/2014/main" id="{D7265AE3-A07C-3EE0-54A8-0858D10350A9}"/>
              </a:ext>
            </a:extLst>
          </p:cNvPr>
          <p:cNvCxnSpPr/>
          <p:nvPr/>
        </p:nvCxnSpPr>
        <p:spPr>
          <a:xfrm>
            <a:off x="8536733" y="5380874"/>
            <a:ext cx="360000"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678" name="Conector recto 1677">
            <a:extLst>
              <a:ext uri="{FF2B5EF4-FFF2-40B4-BE49-F238E27FC236}">
                <a16:creationId xmlns:a16="http://schemas.microsoft.com/office/drawing/2014/main" id="{6972175F-C534-8FE0-0FD9-7E8B9494002C}"/>
              </a:ext>
            </a:extLst>
          </p:cNvPr>
          <p:cNvCxnSpPr/>
          <p:nvPr/>
        </p:nvCxnSpPr>
        <p:spPr>
          <a:xfrm>
            <a:off x="8614097" y="5622938"/>
            <a:ext cx="360000"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1682" name="Google Shape;1731;p43">
            <a:extLst>
              <a:ext uri="{FF2B5EF4-FFF2-40B4-BE49-F238E27FC236}">
                <a16:creationId xmlns:a16="http://schemas.microsoft.com/office/drawing/2014/main" id="{1244D175-5694-2EF9-A53E-D50E01F64CF0}"/>
              </a:ext>
            </a:extLst>
          </p:cNvPr>
          <p:cNvSpPr txBox="1"/>
          <p:nvPr/>
        </p:nvSpPr>
        <p:spPr>
          <a:xfrm>
            <a:off x="4612910" y="5489913"/>
            <a:ext cx="2950899" cy="205184"/>
          </a:xfrm>
          <a:prstGeom prst="rect">
            <a:avLst/>
          </a:prstGeom>
          <a:noFill/>
          <a:ln>
            <a:noFill/>
          </a:ln>
        </p:spPr>
        <p:txBody>
          <a:bodyPr spcFirstLastPara="1" wrap="square" lIns="0" tIns="0" rIns="0" bIns="0" anchor="t" anchorCtr="0">
            <a:spAutoFit/>
          </a:bodyPr>
          <a:lstStyle/>
          <a:p>
            <a:pPr defTabSz="1219121">
              <a:lnSpc>
                <a:spcPts val="760"/>
              </a:lnSpc>
              <a:buClr>
                <a:srgbClr val="000000"/>
              </a:buClr>
            </a:pPr>
            <a:r>
              <a:rPr lang="es-MX" sz="800" b="1" kern="0" noProof="1">
                <a:latin typeface="Aptos" panose="020B0004020202020204" pitchFamily="34" charset="0"/>
                <a:ea typeface="Roboto"/>
                <a:cs typeface="Roboto"/>
                <a:sym typeface="Roboto"/>
              </a:rPr>
              <a:t>Nuevos programas de posgrado ofertados por modalidad, considerando la infraestructura para la inclusión</a:t>
            </a:r>
          </a:p>
        </p:txBody>
      </p:sp>
      <p:sp>
        <p:nvSpPr>
          <p:cNvPr id="1684" name="Google Shape;1731;p43">
            <a:extLst>
              <a:ext uri="{FF2B5EF4-FFF2-40B4-BE49-F238E27FC236}">
                <a16:creationId xmlns:a16="http://schemas.microsoft.com/office/drawing/2014/main" id="{78F69A16-65CF-9ABB-AC80-C7ED2CA0C974}"/>
              </a:ext>
            </a:extLst>
          </p:cNvPr>
          <p:cNvSpPr txBox="1"/>
          <p:nvPr/>
        </p:nvSpPr>
        <p:spPr>
          <a:xfrm>
            <a:off x="4215667" y="4449061"/>
            <a:ext cx="2075888" cy="102592"/>
          </a:xfrm>
          <a:prstGeom prst="rect">
            <a:avLst/>
          </a:prstGeom>
          <a:noFill/>
          <a:ln>
            <a:noFill/>
          </a:ln>
        </p:spPr>
        <p:txBody>
          <a:bodyPr spcFirstLastPara="1" wrap="square" lIns="0" tIns="0" rIns="0" bIns="0" anchor="t" anchorCtr="0">
            <a:spAutoFit/>
          </a:bodyPr>
          <a:lstStyle/>
          <a:p>
            <a:pPr defTabSz="1219121">
              <a:lnSpc>
                <a:spcPts val="760"/>
              </a:lnSpc>
              <a:buClr>
                <a:srgbClr val="000000"/>
              </a:buClr>
            </a:pPr>
            <a:r>
              <a:rPr lang="es-MX" sz="800" b="1" kern="0" noProof="1">
                <a:latin typeface="Aptos" panose="020B0004020202020204" pitchFamily="34" charset="0"/>
                <a:ea typeface="Roboto"/>
                <a:cs typeface="Roboto"/>
                <a:sym typeface="Roboto"/>
              </a:rPr>
              <a:t>Fortalecer la Difusión de la Oferta Educativa </a:t>
            </a:r>
          </a:p>
        </p:txBody>
      </p:sp>
      <p:sp>
        <p:nvSpPr>
          <p:cNvPr id="1685" name="Google Shape;1731;p43">
            <a:extLst>
              <a:ext uri="{FF2B5EF4-FFF2-40B4-BE49-F238E27FC236}">
                <a16:creationId xmlns:a16="http://schemas.microsoft.com/office/drawing/2014/main" id="{170ADE46-644E-4CCE-93CF-F125A5623FBB}"/>
              </a:ext>
            </a:extLst>
          </p:cNvPr>
          <p:cNvSpPr txBox="1"/>
          <p:nvPr/>
        </p:nvSpPr>
        <p:spPr>
          <a:xfrm>
            <a:off x="4516863" y="5345678"/>
            <a:ext cx="1965282" cy="102592"/>
          </a:xfrm>
          <a:prstGeom prst="rect">
            <a:avLst/>
          </a:prstGeom>
          <a:noFill/>
          <a:ln>
            <a:noFill/>
          </a:ln>
        </p:spPr>
        <p:txBody>
          <a:bodyPr spcFirstLastPara="1" wrap="square" lIns="0" tIns="0" rIns="0" bIns="0" anchor="t" anchorCtr="0">
            <a:spAutoFit/>
          </a:bodyPr>
          <a:lstStyle/>
          <a:p>
            <a:pPr defTabSz="1219121">
              <a:lnSpc>
                <a:spcPts val="760"/>
              </a:lnSpc>
              <a:buClr>
                <a:srgbClr val="000000"/>
              </a:buClr>
            </a:pPr>
            <a:r>
              <a:rPr lang="es-MX" sz="800" b="1" kern="0" noProof="1">
                <a:latin typeface="Aptos" panose="020B0004020202020204" pitchFamily="34" charset="0"/>
                <a:ea typeface="Roboto"/>
                <a:cs typeface="Roboto"/>
                <a:sym typeface="Roboto"/>
              </a:rPr>
              <a:t>Programas Ejecutivos. híbridos o virtuales</a:t>
            </a:r>
          </a:p>
        </p:txBody>
      </p:sp>
      <p:sp>
        <p:nvSpPr>
          <p:cNvPr id="1686" name="Google Shape;1731;p43">
            <a:extLst>
              <a:ext uri="{FF2B5EF4-FFF2-40B4-BE49-F238E27FC236}">
                <a16:creationId xmlns:a16="http://schemas.microsoft.com/office/drawing/2014/main" id="{974C34DC-517A-750A-A255-825534BC19BA}"/>
              </a:ext>
            </a:extLst>
          </p:cNvPr>
          <p:cNvSpPr txBox="1"/>
          <p:nvPr/>
        </p:nvSpPr>
        <p:spPr>
          <a:xfrm>
            <a:off x="4257177" y="4617983"/>
            <a:ext cx="2484655" cy="102592"/>
          </a:xfrm>
          <a:prstGeom prst="rect">
            <a:avLst/>
          </a:prstGeom>
          <a:noFill/>
          <a:ln>
            <a:noFill/>
          </a:ln>
        </p:spPr>
        <p:txBody>
          <a:bodyPr spcFirstLastPara="1" wrap="square" lIns="0" tIns="0" rIns="0" bIns="0" anchor="t" anchorCtr="0">
            <a:spAutoFit/>
          </a:bodyPr>
          <a:lstStyle/>
          <a:p>
            <a:pPr defTabSz="1219121">
              <a:lnSpc>
                <a:spcPts val="760"/>
              </a:lnSpc>
              <a:buClr>
                <a:srgbClr val="000000"/>
              </a:buClr>
            </a:pPr>
            <a:r>
              <a:rPr lang="es-MX" sz="800" b="1" kern="0" noProof="1">
                <a:latin typeface="Aptos" panose="020B0004020202020204" pitchFamily="34" charset="0"/>
                <a:ea typeface="Roboto"/>
                <a:cs typeface="Roboto"/>
                <a:sym typeface="Roboto"/>
              </a:rPr>
              <a:t>Estudiantes atendidos inclusión (grupos vulnerables)</a:t>
            </a:r>
          </a:p>
        </p:txBody>
      </p:sp>
      <p:sp>
        <p:nvSpPr>
          <p:cNvPr id="2" name="CuadroTexto 1">
            <a:extLst>
              <a:ext uri="{FF2B5EF4-FFF2-40B4-BE49-F238E27FC236}">
                <a16:creationId xmlns:a16="http://schemas.microsoft.com/office/drawing/2014/main" id="{7E3E1EC5-CBFA-7160-4D50-8343C120CD48}"/>
              </a:ext>
            </a:extLst>
          </p:cNvPr>
          <p:cNvSpPr txBox="1"/>
          <p:nvPr/>
        </p:nvSpPr>
        <p:spPr>
          <a:xfrm>
            <a:off x="9961643" y="404861"/>
            <a:ext cx="1876731" cy="2636619"/>
          </a:xfrm>
          <a:prstGeom prst="rect">
            <a:avLst/>
          </a:prstGeom>
          <a:solidFill>
            <a:schemeClr val="accent1">
              <a:lumMod val="10000"/>
              <a:lumOff val="90000"/>
            </a:schemeClr>
          </a:solidFill>
        </p:spPr>
        <p:txBody>
          <a:bodyPr wrap="square" rtlCol="0">
            <a:spAutoFit/>
          </a:bodyPr>
          <a:lstStyle/>
          <a:p>
            <a:pPr defTabSz="914363">
              <a:spcAft>
                <a:spcPts val="800"/>
              </a:spcAft>
            </a:pPr>
            <a:r>
              <a:rPr lang="es-MX" sz="1200" b="1" noProof="1">
                <a:solidFill>
                  <a:schemeClr val="accent1">
                    <a:lumMod val="50000"/>
                    <a:lumOff val="50000"/>
                  </a:schemeClr>
                </a:solidFill>
                <a:latin typeface="Aptos" panose="020B0004020202020204" pitchFamily="34" charset="0"/>
                <a:ea typeface="Roboto" panose="02000000000000000000" pitchFamily="2" charset="0"/>
                <a:cs typeface="Roboto" panose="02000000000000000000" pitchFamily="2" charset="0"/>
              </a:rPr>
              <a:t>INDICADORES</a:t>
            </a:r>
          </a:p>
          <a:p>
            <a:pPr defTabSz="914363">
              <a:spcAft>
                <a:spcPts val="800"/>
              </a:spcAft>
            </a:pPr>
            <a:r>
              <a:rPr lang="es-MX" sz="1200" b="1" noProof="1">
                <a:solidFill>
                  <a:srgbClr val="000000"/>
                </a:solidFill>
                <a:latin typeface="Aptos" panose="020B0004020202020204" pitchFamily="34" charset="0"/>
                <a:ea typeface="Roboto" panose="02000000000000000000" pitchFamily="2" charset="0"/>
                <a:cs typeface="Roboto" panose="02000000000000000000" pitchFamily="2" charset="0"/>
              </a:rPr>
              <a:t>95% </a:t>
            </a:r>
            <a:r>
              <a:rPr lang="es-MX" sz="1200" noProof="1">
                <a:solidFill>
                  <a:srgbClr val="000000"/>
                </a:solidFill>
                <a:latin typeface="Aptos" panose="020B0004020202020204" pitchFamily="34" charset="0"/>
                <a:ea typeface="Roboto" panose="02000000000000000000" pitchFamily="2" charset="0"/>
                <a:cs typeface="Roboto" panose="02000000000000000000" pitchFamily="2" charset="0"/>
              </a:rPr>
              <a:t>Eficiencia terminal</a:t>
            </a:r>
          </a:p>
          <a:p>
            <a:pPr defTabSz="914363">
              <a:spcAft>
                <a:spcPts val="800"/>
              </a:spcAft>
            </a:pPr>
            <a:r>
              <a:rPr lang="es-MX" sz="1200" b="1" noProof="1">
                <a:solidFill>
                  <a:srgbClr val="000000"/>
                </a:solidFill>
                <a:latin typeface="Aptos" panose="020B0004020202020204" pitchFamily="34" charset="0"/>
                <a:ea typeface="Roboto" panose="02000000000000000000" pitchFamily="2" charset="0"/>
                <a:cs typeface="Roboto" panose="02000000000000000000" pitchFamily="2" charset="0"/>
              </a:rPr>
              <a:t>85% </a:t>
            </a:r>
            <a:r>
              <a:rPr lang="es-MX" sz="1200" noProof="1">
                <a:solidFill>
                  <a:srgbClr val="000000"/>
                </a:solidFill>
                <a:latin typeface="Aptos" panose="020B0004020202020204" pitchFamily="34" charset="0"/>
                <a:ea typeface="Roboto" panose="02000000000000000000" pitchFamily="2" charset="0"/>
                <a:cs typeface="Roboto" panose="02000000000000000000" pitchFamily="2" charset="0"/>
              </a:rPr>
              <a:t>Eficiencia de titulación</a:t>
            </a:r>
          </a:p>
          <a:p>
            <a:pPr defTabSz="914363">
              <a:spcAft>
                <a:spcPts val="800"/>
              </a:spcAft>
            </a:pPr>
            <a:r>
              <a:rPr lang="es-MX" sz="1200" b="1" noProof="1">
                <a:solidFill>
                  <a:srgbClr val="000000"/>
                </a:solidFill>
                <a:latin typeface="Aptos" panose="020B0004020202020204" pitchFamily="34" charset="0"/>
                <a:ea typeface="Roboto" panose="02000000000000000000" pitchFamily="2" charset="0"/>
                <a:cs typeface="Roboto" panose="02000000000000000000" pitchFamily="2" charset="0"/>
              </a:rPr>
              <a:t>100% </a:t>
            </a:r>
            <a:r>
              <a:rPr lang="es-MX" sz="1200" noProof="1">
                <a:solidFill>
                  <a:srgbClr val="000000"/>
                </a:solidFill>
                <a:latin typeface="Aptos" panose="020B0004020202020204" pitchFamily="34" charset="0"/>
                <a:ea typeface="Roboto" panose="02000000000000000000" pitchFamily="2" charset="0"/>
                <a:cs typeface="Roboto" panose="02000000000000000000" pitchFamily="2" charset="0"/>
              </a:rPr>
              <a:t>PP Agenda Pública, acreditados</a:t>
            </a:r>
          </a:p>
          <a:p>
            <a:pPr defTabSz="914363">
              <a:spcAft>
                <a:spcPts val="800"/>
              </a:spcAft>
            </a:pPr>
            <a:r>
              <a:rPr lang="es-MX" sz="1200" b="1" noProof="1">
                <a:solidFill>
                  <a:srgbClr val="000000"/>
                </a:solidFill>
                <a:latin typeface="Aptos" panose="020B0004020202020204" pitchFamily="34" charset="0"/>
                <a:ea typeface="Roboto" panose="02000000000000000000" pitchFamily="2" charset="0"/>
                <a:cs typeface="Roboto" panose="02000000000000000000" pitchFamily="2" charset="0"/>
              </a:rPr>
              <a:t>65% </a:t>
            </a:r>
            <a:r>
              <a:rPr lang="es-MX" sz="1200" noProof="1">
                <a:solidFill>
                  <a:srgbClr val="000000"/>
                </a:solidFill>
                <a:latin typeface="Aptos" panose="020B0004020202020204" pitchFamily="34" charset="0"/>
                <a:ea typeface="Roboto" panose="02000000000000000000" pitchFamily="2" charset="0"/>
                <a:cs typeface="Roboto" panose="02000000000000000000" pitchFamily="2" charset="0"/>
              </a:rPr>
              <a:t>PP AP con reconocimiento internacional</a:t>
            </a:r>
          </a:p>
          <a:p>
            <a:pPr defTabSz="914363">
              <a:spcAft>
                <a:spcPts val="800"/>
              </a:spcAft>
            </a:pPr>
            <a:r>
              <a:rPr lang="es-MX" sz="1200" b="1" noProof="1">
                <a:solidFill>
                  <a:srgbClr val="000000"/>
                </a:solidFill>
                <a:latin typeface="Aptos" panose="020B0004020202020204" pitchFamily="34" charset="0"/>
                <a:ea typeface="Roboto" panose="02000000000000000000" pitchFamily="2" charset="0"/>
                <a:cs typeface="Roboto" panose="02000000000000000000" pitchFamily="2" charset="0"/>
              </a:rPr>
              <a:t>10% </a:t>
            </a:r>
            <a:r>
              <a:rPr lang="es-MX" sz="1200" noProof="1">
                <a:solidFill>
                  <a:srgbClr val="000000"/>
                </a:solidFill>
                <a:latin typeface="Aptos" panose="020B0004020202020204" pitchFamily="34" charset="0"/>
                <a:ea typeface="Roboto" panose="02000000000000000000" pitchFamily="2" charset="0"/>
                <a:cs typeface="Roboto" panose="02000000000000000000" pitchFamily="2" charset="0"/>
              </a:rPr>
              <a:t>tasa de variación de matricula</a:t>
            </a:r>
          </a:p>
        </p:txBody>
      </p:sp>
      <p:sp>
        <p:nvSpPr>
          <p:cNvPr id="4" name="CuadroTexto 3">
            <a:extLst>
              <a:ext uri="{FF2B5EF4-FFF2-40B4-BE49-F238E27FC236}">
                <a16:creationId xmlns:a16="http://schemas.microsoft.com/office/drawing/2014/main" id="{CD8B747A-F006-F533-E50D-DD0FAD6DC332}"/>
              </a:ext>
            </a:extLst>
          </p:cNvPr>
          <p:cNvSpPr txBox="1"/>
          <p:nvPr/>
        </p:nvSpPr>
        <p:spPr>
          <a:xfrm>
            <a:off x="242166" y="2206350"/>
            <a:ext cx="2529772" cy="2445300"/>
          </a:xfrm>
          <a:prstGeom prst="roundRect">
            <a:avLst/>
          </a:prstGeom>
          <a:solidFill>
            <a:schemeClr val="accent1"/>
          </a:solidFill>
        </p:spPr>
        <p:txBody>
          <a:bodyPr wrap="square" lIns="180000" tIns="180000" rIns="180000" bIns="180000">
            <a:spAutoFit/>
          </a:bodyPr>
          <a:lstStyle/>
          <a:p>
            <a:pPr defTabSz="1219121">
              <a:buClr>
                <a:srgbClr val="000000"/>
              </a:buClr>
              <a:buSzPts val="1100"/>
            </a:pPr>
            <a:r>
              <a:rPr lang="es-MX" sz="2400" b="1" noProof="1">
                <a:solidFill>
                  <a:schemeClr val="accent1">
                    <a:lumMod val="50000"/>
                    <a:lumOff val="50000"/>
                  </a:schemeClr>
                </a:solidFill>
                <a:latin typeface="Aptos" panose="020B0004020202020204" pitchFamily="34" charset="0"/>
              </a:rPr>
              <a:t>Eje 1. </a:t>
            </a:r>
            <a:r>
              <a:rPr lang="es-MX" sz="2400" noProof="1">
                <a:solidFill>
                  <a:schemeClr val="bg1"/>
                </a:solidFill>
                <a:latin typeface="Aptos" panose="020B0004020202020204" pitchFamily="34" charset="0"/>
              </a:rPr>
              <a:t>Docencia Humanística, Innovadora y de Excelencia </a:t>
            </a:r>
            <a:endParaRPr lang="es-MX" sz="2800" kern="0" noProof="1">
              <a:solidFill>
                <a:schemeClr val="bg1"/>
              </a:solidFill>
              <a:latin typeface="Aptos" panose="020B0004020202020204" pitchFamily="34" charset="0"/>
              <a:cs typeface="Arial"/>
              <a:sym typeface="Arial"/>
            </a:endParaRPr>
          </a:p>
        </p:txBody>
      </p:sp>
      <p:sp>
        <p:nvSpPr>
          <p:cNvPr id="5" name="CuadroTexto 4">
            <a:extLst>
              <a:ext uri="{FF2B5EF4-FFF2-40B4-BE49-F238E27FC236}">
                <a16:creationId xmlns:a16="http://schemas.microsoft.com/office/drawing/2014/main" id="{284F57F0-9131-56FF-F7A6-9D21FE406129}"/>
              </a:ext>
            </a:extLst>
          </p:cNvPr>
          <p:cNvSpPr txBox="1"/>
          <p:nvPr/>
        </p:nvSpPr>
        <p:spPr>
          <a:xfrm>
            <a:off x="308357" y="5757980"/>
            <a:ext cx="2159609" cy="738664"/>
          </a:xfrm>
          <a:prstGeom prst="rect">
            <a:avLst/>
          </a:prstGeom>
          <a:noFill/>
        </p:spPr>
        <p:txBody>
          <a:bodyPr wrap="square" lIns="0" tIns="0" rIns="0" bIns="0">
            <a:spAutoFit/>
          </a:bodyPr>
          <a:lstStyle/>
          <a:p>
            <a:pPr defTabSz="1219121">
              <a:buClr>
                <a:srgbClr val="000000"/>
              </a:buClr>
              <a:buSzPts val="1100"/>
            </a:pPr>
            <a:r>
              <a:rPr lang="es-MX" sz="1200" noProof="1">
                <a:solidFill>
                  <a:schemeClr val="bg1">
                    <a:lumMod val="65000"/>
                  </a:schemeClr>
                </a:solidFill>
                <a:latin typeface="Aptos" panose="020B0004020202020204" pitchFamily="34" charset="0"/>
              </a:rPr>
              <a:t>Nota. Elaboración propia con base en Universidad Autónoma de Aguascalientes (2024a, pp. 78-81).</a:t>
            </a:r>
            <a:endParaRPr lang="es-MX" sz="1400" kern="0" noProof="1">
              <a:solidFill>
                <a:schemeClr val="bg1">
                  <a:lumMod val="65000"/>
                </a:schemeClr>
              </a:solidFill>
              <a:latin typeface="Aptos" panose="020B0004020202020204" pitchFamily="34" charset="0"/>
              <a:cs typeface="Arial"/>
              <a:sym typeface="Arial"/>
            </a:endParaRPr>
          </a:p>
        </p:txBody>
      </p:sp>
      <p:cxnSp>
        <p:nvCxnSpPr>
          <p:cNvPr id="6" name="Conector recto 5">
            <a:extLst>
              <a:ext uri="{FF2B5EF4-FFF2-40B4-BE49-F238E27FC236}">
                <a16:creationId xmlns:a16="http://schemas.microsoft.com/office/drawing/2014/main" id="{C2D3FCF7-CE95-03FF-32CA-30E38974CA3F}"/>
              </a:ext>
            </a:extLst>
          </p:cNvPr>
          <p:cNvCxnSpPr>
            <a:cxnSpLocks/>
          </p:cNvCxnSpPr>
          <p:nvPr/>
        </p:nvCxnSpPr>
        <p:spPr>
          <a:xfrm>
            <a:off x="4083939" y="5743460"/>
            <a:ext cx="413707" cy="0"/>
          </a:xfrm>
          <a:prstGeom prst="line">
            <a:avLst/>
          </a:prstGeom>
          <a:ln w="28575">
            <a:solidFill>
              <a:schemeClr val="accent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1" name="Conector recto 10">
            <a:extLst>
              <a:ext uri="{FF2B5EF4-FFF2-40B4-BE49-F238E27FC236}">
                <a16:creationId xmlns:a16="http://schemas.microsoft.com/office/drawing/2014/main" id="{9D9A2BD0-D4F2-31C6-ECE4-49CB4679D081}"/>
              </a:ext>
            </a:extLst>
          </p:cNvPr>
          <p:cNvCxnSpPr>
            <a:cxnSpLocks/>
          </p:cNvCxnSpPr>
          <p:nvPr/>
        </p:nvCxnSpPr>
        <p:spPr>
          <a:xfrm>
            <a:off x="3944647" y="5384022"/>
            <a:ext cx="413707" cy="0"/>
          </a:xfrm>
          <a:prstGeom prst="line">
            <a:avLst/>
          </a:prstGeom>
          <a:ln w="28575">
            <a:solidFill>
              <a:schemeClr val="accent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E2DD4165-BA3F-7734-E93A-78CB3BF37DF2}"/>
              </a:ext>
            </a:extLst>
          </p:cNvPr>
          <p:cNvCxnSpPr>
            <a:cxnSpLocks/>
          </p:cNvCxnSpPr>
          <p:nvPr/>
        </p:nvCxnSpPr>
        <p:spPr>
          <a:xfrm>
            <a:off x="3805355" y="5024584"/>
            <a:ext cx="413707" cy="0"/>
          </a:xfrm>
          <a:prstGeom prst="line">
            <a:avLst/>
          </a:prstGeom>
          <a:ln w="28575">
            <a:solidFill>
              <a:schemeClr val="accent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6" name="Conector recto 15">
            <a:extLst>
              <a:ext uri="{FF2B5EF4-FFF2-40B4-BE49-F238E27FC236}">
                <a16:creationId xmlns:a16="http://schemas.microsoft.com/office/drawing/2014/main" id="{5A8F09BA-6F46-7097-DCD9-225997F36CD1}"/>
              </a:ext>
            </a:extLst>
          </p:cNvPr>
          <p:cNvCxnSpPr>
            <a:cxnSpLocks/>
          </p:cNvCxnSpPr>
          <p:nvPr/>
        </p:nvCxnSpPr>
        <p:spPr>
          <a:xfrm>
            <a:off x="5290833" y="1126059"/>
            <a:ext cx="549912" cy="9997"/>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7525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1694;p43">
            <a:extLst>
              <a:ext uri="{FF2B5EF4-FFF2-40B4-BE49-F238E27FC236}">
                <a16:creationId xmlns:a16="http://schemas.microsoft.com/office/drawing/2014/main" id="{FA8D5C5B-8C23-6326-3014-B8328761D68F}"/>
              </a:ext>
            </a:extLst>
          </p:cNvPr>
          <p:cNvSpPr/>
          <p:nvPr/>
        </p:nvSpPr>
        <p:spPr>
          <a:xfrm flipH="1" flipV="1">
            <a:off x="796328" y="3356859"/>
            <a:ext cx="5904000" cy="144283"/>
          </a:xfrm>
          <a:prstGeom prst="flowChartAlternateProcess">
            <a:avLst/>
          </a:prstGeom>
          <a:solidFill>
            <a:schemeClr val="accent1"/>
          </a:solidFill>
          <a:ln>
            <a:noFill/>
          </a:ln>
        </p:spPr>
        <p:txBody>
          <a:bodyPr spcFirstLastPara="1" wrap="square" lIns="121900" tIns="121900" rIns="121900" bIns="121900" anchor="ctr" anchorCtr="0">
            <a:noAutofit/>
          </a:bodyPr>
          <a:lstStyle/>
          <a:p>
            <a:pPr defTabSz="1219121">
              <a:buClr>
                <a:srgbClr val="000000"/>
              </a:buClr>
            </a:pPr>
            <a:endParaRPr lang="es-MX" sz="1867" kern="0" noProof="1">
              <a:solidFill>
                <a:srgbClr val="000000"/>
              </a:solidFill>
              <a:latin typeface="Aptos" panose="020B0004020202020204" pitchFamily="34" charset="0"/>
              <a:cs typeface="Arial"/>
              <a:sym typeface="Arial"/>
            </a:endParaRPr>
          </a:p>
        </p:txBody>
      </p:sp>
      <p:sp>
        <p:nvSpPr>
          <p:cNvPr id="5" name="CuadroTexto 4">
            <a:extLst>
              <a:ext uri="{FF2B5EF4-FFF2-40B4-BE49-F238E27FC236}">
                <a16:creationId xmlns:a16="http://schemas.microsoft.com/office/drawing/2014/main" id="{62B1E2DB-4F4D-B384-F6F6-E495AB10D8A3}"/>
              </a:ext>
            </a:extLst>
          </p:cNvPr>
          <p:cNvSpPr txBox="1"/>
          <p:nvPr/>
        </p:nvSpPr>
        <p:spPr>
          <a:xfrm>
            <a:off x="242166" y="2410661"/>
            <a:ext cx="2529772" cy="2036678"/>
          </a:xfrm>
          <a:prstGeom prst="roundRect">
            <a:avLst/>
          </a:prstGeom>
          <a:solidFill>
            <a:schemeClr val="accent1"/>
          </a:solidFill>
        </p:spPr>
        <p:txBody>
          <a:bodyPr wrap="square" lIns="180000" tIns="180000" rIns="180000" bIns="180000">
            <a:spAutoFit/>
          </a:bodyPr>
          <a:lstStyle/>
          <a:p>
            <a:pPr defTabSz="1219121">
              <a:buClr>
                <a:srgbClr val="000000"/>
              </a:buClr>
              <a:buSzPts val="1100"/>
            </a:pPr>
            <a:r>
              <a:rPr lang="es-MX" sz="2400" b="1" noProof="1">
                <a:solidFill>
                  <a:schemeClr val="accent1">
                    <a:lumMod val="50000"/>
                    <a:lumOff val="50000"/>
                  </a:schemeClr>
                </a:solidFill>
                <a:latin typeface="Aptos" panose="020B0004020202020204" pitchFamily="34" charset="0"/>
              </a:rPr>
              <a:t>Eje 2. </a:t>
            </a:r>
            <a:r>
              <a:rPr lang="es-MX" sz="2400" noProof="1">
                <a:solidFill>
                  <a:schemeClr val="bg1"/>
                </a:solidFill>
                <a:latin typeface="Aptos" panose="020B0004020202020204" pitchFamily="34" charset="0"/>
              </a:rPr>
              <a:t>Investigación de calidad con impacto social</a:t>
            </a:r>
            <a:endParaRPr lang="es-MX" sz="2800" kern="0" noProof="1">
              <a:solidFill>
                <a:schemeClr val="bg1"/>
              </a:solidFill>
              <a:latin typeface="Aptos" panose="020B0004020202020204" pitchFamily="34" charset="0"/>
              <a:cs typeface="Arial"/>
              <a:sym typeface="Arial"/>
            </a:endParaRPr>
          </a:p>
        </p:txBody>
      </p:sp>
      <p:sp>
        <p:nvSpPr>
          <p:cNvPr id="78" name="Google Shape;1709;p43">
            <a:extLst>
              <a:ext uri="{FF2B5EF4-FFF2-40B4-BE49-F238E27FC236}">
                <a16:creationId xmlns:a16="http://schemas.microsoft.com/office/drawing/2014/main" id="{60AF86A2-EC7A-6E34-FE4C-0BDEF2722DF4}"/>
              </a:ext>
            </a:extLst>
          </p:cNvPr>
          <p:cNvSpPr/>
          <p:nvPr/>
        </p:nvSpPr>
        <p:spPr>
          <a:xfrm flipH="1">
            <a:off x="4644338" y="623169"/>
            <a:ext cx="2278259" cy="2732431"/>
          </a:xfrm>
          <a:custGeom>
            <a:avLst/>
            <a:gdLst/>
            <a:ahLst/>
            <a:cxnLst/>
            <a:rect l="l" t="t" r="r" b="b"/>
            <a:pathLst>
              <a:path w="75403" h="45590" extrusionOk="0">
                <a:moveTo>
                  <a:pt x="869" y="1"/>
                </a:moveTo>
                <a:cubicBezTo>
                  <a:pt x="393" y="1"/>
                  <a:pt x="0" y="394"/>
                  <a:pt x="0" y="882"/>
                </a:cubicBezTo>
                <a:cubicBezTo>
                  <a:pt x="0" y="1370"/>
                  <a:pt x="393" y="1763"/>
                  <a:pt x="869" y="1763"/>
                </a:cubicBezTo>
                <a:lnTo>
                  <a:pt x="44768" y="1763"/>
                </a:lnTo>
                <a:lnTo>
                  <a:pt x="73676" y="45197"/>
                </a:lnTo>
                <a:cubicBezTo>
                  <a:pt x="73843" y="45447"/>
                  <a:pt x="74117" y="45590"/>
                  <a:pt x="74402" y="45590"/>
                </a:cubicBezTo>
                <a:cubicBezTo>
                  <a:pt x="74569" y="45590"/>
                  <a:pt x="74736" y="45542"/>
                  <a:pt x="74890" y="45435"/>
                </a:cubicBezTo>
                <a:cubicBezTo>
                  <a:pt x="75295" y="45173"/>
                  <a:pt x="75402" y="44626"/>
                  <a:pt x="75129" y="44221"/>
                </a:cubicBezTo>
                <a:lnTo>
                  <a:pt x="45970" y="394"/>
                </a:lnTo>
                <a:cubicBezTo>
                  <a:pt x="45803" y="156"/>
                  <a:pt x="45530" y="1"/>
                  <a:pt x="45232" y="1"/>
                </a:cubicBezTo>
                <a:close/>
              </a:path>
            </a:pathLst>
          </a:custGeom>
          <a:solidFill>
            <a:srgbClr val="C00000"/>
          </a:solidFill>
          <a:ln>
            <a:solidFill>
              <a:srgbClr val="C00000"/>
            </a:solidFill>
          </a:ln>
        </p:spPr>
        <p:txBody>
          <a:bodyPr spcFirstLastPara="1" wrap="none" lIns="0" tIns="0" rIns="0" bIns="0" anchor="t" anchorCtr="0">
            <a:noAutofit/>
          </a:bodyPr>
          <a:lstStyle/>
          <a:p>
            <a:pPr defTabSz="1219121">
              <a:buClr>
                <a:srgbClr val="000000"/>
              </a:buClr>
            </a:pPr>
            <a:endParaRPr lang="es-MX" sz="1867" kern="0" noProof="1">
              <a:solidFill>
                <a:srgbClr val="000000"/>
              </a:solidFill>
              <a:latin typeface="Aptos" panose="020B0004020202020204" pitchFamily="34" charset="0"/>
              <a:cs typeface="Arial"/>
              <a:sym typeface="Arial"/>
            </a:endParaRPr>
          </a:p>
        </p:txBody>
      </p:sp>
      <p:sp>
        <p:nvSpPr>
          <p:cNvPr id="79" name="Google Shape;1712;p43">
            <a:extLst>
              <a:ext uri="{FF2B5EF4-FFF2-40B4-BE49-F238E27FC236}">
                <a16:creationId xmlns:a16="http://schemas.microsoft.com/office/drawing/2014/main" id="{8F7C44D4-E463-81B2-B96A-D7559D93E0A3}"/>
              </a:ext>
            </a:extLst>
          </p:cNvPr>
          <p:cNvSpPr/>
          <p:nvPr/>
        </p:nvSpPr>
        <p:spPr>
          <a:xfrm flipH="1">
            <a:off x="4421636" y="3187557"/>
            <a:ext cx="486000" cy="482887"/>
          </a:xfrm>
          <a:custGeom>
            <a:avLst/>
            <a:gdLst/>
            <a:ahLst/>
            <a:cxnLst/>
            <a:rect l="l" t="t" r="r" b="b"/>
            <a:pathLst>
              <a:path w="14884" h="14884" extrusionOk="0">
                <a:moveTo>
                  <a:pt x="7442" y="0"/>
                </a:moveTo>
                <a:cubicBezTo>
                  <a:pt x="3323" y="0"/>
                  <a:pt x="1" y="3334"/>
                  <a:pt x="1" y="7442"/>
                </a:cubicBezTo>
                <a:cubicBezTo>
                  <a:pt x="1" y="11549"/>
                  <a:pt x="3323" y="14883"/>
                  <a:pt x="7442" y="14883"/>
                </a:cubicBezTo>
                <a:cubicBezTo>
                  <a:pt x="11550" y="14883"/>
                  <a:pt x="14884" y="11549"/>
                  <a:pt x="14884" y="7442"/>
                </a:cubicBezTo>
                <a:cubicBezTo>
                  <a:pt x="14884" y="3334"/>
                  <a:pt x="11550" y="0"/>
                  <a:pt x="7442" y="0"/>
                </a:cubicBezTo>
                <a:close/>
              </a:path>
            </a:pathLst>
          </a:custGeom>
          <a:solidFill>
            <a:srgbClr val="C00000"/>
          </a:solidFill>
          <a:ln>
            <a:solidFill>
              <a:srgbClr val="C00000"/>
            </a:solidFill>
          </a:ln>
        </p:spPr>
        <p:txBody>
          <a:bodyPr spcFirstLastPara="1" wrap="none" lIns="0" tIns="0" rIns="0" bIns="0" anchor="ctr" anchorCtr="0">
            <a:noAutofit/>
          </a:bodyPr>
          <a:lstStyle/>
          <a:p>
            <a:pPr algn="ctr" defTabSz="1219121">
              <a:buClr>
                <a:srgbClr val="000000"/>
              </a:buClr>
              <a:buSzPts val="1100"/>
            </a:pPr>
            <a:r>
              <a:rPr lang="es-MX" sz="2267" kern="0" noProof="1">
                <a:solidFill>
                  <a:srgbClr val="FFFFFF"/>
                </a:solidFill>
                <a:latin typeface="Aptos" panose="020B0004020202020204" pitchFamily="34" charset="0"/>
                <a:ea typeface="Fira Sans Extra Condensed Medium"/>
                <a:cs typeface="Fira Sans Extra Condensed Medium"/>
                <a:sym typeface="Fira Sans Extra Condensed Medium"/>
              </a:rPr>
              <a:t>2</a:t>
            </a:r>
            <a:endParaRPr lang="es-MX" sz="2267" kern="0" noProof="1">
              <a:solidFill>
                <a:srgbClr val="000000"/>
              </a:solidFill>
              <a:latin typeface="Aptos" panose="020B0004020202020204" pitchFamily="34" charset="0"/>
              <a:cs typeface="Arial"/>
              <a:sym typeface="Arial"/>
            </a:endParaRPr>
          </a:p>
        </p:txBody>
      </p:sp>
      <p:sp>
        <p:nvSpPr>
          <p:cNvPr id="80" name="Google Shape;1713;p43">
            <a:extLst>
              <a:ext uri="{FF2B5EF4-FFF2-40B4-BE49-F238E27FC236}">
                <a16:creationId xmlns:a16="http://schemas.microsoft.com/office/drawing/2014/main" id="{8345C3DF-7A39-2382-3CA5-CE943F0C3573}"/>
              </a:ext>
            </a:extLst>
          </p:cNvPr>
          <p:cNvSpPr txBox="1"/>
          <p:nvPr/>
        </p:nvSpPr>
        <p:spPr>
          <a:xfrm>
            <a:off x="7005994" y="522296"/>
            <a:ext cx="4011759" cy="246221"/>
          </a:xfrm>
          <a:prstGeom prst="rect">
            <a:avLst/>
          </a:prstGeom>
          <a:noFill/>
          <a:ln>
            <a:noFill/>
          </a:ln>
        </p:spPr>
        <p:txBody>
          <a:bodyPr spcFirstLastPara="1" wrap="square" lIns="0" tIns="0" rIns="0" bIns="0" anchor="t" anchorCtr="0">
            <a:spAutoFit/>
          </a:bodyPr>
          <a:lstStyle/>
          <a:p>
            <a:pPr algn="l" defTabSz="1219121">
              <a:buClr>
                <a:srgbClr val="000000"/>
              </a:buClr>
            </a:pPr>
            <a:r>
              <a:rPr lang="es-MX" sz="1600" b="1" kern="0" noProof="1">
                <a:solidFill>
                  <a:schemeClr val="accent2"/>
                </a:solidFill>
                <a:latin typeface="Aptos" panose="020B0004020202020204" pitchFamily="34" charset="0"/>
                <a:sym typeface="Fira Sans Extra Condensed Medium"/>
              </a:rPr>
              <a:t>Objetivo 02. </a:t>
            </a:r>
            <a:r>
              <a:rPr lang="es-MX" sz="1600" kern="0" noProof="1">
                <a:solidFill>
                  <a:schemeClr val="accent2"/>
                </a:solidFill>
                <a:latin typeface="Aptos" panose="020B0004020202020204" pitchFamily="34" charset="0"/>
                <a:sym typeface="Fira Sans Extra Condensed Medium"/>
              </a:rPr>
              <a:t>Proyectos de investigación</a:t>
            </a:r>
          </a:p>
        </p:txBody>
      </p:sp>
      <p:sp>
        <p:nvSpPr>
          <p:cNvPr id="81" name="Google Shape;1714;p43">
            <a:extLst>
              <a:ext uri="{FF2B5EF4-FFF2-40B4-BE49-F238E27FC236}">
                <a16:creationId xmlns:a16="http://schemas.microsoft.com/office/drawing/2014/main" id="{360FB4B7-3D03-B55B-0E93-335BEC7082B6}"/>
              </a:ext>
            </a:extLst>
          </p:cNvPr>
          <p:cNvSpPr txBox="1"/>
          <p:nvPr/>
        </p:nvSpPr>
        <p:spPr>
          <a:xfrm>
            <a:off x="6131696" y="959925"/>
            <a:ext cx="3951518" cy="138499"/>
          </a:xfrm>
          <a:prstGeom prst="rect">
            <a:avLst/>
          </a:prstGeom>
          <a:noFill/>
          <a:ln>
            <a:noFill/>
          </a:ln>
        </p:spPr>
        <p:txBody>
          <a:bodyPr spcFirstLastPara="1" wrap="square" lIns="0" tIns="0" rIns="0" bIns="0" anchor="t" anchorCtr="0">
            <a:spAutoFit/>
          </a:bodyPr>
          <a:lstStyle/>
          <a:p>
            <a:pPr defTabSz="1219121">
              <a:buClr>
                <a:srgbClr val="000000"/>
              </a:buClr>
            </a:pPr>
            <a:r>
              <a:rPr lang="es-MX" sz="900" b="1" kern="0" noProof="1">
                <a:latin typeface="Aptos" panose="020B0004020202020204" pitchFamily="34" charset="0"/>
                <a:ea typeface="Roboto"/>
                <a:cs typeface="Roboto"/>
                <a:sym typeface="Roboto"/>
              </a:rPr>
              <a:t>Fortalecer las Estancias profesionales de posgrado (presenciales/virtuales)</a:t>
            </a:r>
          </a:p>
        </p:txBody>
      </p:sp>
      <p:sp>
        <p:nvSpPr>
          <p:cNvPr id="76" name="Google Shape;1717;p43">
            <a:extLst>
              <a:ext uri="{FF2B5EF4-FFF2-40B4-BE49-F238E27FC236}">
                <a16:creationId xmlns:a16="http://schemas.microsoft.com/office/drawing/2014/main" id="{98730343-DB54-AD9D-623E-689684FD8E2E}"/>
              </a:ext>
            </a:extLst>
          </p:cNvPr>
          <p:cNvSpPr/>
          <p:nvPr/>
        </p:nvSpPr>
        <p:spPr>
          <a:xfrm flipH="1">
            <a:off x="6761013" y="3519702"/>
            <a:ext cx="2138877" cy="2565263"/>
          </a:xfrm>
          <a:custGeom>
            <a:avLst/>
            <a:gdLst/>
            <a:ahLst/>
            <a:cxnLst/>
            <a:rect l="l" t="t" r="r" b="b"/>
            <a:pathLst>
              <a:path w="75403" h="45578" extrusionOk="0">
                <a:moveTo>
                  <a:pt x="74407" y="1"/>
                </a:moveTo>
                <a:cubicBezTo>
                  <a:pt x="74122" y="1"/>
                  <a:pt x="73842" y="138"/>
                  <a:pt x="73676" y="393"/>
                </a:cubicBezTo>
                <a:lnTo>
                  <a:pt x="44768" y="43827"/>
                </a:lnTo>
                <a:lnTo>
                  <a:pt x="870" y="43827"/>
                </a:lnTo>
                <a:cubicBezTo>
                  <a:pt x="393" y="43827"/>
                  <a:pt x="1" y="44220"/>
                  <a:pt x="1" y="44708"/>
                </a:cubicBezTo>
                <a:cubicBezTo>
                  <a:pt x="1" y="45185"/>
                  <a:pt x="393" y="45577"/>
                  <a:pt x="870" y="45577"/>
                </a:cubicBezTo>
                <a:lnTo>
                  <a:pt x="45232" y="45577"/>
                </a:lnTo>
                <a:cubicBezTo>
                  <a:pt x="45530" y="45577"/>
                  <a:pt x="45804" y="45435"/>
                  <a:pt x="45971" y="45185"/>
                </a:cubicBezTo>
                <a:lnTo>
                  <a:pt x="75129" y="1370"/>
                </a:lnTo>
                <a:cubicBezTo>
                  <a:pt x="75403" y="965"/>
                  <a:pt x="75296" y="417"/>
                  <a:pt x="74891" y="143"/>
                </a:cubicBezTo>
                <a:cubicBezTo>
                  <a:pt x="74742" y="47"/>
                  <a:pt x="74574" y="1"/>
                  <a:pt x="74407" y="1"/>
                </a:cubicBezTo>
                <a:close/>
              </a:path>
            </a:pathLst>
          </a:custGeom>
          <a:solidFill>
            <a:srgbClr val="92D050"/>
          </a:solidFill>
          <a:ln>
            <a:solidFill>
              <a:srgbClr val="92D050"/>
            </a:solidFill>
          </a:ln>
        </p:spPr>
        <p:txBody>
          <a:bodyPr spcFirstLastPara="1" wrap="none" lIns="0" tIns="0" rIns="0" bIns="0" anchor="t" anchorCtr="0">
            <a:noAutofit/>
          </a:bodyPr>
          <a:lstStyle/>
          <a:p>
            <a:pPr defTabSz="1219121">
              <a:buClr>
                <a:srgbClr val="000000"/>
              </a:buClr>
            </a:pPr>
            <a:endParaRPr lang="es-MX" sz="1867" kern="0" noProof="1">
              <a:solidFill>
                <a:srgbClr val="000000"/>
              </a:solidFill>
              <a:latin typeface="Aptos" panose="020B0004020202020204" pitchFamily="34" charset="0"/>
              <a:cs typeface="Arial"/>
              <a:sym typeface="Arial"/>
            </a:endParaRPr>
          </a:p>
        </p:txBody>
      </p:sp>
      <p:sp>
        <p:nvSpPr>
          <p:cNvPr id="77" name="Google Shape;1720;p43">
            <a:extLst>
              <a:ext uri="{FF2B5EF4-FFF2-40B4-BE49-F238E27FC236}">
                <a16:creationId xmlns:a16="http://schemas.microsoft.com/office/drawing/2014/main" id="{66A827A6-A01B-89A3-A32B-C0F07B426EFB}"/>
              </a:ext>
            </a:extLst>
          </p:cNvPr>
          <p:cNvSpPr/>
          <p:nvPr/>
        </p:nvSpPr>
        <p:spPr>
          <a:xfrm flipH="1">
            <a:off x="6555953" y="3187557"/>
            <a:ext cx="482855" cy="482887"/>
          </a:xfrm>
          <a:custGeom>
            <a:avLst/>
            <a:gdLst/>
            <a:ahLst/>
            <a:cxnLst/>
            <a:rect l="l" t="t" r="r" b="b"/>
            <a:pathLst>
              <a:path w="14883" h="14884" extrusionOk="0">
                <a:moveTo>
                  <a:pt x="7442" y="0"/>
                </a:moveTo>
                <a:cubicBezTo>
                  <a:pt x="3334" y="0"/>
                  <a:pt x="0" y="3334"/>
                  <a:pt x="0" y="7442"/>
                </a:cubicBezTo>
                <a:cubicBezTo>
                  <a:pt x="0" y="11549"/>
                  <a:pt x="3334" y="14883"/>
                  <a:pt x="7442" y="14883"/>
                </a:cubicBezTo>
                <a:cubicBezTo>
                  <a:pt x="11549" y="14883"/>
                  <a:pt x="14883" y="11549"/>
                  <a:pt x="14883" y="7442"/>
                </a:cubicBezTo>
                <a:cubicBezTo>
                  <a:pt x="14883" y="3334"/>
                  <a:pt x="11549" y="0"/>
                  <a:pt x="7442" y="0"/>
                </a:cubicBezTo>
                <a:close/>
              </a:path>
            </a:pathLst>
          </a:custGeom>
          <a:solidFill>
            <a:srgbClr val="92D050"/>
          </a:solidFill>
          <a:ln>
            <a:solidFill>
              <a:srgbClr val="92D050"/>
            </a:solidFill>
          </a:ln>
        </p:spPr>
        <p:txBody>
          <a:bodyPr spcFirstLastPara="1" wrap="none" lIns="0" tIns="0" rIns="0" bIns="0" anchor="ctr" anchorCtr="0">
            <a:noAutofit/>
          </a:bodyPr>
          <a:lstStyle/>
          <a:p>
            <a:pPr algn="ctr" defTabSz="1219121">
              <a:buClr>
                <a:srgbClr val="000000"/>
              </a:buClr>
              <a:buSzPts val="1100"/>
            </a:pPr>
            <a:r>
              <a:rPr lang="es-MX" sz="2267" kern="0" noProof="1">
                <a:solidFill>
                  <a:srgbClr val="FFFFFF"/>
                </a:solidFill>
                <a:latin typeface="Aptos" panose="020B0004020202020204" pitchFamily="34" charset="0"/>
                <a:ea typeface="Fira Sans Extra Condensed Medium"/>
                <a:cs typeface="Fira Sans Extra Condensed Medium"/>
                <a:sym typeface="Fira Sans Extra Condensed Medium"/>
              </a:rPr>
              <a:t>3</a:t>
            </a:r>
            <a:endParaRPr lang="es-MX" sz="2267" kern="0" noProof="1">
              <a:solidFill>
                <a:srgbClr val="000000"/>
              </a:solidFill>
              <a:latin typeface="Aptos" panose="020B0004020202020204" pitchFamily="34" charset="0"/>
              <a:cs typeface="Arial"/>
              <a:sym typeface="Arial"/>
            </a:endParaRPr>
          </a:p>
        </p:txBody>
      </p:sp>
      <p:sp>
        <p:nvSpPr>
          <p:cNvPr id="73" name="Google Shape;1729;p43">
            <a:extLst>
              <a:ext uri="{FF2B5EF4-FFF2-40B4-BE49-F238E27FC236}">
                <a16:creationId xmlns:a16="http://schemas.microsoft.com/office/drawing/2014/main" id="{438438A2-D2CD-E8B2-681E-7727F8DECFDF}"/>
              </a:ext>
            </a:extLst>
          </p:cNvPr>
          <p:cNvSpPr txBox="1"/>
          <p:nvPr/>
        </p:nvSpPr>
        <p:spPr>
          <a:xfrm>
            <a:off x="5035723" y="5911064"/>
            <a:ext cx="2998252" cy="492443"/>
          </a:xfrm>
          <a:prstGeom prst="rect">
            <a:avLst/>
          </a:prstGeom>
          <a:noFill/>
          <a:ln>
            <a:noFill/>
          </a:ln>
        </p:spPr>
        <p:txBody>
          <a:bodyPr spcFirstLastPara="1" wrap="square" lIns="0" tIns="0" rIns="0" bIns="0" anchor="t" anchorCtr="0">
            <a:spAutoFit/>
          </a:bodyPr>
          <a:lstStyle/>
          <a:p>
            <a:pPr algn="l" defTabSz="1219121">
              <a:buClr>
                <a:srgbClr val="000000"/>
              </a:buClr>
            </a:pPr>
            <a:r>
              <a:rPr lang="es-MX" sz="1600" b="1" kern="0" noProof="1">
                <a:solidFill>
                  <a:srgbClr val="7030A0"/>
                </a:solidFill>
                <a:latin typeface="Aptos" panose="020B0004020202020204" pitchFamily="34" charset="0"/>
                <a:sym typeface="Fira Sans Extra Condensed Medium"/>
              </a:rPr>
              <a:t>Objetivo 01. </a:t>
            </a:r>
            <a:r>
              <a:rPr lang="es-MX" sz="1600" kern="0" noProof="1">
                <a:solidFill>
                  <a:srgbClr val="7030A0"/>
                </a:solidFill>
                <a:latin typeface="Aptos" panose="020B0004020202020204" pitchFamily="34" charset="0"/>
                <a:sym typeface="Fira Sans Extra Condensed Medium"/>
              </a:rPr>
              <a:t>Investigación innovadora y de alta calidad</a:t>
            </a:r>
          </a:p>
        </p:txBody>
      </p:sp>
      <p:sp>
        <p:nvSpPr>
          <p:cNvPr id="74" name="Google Shape;1730;p43">
            <a:extLst>
              <a:ext uri="{FF2B5EF4-FFF2-40B4-BE49-F238E27FC236}">
                <a16:creationId xmlns:a16="http://schemas.microsoft.com/office/drawing/2014/main" id="{CCA3E157-2FE5-8614-AB93-DACC431D8072}"/>
              </a:ext>
            </a:extLst>
          </p:cNvPr>
          <p:cNvSpPr txBox="1"/>
          <p:nvPr/>
        </p:nvSpPr>
        <p:spPr>
          <a:xfrm>
            <a:off x="8127387" y="5374103"/>
            <a:ext cx="1510029" cy="138499"/>
          </a:xfrm>
          <a:prstGeom prst="rect">
            <a:avLst/>
          </a:prstGeom>
          <a:noFill/>
          <a:ln>
            <a:noFill/>
          </a:ln>
        </p:spPr>
        <p:txBody>
          <a:bodyPr spcFirstLastPara="1" wrap="none" lIns="0" tIns="0" rIns="0" bIns="0" anchor="t" anchorCtr="0">
            <a:spAutoFit/>
          </a:bodyPr>
          <a:lstStyle/>
          <a:p>
            <a:pPr defTabSz="1219121">
              <a:buClr>
                <a:srgbClr val="000000"/>
              </a:buClr>
            </a:pPr>
            <a:r>
              <a:rPr lang="es-MX" sz="900" kern="0" noProof="1">
                <a:solidFill>
                  <a:srgbClr val="434343"/>
                </a:solidFill>
                <a:latin typeface="Aptos" panose="020B0004020202020204" pitchFamily="34" charset="0"/>
                <a:ea typeface="Roboto"/>
                <a:cs typeface="Roboto"/>
                <a:sym typeface="Roboto"/>
              </a:rPr>
              <a:t>Publicaciones de alto impacto</a:t>
            </a:r>
          </a:p>
        </p:txBody>
      </p:sp>
      <p:sp>
        <p:nvSpPr>
          <p:cNvPr id="75" name="Google Shape;1731;p43">
            <a:extLst>
              <a:ext uri="{FF2B5EF4-FFF2-40B4-BE49-F238E27FC236}">
                <a16:creationId xmlns:a16="http://schemas.microsoft.com/office/drawing/2014/main" id="{803D2CFC-77FB-9A1C-36D3-D26497D74277}"/>
              </a:ext>
            </a:extLst>
          </p:cNvPr>
          <p:cNvSpPr txBox="1"/>
          <p:nvPr/>
        </p:nvSpPr>
        <p:spPr>
          <a:xfrm>
            <a:off x="8286617" y="5720216"/>
            <a:ext cx="1846659" cy="138499"/>
          </a:xfrm>
          <a:prstGeom prst="rect">
            <a:avLst/>
          </a:prstGeom>
          <a:noFill/>
          <a:ln>
            <a:noFill/>
          </a:ln>
        </p:spPr>
        <p:txBody>
          <a:bodyPr spcFirstLastPara="1" wrap="none" lIns="0" tIns="0" rIns="0" bIns="0" anchor="t" anchorCtr="0">
            <a:spAutoFit/>
          </a:bodyPr>
          <a:lstStyle/>
          <a:p>
            <a:pPr defTabSz="1219121">
              <a:buClr>
                <a:srgbClr val="000000"/>
              </a:buClr>
            </a:pPr>
            <a:r>
              <a:rPr lang="es-MX" sz="900" kern="0" noProof="1">
                <a:solidFill>
                  <a:srgbClr val="434343"/>
                </a:solidFill>
                <a:latin typeface="Aptos" panose="020B0004020202020204" pitchFamily="34" charset="0"/>
                <a:ea typeface="Roboto"/>
                <a:cs typeface="Roboto"/>
                <a:sym typeface="Roboto"/>
              </a:rPr>
              <a:t>Proyectos de investigación alineados</a:t>
            </a:r>
          </a:p>
        </p:txBody>
      </p:sp>
      <p:sp>
        <p:nvSpPr>
          <p:cNvPr id="12" name="Google Shape;1730;p43">
            <a:extLst>
              <a:ext uri="{FF2B5EF4-FFF2-40B4-BE49-F238E27FC236}">
                <a16:creationId xmlns:a16="http://schemas.microsoft.com/office/drawing/2014/main" id="{A49FFA94-6D8D-A602-EE0F-CABB71A98B4E}"/>
              </a:ext>
            </a:extLst>
          </p:cNvPr>
          <p:cNvSpPr txBox="1"/>
          <p:nvPr/>
        </p:nvSpPr>
        <p:spPr>
          <a:xfrm>
            <a:off x="4206977" y="5356042"/>
            <a:ext cx="2223940" cy="138499"/>
          </a:xfrm>
          <a:prstGeom prst="rect">
            <a:avLst/>
          </a:prstGeom>
          <a:noFill/>
          <a:ln>
            <a:noFill/>
          </a:ln>
        </p:spPr>
        <p:txBody>
          <a:bodyPr spcFirstLastPara="1" wrap="square" lIns="0" tIns="0" rIns="0" bIns="0" anchor="t" anchorCtr="0">
            <a:spAutoFit/>
          </a:bodyPr>
          <a:lstStyle/>
          <a:p>
            <a:pPr defTabSz="1219121">
              <a:buClr>
                <a:srgbClr val="000000"/>
              </a:buClr>
            </a:pPr>
            <a:r>
              <a:rPr lang="es-MX" sz="900" kern="0" noProof="1">
                <a:solidFill>
                  <a:srgbClr val="434343"/>
                </a:solidFill>
                <a:latin typeface="Aptos" panose="020B0004020202020204" pitchFamily="34" charset="0"/>
                <a:ea typeface="Roboto"/>
                <a:cs typeface="Roboto"/>
                <a:sym typeface="Roboto"/>
              </a:rPr>
              <a:t>Profesores investigadores en el SNII o SNCA</a:t>
            </a:r>
          </a:p>
        </p:txBody>
      </p:sp>
      <p:sp>
        <p:nvSpPr>
          <p:cNvPr id="13" name="Google Shape;1730;p43">
            <a:extLst>
              <a:ext uri="{FF2B5EF4-FFF2-40B4-BE49-F238E27FC236}">
                <a16:creationId xmlns:a16="http://schemas.microsoft.com/office/drawing/2014/main" id="{572C9AE2-2184-CFA7-AC9F-A93AD16CE0EF}"/>
              </a:ext>
            </a:extLst>
          </p:cNvPr>
          <p:cNvSpPr txBox="1"/>
          <p:nvPr/>
        </p:nvSpPr>
        <p:spPr>
          <a:xfrm>
            <a:off x="4107302" y="5054662"/>
            <a:ext cx="1531510" cy="138499"/>
          </a:xfrm>
          <a:prstGeom prst="rect">
            <a:avLst/>
          </a:prstGeom>
          <a:noFill/>
          <a:ln>
            <a:noFill/>
          </a:ln>
        </p:spPr>
        <p:txBody>
          <a:bodyPr spcFirstLastPara="1" wrap="square" lIns="0" tIns="0" rIns="0" bIns="0" anchor="t" anchorCtr="0">
            <a:spAutoFit/>
          </a:bodyPr>
          <a:lstStyle/>
          <a:p>
            <a:pPr defTabSz="1219121">
              <a:buClr>
                <a:srgbClr val="000000"/>
              </a:buClr>
            </a:pPr>
            <a:r>
              <a:rPr lang="es-MX" sz="900" kern="0" noProof="1">
                <a:solidFill>
                  <a:srgbClr val="434343"/>
                </a:solidFill>
                <a:latin typeface="Aptos" panose="020B0004020202020204" pitchFamily="34" charset="0"/>
                <a:ea typeface="Roboto"/>
                <a:cs typeface="Roboto"/>
                <a:sym typeface="Roboto"/>
              </a:rPr>
              <a:t>Profesores con doctorado</a:t>
            </a:r>
          </a:p>
        </p:txBody>
      </p:sp>
      <p:sp>
        <p:nvSpPr>
          <p:cNvPr id="14" name="Google Shape;1730;p43">
            <a:extLst>
              <a:ext uri="{FF2B5EF4-FFF2-40B4-BE49-F238E27FC236}">
                <a16:creationId xmlns:a16="http://schemas.microsoft.com/office/drawing/2014/main" id="{2DE56998-FA49-E394-43D5-B3DC290E5EB5}"/>
              </a:ext>
            </a:extLst>
          </p:cNvPr>
          <p:cNvSpPr txBox="1"/>
          <p:nvPr/>
        </p:nvSpPr>
        <p:spPr>
          <a:xfrm>
            <a:off x="3899314" y="4423807"/>
            <a:ext cx="2949478" cy="138499"/>
          </a:xfrm>
          <a:prstGeom prst="rect">
            <a:avLst/>
          </a:prstGeom>
          <a:noFill/>
          <a:ln>
            <a:noFill/>
          </a:ln>
        </p:spPr>
        <p:txBody>
          <a:bodyPr spcFirstLastPara="1" wrap="square" lIns="0" tIns="0" rIns="0" bIns="0" anchor="t" anchorCtr="0">
            <a:spAutoFit/>
          </a:bodyPr>
          <a:lstStyle/>
          <a:p>
            <a:pPr defTabSz="1219121">
              <a:buClr>
                <a:srgbClr val="000000"/>
              </a:buClr>
            </a:pPr>
            <a:r>
              <a:rPr lang="es-MX" sz="900" kern="0" noProof="1">
                <a:solidFill>
                  <a:srgbClr val="434343"/>
                </a:solidFill>
                <a:latin typeface="Aptos" panose="020B0004020202020204" pitchFamily="34" charset="0"/>
                <a:ea typeface="Roboto"/>
                <a:cs typeface="Roboto"/>
                <a:sym typeface="Roboto"/>
              </a:rPr>
              <a:t>Profesores que pertenezcan a Cuerpos Académicos</a:t>
            </a:r>
          </a:p>
        </p:txBody>
      </p:sp>
      <p:sp>
        <p:nvSpPr>
          <p:cNvPr id="15" name="Google Shape;1730;p43">
            <a:extLst>
              <a:ext uri="{FF2B5EF4-FFF2-40B4-BE49-F238E27FC236}">
                <a16:creationId xmlns:a16="http://schemas.microsoft.com/office/drawing/2014/main" id="{73FAA353-7C83-A639-9AC7-3A0D51F14433}"/>
              </a:ext>
            </a:extLst>
          </p:cNvPr>
          <p:cNvSpPr txBox="1"/>
          <p:nvPr/>
        </p:nvSpPr>
        <p:spPr>
          <a:xfrm>
            <a:off x="3770740" y="4102342"/>
            <a:ext cx="2360955" cy="138499"/>
          </a:xfrm>
          <a:prstGeom prst="rect">
            <a:avLst/>
          </a:prstGeom>
          <a:noFill/>
          <a:ln>
            <a:noFill/>
          </a:ln>
        </p:spPr>
        <p:txBody>
          <a:bodyPr spcFirstLastPara="1" wrap="square" lIns="0" tIns="0" rIns="0" bIns="0" anchor="t" anchorCtr="0">
            <a:spAutoFit/>
          </a:bodyPr>
          <a:lstStyle/>
          <a:p>
            <a:pPr defTabSz="1219121">
              <a:buClr>
                <a:srgbClr val="000000"/>
              </a:buClr>
            </a:pPr>
            <a:r>
              <a:rPr lang="es-MX" sz="900" kern="0" noProof="1">
                <a:solidFill>
                  <a:srgbClr val="434343"/>
                </a:solidFill>
                <a:latin typeface="Aptos" panose="020B0004020202020204" pitchFamily="34" charset="0"/>
                <a:ea typeface="Roboto"/>
                <a:cs typeface="Roboto"/>
                <a:sym typeface="Roboto"/>
              </a:rPr>
              <a:t>Proyectos de investigación interdisciplinarios</a:t>
            </a:r>
          </a:p>
        </p:txBody>
      </p:sp>
      <p:sp>
        <p:nvSpPr>
          <p:cNvPr id="16" name="Google Shape;1730;p43">
            <a:extLst>
              <a:ext uri="{FF2B5EF4-FFF2-40B4-BE49-F238E27FC236}">
                <a16:creationId xmlns:a16="http://schemas.microsoft.com/office/drawing/2014/main" id="{A56436B2-E94B-7486-33C2-2A9554D493D4}"/>
              </a:ext>
            </a:extLst>
          </p:cNvPr>
          <p:cNvSpPr txBox="1"/>
          <p:nvPr/>
        </p:nvSpPr>
        <p:spPr>
          <a:xfrm>
            <a:off x="3631933" y="3786917"/>
            <a:ext cx="2499762" cy="138499"/>
          </a:xfrm>
          <a:prstGeom prst="rect">
            <a:avLst/>
          </a:prstGeom>
          <a:noFill/>
          <a:ln>
            <a:noFill/>
          </a:ln>
        </p:spPr>
        <p:txBody>
          <a:bodyPr spcFirstLastPara="1" wrap="square" lIns="0" tIns="0" rIns="0" bIns="0" anchor="t" anchorCtr="0">
            <a:spAutoFit/>
          </a:bodyPr>
          <a:lstStyle/>
          <a:p>
            <a:pPr defTabSz="1219121">
              <a:buClr>
                <a:srgbClr val="000000"/>
              </a:buClr>
            </a:pPr>
            <a:r>
              <a:rPr lang="es-MX" sz="900" kern="0" noProof="1">
                <a:solidFill>
                  <a:srgbClr val="434343"/>
                </a:solidFill>
                <a:latin typeface="Aptos" panose="020B0004020202020204" pitchFamily="34" charset="0"/>
                <a:ea typeface="Roboto"/>
                <a:cs typeface="Roboto"/>
                <a:sym typeface="Roboto"/>
              </a:rPr>
              <a:t>Proyectos que utilizan infraestructura compartida</a:t>
            </a:r>
          </a:p>
        </p:txBody>
      </p:sp>
      <p:sp>
        <p:nvSpPr>
          <p:cNvPr id="26" name="Google Shape;1714;p43">
            <a:extLst>
              <a:ext uri="{FF2B5EF4-FFF2-40B4-BE49-F238E27FC236}">
                <a16:creationId xmlns:a16="http://schemas.microsoft.com/office/drawing/2014/main" id="{3CA9C390-22D1-FA80-3D94-5A071941154B}"/>
              </a:ext>
            </a:extLst>
          </p:cNvPr>
          <p:cNvSpPr txBox="1"/>
          <p:nvPr/>
        </p:nvSpPr>
        <p:spPr>
          <a:xfrm>
            <a:off x="6061649" y="1325155"/>
            <a:ext cx="3293230" cy="138499"/>
          </a:xfrm>
          <a:prstGeom prst="rect">
            <a:avLst/>
          </a:prstGeom>
          <a:noFill/>
          <a:ln>
            <a:noFill/>
          </a:ln>
        </p:spPr>
        <p:txBody>
          <a:bodyPr spcFirstLastPara="1" wrap="square" lIns="0" tIns="0" rIns="0" bIns="0" anchor="t" anchorCtr="0">
            <a:spAutoFit/>
          </a:bodyPr>
          <a:lstStyle/>
          <a:p>
            <a:pPr defTabSz="1219121">
              <a:buClr>
                <a:srgbClr val="000000"/>
              </a:buClr>
            </a:pPr>
            <a:r>
              <a:rPr lang="es-MX" sz="900" b="1" kern="0" noProof="1">
                <a:latin typeface="Aptos" panose="020B0004020202020204" pitchFamily="34" charset="0"/>
                <a:ea typeface="Roboto"/>
                <a:cs typeface="Roboto"/>
                <a:sym typeface="Roboto"/>
              </a:rPr>
              <a:t>Incrementar colaboraciones externas en los comités tutoriales</a:t>
            </a:r>
          </a:p>
        </p:txBody>
      </p:sp>
      <p:sp>
        <p:nvSpPr>
          <p:cNvPr id="29" name="Google Shape;1714;p43">
            <a:extLst>
              <a:ext uri="{FF2B5EF4-FFF2-40B4-BE49-F238E27FC236}">
                <a16:creationId xmlns:a16="http://schemas.microsoft.com/office/drawing/2014/main" id="{5F189C70-117A-1F65-C10D-35994363C16F}"/>
              </a:ext>
            </a:extLst>
          </p:cNvPr>
          <p:cNvSpPr txBox="1"/>
          <p:nvPr/>
        </p:nvSpPr>
        <p:spPr>
          <a:xfrm>
            <a:off x="5913226" y="1710826"/>
            <a:ext cx="4464516" cy="138499"/>
          </a:xfrm>
          <a:prstGeom prst="rect">
            <a:avLst/>
          </a:prstGeom>
          <a:noFill/>
          <a:ln>
            <a:noFill/>
          </a:ln>
        </p:spPr>
        <p:txBody>
          <a:bodyPr spcFirstLastPara="1" wrap="square" lIns="0" tIns="0" rIns="0" bIns="0" anchor="t" anchorCtr="0">
            <a:spAutoFit/>
          </a:bodyPr>
          <a:lstStyle/>
          <a:p>
            <a:pPr defTabSz="1219121">
              <a:buClr>
                <a:srgbClr val="000000"/>
              </a:buClr>
            </a:pPr>
            <a:r>
              <a:rPr lang="es-MX" sz="900" b="1" kern="0" noProof="1">
                <a:latin typeface="Aptos" panose="020B0004020202020204" pitchFamily="34" charset="0"/>
                <a:ea typeface="Roboto"/>
                <a:cs typeface="Roboto"/>
                <a:sym typeface="Roboto"/>
              </a:rPr>
              <a:t>Patentes o productos de investigación aplicables a problemas sociales y económicos</a:t>
            </a:r>
          </a:p>
        </p:txBody>
      </p:sp>
      <p:sp>
        <p:nvSpPr>
          <p:cNvPr id="30" name="Google Shape;1714;p43">
            <a:extLst>
              <a:ext uri="{FF2B5EF4-FFF2-40B4-BE49-F238E27FC236}">
                <a16:creationId xmlns:a16="http://schemas.microsoft.com/office/drawing/2014/main" id="{902698B1-2C3F-4A22-A2F6-9E646F0823D4}"/>
              </a:ext>
            </a:extLst>
          </p:cNvPr>
          <p:cNvSpPr txBox="1"/>
          <p:nvPr/>
        </p:nvSpPr>
        <p:spPr>
          <a:xfrm>
            <a:off x="5778253" y="2051884"/>
            <a:ext cx="5194550" cy="138499"/>
          </a:xfrm>
          <a:prstGeom prst="rect">
            <a:avLst/>
          </a:prstGeom>
          <a:noFill/>
          <a:ln>
            <a:noFill/>
          </a:ln>
        </p:spPr>
        <p:txBody>
          <a:bodyPr spcFirstLastPara="1" wrap="square" lIns="0" tIns="0" rIns="0" bIns="0" anchor="t" anchorCtr="0">
            <a:spAutoFit/>
          </a:bodyPr>
          <a:lstStyle/>
          <a:p>
            <a:pPr defTabSz="1219121">
              <a:buClr>
                <a:srgbClr val="000000"/>
              </a:buClr>
            </a:pPr>
            <a:r>
              <a:rPr lang="es-MX" sz="900" kern="0" noProof="1">
                <a:solidFill>
                  <a:srgbClr val="434343"/>
                </a:solidFill>
                <a:latin typeface="Aptos" panose="020B0004020202020204" pitchFamily="34" charset="0"/>
                <a:ea typeface="Roboto"/>
                <a:cs typeface="Roboto"/>
                <a:sym typeface="Roboto"/>
              </a:rPr>
              <a:t>Programas de capacitación relacionados con la tecnología y financiamiento (investigadores capacitados)</a:t>
            </a:r>
          </a:p>
        </p:txBody>
      </p:sp>
      <p:sp>
        <p:nvSpPr>
          <p:cNvPr id="31" name="Google Shape;1714;p43">
            <a:extLst>
              <a:ext uri="{FF2B5EF4-FFF2-40B4-BE49-F238E27FC236}">
                <a16:creationId xmlns:a16="http://schemas.microsoft.com/office/drawing/2014/main" id="{215B4147-0AF0-D385-2F46-D10410BC77EF}"/>
              </a:ext>
            </a:extLst>
          </p:cNvPr>
          <p:cNvSpPr txBox="1"/>
          <p:nvPr/>
        </p:nvSpPr>
        <p:spPr>
          <a:xfrm>
            <a:off x="5647092" y="2423924"/>
            <a:ext cx="2403556" cy="138499"/>
          </a:xfrm>
          <a:prstGeom prst="rect">
            <a:avLst/>
          </a:prstGeom>
          <a:noFill/>
          <a:ln>
            <a:noFill/>
          </a:ln>
        </p:spPr>
        <p:txBody>
          <a:bodyPr spcFirstLastPara="1" wrap="square" lIns="0" tIns="0" rIns="0" bIns="0" anchor="t" anchorCtr="0">
            <a:spAutoFit/>
          </a:bodyPr>
          <a:lstStyle/>
          <a:p>
            <a:pPr defTabSz="1219121">
              <a:buClr>
                <a:srgbClr val="000000"/>
              </a:buClr>
            </a:pPr>
            <a:r>
              <a:rPr lang="es-MX" sz="900" kern="0" noProof="1">
                <a:solidFill>
                  <a:srgbClr val="434343"/>
                </a:solidFill>
                <a:latin typeface="Aptos" panose="020B0004020202020204" pitchFamily="34" charset="0"/>
                <a:ea typeface="Roboto"/>
                <a:cs typeface="Roboto"/>
                <a:sym typeface="Roboto"/>
              </a:rPr>
              <a:t>Proyectos financiados por instituciones externas</a:t>
            </a:r>
          </a:p>
        </p:txBody>
      </p:sp>
      <p:sp>
        <p:nvSpPr>
          <p:cNvPr id="33" name="Google Shape;1713;p43">
            <a:extLst>
              <a:ext uri="{FF2B5EF4-FFF2-40B4-BE49-F238E27FC236}">
                <a16:creationId xmlns:a16="http://schemas.microsoft.com/office/drawing/2014/main" id="{2851EE1C-98F0-BFEE-2D2B-C9E36B9F2AA7}"/>
              </a:ext>
            </a:extLst>
          </p:cNvPr>
          <p:cNvSpPr txBox="1"/>
          <p:nvPr/>
        </p:nvSpPr>
        <p:spPr>
          <a:xfrm>
            <a:off x="8970865" y="5915220"/>
            <a:ext cx="2264699" cy="492443"/>
          </a:xfrm>
          <a:prstGeom prst="rect">
            <a:avLst/>
          </a:prstGeom>
          <a:noFill/>
          <a:ln>
            <a:noFill/>
          </a:ln>
        </p:spPr>
        <p:txBody>
          <a:bodyPr spcFirstLastPara="1" wrap="square" lIns="0" tIns="0" rIns="0" bIns="0" anchor="t" anchorCtr="0">
            <a:spAutoFit/>
          </a:bodyPr>
          <a:lstStyle/>
          <a:p>
            <a:pPr algn="l" defTabSz="1219121">
              <a:buClr>
                <a:srgbClr val="000000"/>
              </a:buClr>
            </a:pPr>
            <a:r>
              <a:rPr lang="es-MX" sz="1600" b="1" kern="0" noProof="1">
                <a:solidFill>
                  <a:srgbClr val="00B050"/>
                </a:solidFill>
                <a:latin typeface="Aptos" panose="020B0004020202020204" pitchFamily="34" charset="0"/>
                <a:sym typeface="Fira Sans Extra Condensed Medium"/>
              </a:rPr>
              <a:t>Objetivo 03. </a:t>
            </a:r>
            <a:r>
              <a:rPr lang="es-MX" sz="1600" kern="0" noProof="1">
                <a:solidFill>
                  <a:srgbClr val="00B050"/>
                </a:solidFill>
                <a:latin typeface="Aptos" panose="020B0004020202020204" pitchFamily="34" charset="0"/>
                <a:sym typeface="Fira Sans Extra Condensed Medium"/>
              </a:rPr>
              <a:t>Articulación de la investigación</a:t>
            </a:r>
          </a:p>
        </p:txBody>
      </p:sp>
      <p:sp>
        <p:nvSpPr>
          <p:cNvPr id="34" name="Google Shape;1731;p43">
            <a:extLst>
              <a:ext uri="{FF2B5EF4-FFF2-40B4-BE49-F238E27FC236}">
                <a16:creationId xmlns:a16="http://schemas.microsoft.com/office/drawing/2014/main" id="{70115B6A-7F67-4FCF-860C-8DFCED482CBD}"/>
              </a:ext>
            </a:extLst>
          </p:cNvPr>
          <p:cNvSpPr txBox="1"/>
          <p:nvPr/>
        </p:nvSpPr>
        <p:spPr>
          <a:xfrm>
            <a:off x="4240411" y="5580529"/>
            <a:ext cx="2998252" cy="276999"/>
          </a:xfrm>
          <a:prstGeom prst="rect">
            <a:avLst/>
          </a:prstGeom>
          <a:noFill/>
          <a:ln>
            <a:noFill/>
          </a:ln>
        </p:spPr>
        <p:txBody>
          <a:bodyPr spcFirstLastPara="1" wrap="square" lIns="0" tIns="0" rIns="0" bIns="0" anchor="t" anchorCtr="0">
            <a:spAutoFit/>
          </a:bodyPr>
          <a:lstStyle/>
          <a:p>
            <a:pPr defTabSz="1219121">
              <a:buClr>
                <a:srgbClr val="000000"/>
              </a:buClr>
            </a:pPr>
            <a:r>
              <a:rPr sz="900">
                <a:solidFill>
                  <a:srgbClr val="434343"/>
                </a:solidFill>
                <a:latin typeface="Aptos"/>
              </a:rPr>
              <a:t>Satisfacción de estudiantes con la supervisión y orientación que reciben de sus profesores en proyectos de investigación</a:t>
            </a:r>
          </a:p>
        </p:txBody>
      </p:sp>
      <p:sp>
        <p:nvSpPr>
          <p:cNvPr id="37" name="Google Shape;1731;p43">
            <a:extLst>
              <a:ext uri="{FF2B5EF4-FFF2-40B4-BE49-F238E27FC236}">
                <a16:creationId xmlns:a16="http://schemas.microsoft.com/office/drawing/2014/main" id="{18615BE4-4E6C-8CFB-0CB8-BBF45867C160}"/>
              </a:ext>
            </a:extLst>
          </p:cNvPr>
          <p:cNvSpPr txBox="1"/>
          <p:nvPr/>
        </p:nvSpPr>
        <p:spPr>
          <a:xfrm>
            <a:off x="8021142" y="5054661"/>
            <a:ext cx="3877665" cy="138499"/>
          </a:xfrm>
          <a:prstGeom prst="rect">
            <a:avLst/>
          </a:prstGeom>
          <a:noFill/>
          <a:ln>
            <a:noFill/>
          </a:ln>
        </p:spPr>
        <p:txBody>
          <a:bodyPr spcFirstLastPara="1" wrap="none" lIns="0" tIns="0" rIns="0" bIns="0" anchor="t" anchorCtr="0">
            <a:spAutoFit/>
          </a:bodyPr>
          <a:lstStyle/>
          <a:p>
            <a:pPr defTabSz="1219121">
              <a:buClr>
                <a:srgbClr val="000000"/>
              </a:buClr>
            </a:pPr>
            <a:r>
              <a:rPr lang="es-MX" sz="900" kern="0" noProof="1">
                <a:solidFill>
                  <a:srgbClr val="434343"/>
                </a:solidFill>
                <a:latin typeface="Aptos" panose="020B0004020202020204" pitchFamily="34" charset="0"/>
                <a:ea typeface="Roboto"/>
                <a:cs typeface="Roboto"/>
                <a:sym typeface="Roboto"/>
              </a:rPr>
              <a:t>Docentes que reciben reconocimientos en la formación de recursos humanos</a:t>
            </a:r>
          </a:p>
        </p:txBody>
      </p:sp>
      <p:sp>
        <p:nvSpPr>
          <p:cNvPr id="38" name="Google Shape;1731;p43">
            <a:extLst>
              <a:ext uri="{FF2B5EF4-FFF2-40B4-BE49-F238E27FC236}">
                <a16:creationId xmlns:a16="http://schemas.microsoft.com/office/drawing/2014/main" id="{A01565D1-05D4-2820-3CB9-6E58836215D6}"/>
              </a:ext>
            </a:extLst>
          </p:cNvPr>
          <p:cNvSpPr txBox="1"/>
          <p:nvPr/>
        </p:nvSpPr>
        <p:spPr>
          <a:xfrm>
            <a:off x="7933334" y="4711707"/>
            <a:ext cx="3882473" cy="138499"/>
          </a:xfrm>
          <a:prstGeom prst="rect">
            <a:avLst/>
          </a:prstGeom>
          <a:noFill/>
          <a:ln>
            <a:noFill/>
          </a:ln>
        </p:spPr>
        <p:txBody>
          <a:bodyPr spcFirstLastPara="1" wrap="none" lIns="0" tIns="0" rIns="0" bIns="0" anchor="t" anchorCtr="0">
            <a:spAutoFit/>
          </a:bodyPr>
          <a:lstStyle/>
          <a:p>
            <a:pPr defTabSz="1219121">
              <a:buClr>
                <a:srgbClr val="000000"/>
              </a:buClr>
            </a:pPr>
            <a:r>
              <a:rPr lang="es-MX" sz="900" kern="0" noProof="1">
                <a:solidFill>
                  <a:srgbClr val="434343"/>
                </a:solidFill>
                <a:latin typeface="Aptos" panose="020B0004020202020204" pitchFamily="34" charset="0"/>
                <a:ea typeface="Roboto"/>
                <a:cs typeface="Roboto"/>
                <a:sym typeface="Roboto"/>
              </a:rPr>
              <a:t>Opinión de los estudiantes sobre los productos de investigación en sus clases</a:t>
            </a:r>
          </a:p>
        </p:txBody>
      </p:sp>
      <p:sp>
        <p:nvSpPr>
          <p:cNvPr id="40" name="Google Shape;1731;p43">
            <a:extLst>
              <a:ext uri="{FF2B5EF4-FFF2-40B4-BE49-F238E27FC236}">
                <a16:creationId xmlns:a16="http://schemas.microsoft.com/office/drawing/2014/main" id="{A8BBECE4-4DA3-2DB7-3439-21AD0BBAEEA9}"/>
              </a:ext>
            </a:extLst>
          </p:cNvPr>
          <p:cNvSpPr txBox="1"/>
          <p:nvPr/>
        </p:nvSpPr>
        <p:spPr>
          <a:xfrm>
            <a:off x="4011192" y="4739234"/>
            <a:ext cx="2295500" cy="138499"/>
          </a:xfrm>
          <a:prstGeom prst="rect">
            <a:avLst/>
          </a:prstGeom>
          <a:noFill/>
          <a:ln>
            <a:noFill/>
          </a:ln>
        </p:spPr>
        <p:txBody>
          <a:bodyPr spcFirstLastPara="1" wrap="square" lIns="0" tIns="0" rIns="0" bIns="0" anchor="t" anchorCtr="0">
            <a:spAutoFit/>
          </a:bodyPr>
          <a:lstStyle/>
          <a:p>
            <a:pPr defTabSz="1219121">
              <a:buClr>
                <a:srgbClr val="000000"/>
              </a:buClr>
            </a:pPr>
            <a:r>
              <a:rPr lang="es-MX" sz="900" kern="0" noProof="1">
                <a:solidFill>
                  <a:srgbClr val="434343"/>
                </a:solidFill>
                <a:latin typeface="Aptos" panose="020B0004020202020204" pitchFamily="34" charset="0"/>
                <a:ea typeface="Roboto"/>
                <a:cs typeface="Roboto"/>
                <a:sym typeface="Roboto"/>
              </a:rPr>
              <a:t>Cantidad de productos de investigación</a:t>
            </a:r>
          </a:p>
        </p:txBody>
      </p:sp>
      <p:sp>
        <p:nvSpPr>
          <p:cNvPr id="41" name="Google Shape;1731;p43">
            <a:extLst>
              <a:ext uri="{FF2B5EF4-FFF2-40B4-BE49-F238E27FC236}">
                <a16:creationId xmlns:a16="http://schemas.microsoft.com/office/drawing/2014/main" id="{79BB6B8F-5A8C-3DEA-ABC5-09EA59725D16}"/>
              </a:ext>
            </a:extLst>
          </p:cNvPr>
          <p:cNvSpPr txBox="1"/>
          <p:nvPr/>
        </p:nvSpPr>
        <p:spPr>
          <a:xfrm>
            <a:off x="7808587" y="4360845"/>
            <a:ext cx="4231928" cy="138499"/>
          </a:xfrm>
          <a:prstGeom prst="rect">
            <a:avLst/>
          </a:prstGeom>
          <a:noFill/>
          <a:ln>
            <a:noFill/>
          </a:ln>
        </p:spPr>
        <p:txBody>
          <a:bodyPr spcFirstLastPara="1" wrap="none" lIns="0" tIns="0" rIns="0" bIns="0" anchor="t" anchorCtr="0">
            <a:spAutoFit/>
          </a:bodyPr>
          <a:lstStyle/>
          <a:p>
            <a:pPr defTabSz="1219121">
              <a:buClr>
                <a:srgbClr val="000000"/>
              </a:buClr>
            </a:pPr>
            <a:r>
              <a:rPr lang="es-MX" sz="900" kern="0" noProof="1">
                <a:solidFill>
                  <a:srgbClr val="434343"/>
                </a:solidFill>
                <a:latin typeface="Aptos" panose="020B0004020202020204" pitchFamily="34" charset="0"/>
                <a:ea typeface="Roboto"/>
                <a:cs typeface="Roboto"/>
                <a:sym typeface="Roboto"/>
              </a:rPr>
              <a:t>Programas académicos que se actualizan con base en los proyectos de investigación</a:t>
            </a:r>
          </a:p>
        </p:txBody>
      </p:sp>
      <p:sp>
        <p:nvSpPr>
          <p:cNvPr id="43" name="Google Shape;1731;p43">
            <a:extLst>
              <a:ext uri="{FF2B5EF4-FFF2-40B4-BE49-F238E27FC236}">
                <a16:creationId xmlns:a16="http://schemas.microsoft.com/office/drawing/2014/main" id="{BE8DDDE5-4B16-7BEB-49D4-5568BE89BC27}"/>
              </a:ext>
            </a:extLst>
          </p:cNvPr>
          <p:cNvSpPr txBox="1"/>
          <p:nvPr/>
        </p:nvSpPr>
        <p:spPr>
          <a:xfrm>
            <a:off x="7727852" y="4037075"/>
            <a:ext cx="3574697" cy="138499"/>
          </a:xfrm>
          <a:prstGeom prst="rect">
            <a:avLst/>
          </a:prstGeom>
          <a:noFill/>
          <a:ln>
            <a:noFill/>
          </a:ln>
        </p:spPr>
        <p:txBody>
          <a:bodyPr spcFirstLastPara="1" wrap="none" lIns="0" tIns="0" rIns="0" bIns="0" anchor="t" anchorCtr="0">
            <a:spAutoFit/>
          </a:bodyPr>
          <a:lstStyle/>
          <a:p>
            <a:pPr defTabSz="1219121">
              <a:buClr>
                <a:srgbClr val="000000"/>
              </a:buClr>
            </a:pPr>
            <a:r>
              <a:rPr lang="es-MX" sz="900" kern="0" noProof="1">
                <a:solidFill>
                  <a:srgbClr val="434343"/>
                </a:solidFill>
                <a:latin typeface="Aptos" panose="020B0004020202020204" pitchFamily="34" charset="0"/>
                <a:ea typeface="Roboto"/>
                <a:cs typeface="Roboto"/>
                <a:sym typeface="Roboto"/>
              </a:rPr>
              <a:t>Calidad y resultados de la participación de los estudiantes en proyectos</a:t>
            </a:r>
          </a:p>
        </p:txBody>
      </p:sp>
      <p:sp>
        <p:nvSpPr>
          <p:cNvPr id="44" name="Google Shape;1731;p43">
            <a:extLst>
              <a:ext uri="{FF2B5EF4-FFF2-40B4-BE49-F238E27FC236}">
                <a16:creationId xmlns:a16="http://schemas.microsoft.com/office/drawing/2014/main" id="{9DA53E3A-0937-40C0-DFB1-E04CBD2DB4D4}"/>
              </a:ext>
            </a:extLst>
          </p:cNvPr>
          <p:cNvSpPr txBox="1"/>
          <p:nvPr/>
        </p:nvSpPr>
        <p:spPr>
          <a:xfrm>
            <a:off x="7575076" y="3709421"/>
            <a:ext cx="3920945" cy="138499"/>
          </a:xfrm>
          <a:prstGeom prst="rect">
            <a:avLst/>
          </a:prstGeom>
          <a:noFill/>
          <a:ln>
            <a:noFill/>
          </a:ln>
        </p:spPr>
        <p:txBody>
          <a:bodyPr spcFirstLastPara="1" wrap="none" lIns="0" tIns="0" rIns="0" bIns="0" anchor="t" anchorCtr="0">
            <a:spAutoFit/>
          </a:bodyPr>
          <a:lstStyle/>
          <a:p>
            <a:pPr defTabSz="1219121">
              <a:buClr>
                <a:srgbClr val="000000"/>
              </a:buClr>
            </a:pPr>
            <a:r>
              <a:rPr lang="es-MX" sz="900" b="1" kern="0" noProof="1">
                <a:latin typeface="Aptos" panose="020B0004020202020204" pitchFamily="34" charset="0"/>
                <a:ea typeface="Roboto"/>
                <a:cs typeface="Roboto"/>
                <a:sym typeface="Roboto"/>
              </a:rPr>
              <a:t>Proyectos de investigación en los que participan estudiantes de posgrados</a:t>
            </a:r>
          </a:p>
        </p:txBody>
      </p:sp>
      <p:cxnSp>
        <p:nvCxnSpPr>
          <p:cNvPr id="47" name="Conector recto 46">
            <a:extLst>
              <a:ext uri="{FF2B5EF4-FFF2-40B4-BE49-F238E27FC236}">
                <a16:creationId xmlns:a16="http://schemas.microsoft.com/office/drawing/2014/main" id="{8F9856FD-D088-905F-F54D-7C9ED8CCD040}"/>
              </a:ext>
            </a:extLst>
          </p:cNvPr>
          <p:cNvCxnSpPr>
            <a:cxnSpLocks/>
          </p:cNvCxnSpPr>
          <p:nvPr/>
        </p:nvCxnSpPr>
        <p:spPr>
          <a:xfrm>
            <a:off x="5310108" y="1386940"/>
            <a:ext cx="591435" cy="793"/>
          </a:xfrm>
          <a:prstGeom prst="line">
            <a:avLst/>
          </a:prstGeom>
          <a:solidFill>
            <a:srgbClr val="C00000"/>
          </a:solidFill>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8" name="Conector recto 47">
            <a:extLst>
              <a:ext uri="{FF2B5EF4-FFF2-40B4-BE49-F238E27FC236}">
                <a16:creationId xmlns:a16="http://schemas.microsoft.com/office/drawing/2014/main" id="{9085CED0-A1D4-2F7D-DAA5-9D0AF8BEEF92}"/>
              </a:ext>
            </a:extLst>
          </p:cNvPr>
          <p:cNvCxnSpPr>
            <a:cxnSpLocks/>
          </p:cNvCxnSpPr>
          <p:nvPr/>
        </p:nvCxnSpPr>
        <p:spPr>
          <a:xfrm>
            <a:off x="5186818" y="1751545"/>
            <a:ext cx="591435" cy="793"/>
          </a:xfrm>
          <a:prstGeom prst="line">
            <a:avLst/>
          </a:prstGeom>
          <a:solidFill>
            <a:srgbClr val="C00000"/>
          </a:solidFill>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9" name="Conector recto 48">
            <a:extLst>
              <a:ext uri="{FF2B5EF4-FFF2-40B4-BE49-F238E27FC236}">
                <a16:creationId xmlns:a16="http://schemas.microsoft.com/office/drawing/2014/main" id="{863302A5-9303-54B2-F525-A412137F76F9}"/>
              </a:ext>
            </a:extLst>
          </p:cNvPr>
          <p:cNvCxnSpPr>
            <a:cxnSpLocks/>
          </p:cNvCxnSpPr>
          <p:nvPr/>
        </p:nvCxnSpPr>
        <p:spPr>
          <a:xfrm>
            <a:off x="4940776" y="2480755"/>
            <a:ext cx="591435" cy="793"/>
          </a:xfrm>
          <a:prstGeom prst="line">
            <a:avLst/>
          </a:prstGeom>
          <a:solidFill>
            <a:srgbClr val="C00000"/>
          </a:solidFill>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0" name="Conector recto 49">
            <a:extLst>
              <a:ext uri="{FF2B5EF4-FFF2-40B4-BE49-F238E27FC236}">
                <a16:creationId xmlns:a16="http://schemas.microsoft.com/office/drawing/2014/main" id="{87043488-147C-3FA9-BB71-2D0A5E1D72DF}"/>
              </a:ext>
            </a:extLst>
          </p:cNvPr>
          <p:cNvCxnSpPr>
            <a:cxnSpLocks/>
          </p:cNvCxnSpPr>
          <p:nvPr/>
        </p:nvCxnSpPr>
        <p:spPr>
          <a:xfrm>
            <a:off x="5055657" y="2116150"/>
            <a:ext cx="591435" cy="793"/>
          </a:xfrm>
          <a:prstGeom prst="line">
            <a:avLst/>
          </a:prstGeom>
          <a:solidFill>
            <a:srgbClr val="C00000"/>
          </a:solidFill>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1" name="Conector recto 50">
            <a:extLst>
              <a:ext uri="{FF2B5EF4-FFF2-40B4-BE49-F238E27FC236}">
                <a16:creationId xmlns:a16="http://schemas.microsoft.com/office/drawing/2014/main" id="{910C9AF2-F989-E360-573E-DA996795D775}"/>
              </a:ext>
            </a:extLst>
          </p:cNvPr>
          <p:cNvCxnSpPr>
            <a:cxnSpLocks/>
          </p:cNvCxnSpPr>
          <p:nvPr/>
        </p:nvCxnSpPr>
        <p:spPr>
          <a:xfrm>
            <a:off x="4802024" y="2845358"/>
            <a:ext cx="591435" cy="793"/>
          </a:xfrm>
          <a:prstGeom prst="line">
            <a:avLst/>
          </a:prstGeom>
          <a:solidFill>
            <a:srgbClr val="C00000"/>
          </a:solidFill>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5" name="Conector recto 54">
            <a:extLst>
              <a:ext uri="{FF2B5EF4-FFF2-40B4-BE49-F238E27FC236}">
                <a16:creationId xmlns:a16="http://schemas.microsoft.com/office/drawing/2014/main" id="{D13670C4-3861-23F7-7D9B-106A31E0F25D}"/>
              </a:ext>
            </a:extLst>
          </p:cNvPr>
          <p:cNvCxnSpPr/>
          <p:nvPr/>
        </p:nvCxnSpPr>
        <p:spPr>
          <a:xfrm>
            <a:off x="3060001" y="4168795"/>
            <a:ext cx="612000" cy="0"/>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6" name="Conector recto 55">
            <a:extLst>
              <a:ext uri="{FF2B5EF4-FFF2-40B4-BE49-F238E27FC236}">
                <a16:creationId xmlns:a16="http://schemas.microsoft.com/office/drawing/2014/main" id="{95574F15-643D-FC70-C3E7-88D84DA93881}"/>
              </a:ext>
            </a:extLst>
          </p:cNvPr>
          <p:cNvCxnSpPr/>
          <p:nvPr/>
        </p:nvCxnSpPr>
        <p:spPr>
          <a:xfrm>
            <a:off x="3163642" y="4481594"/>
            <a:ext cx="612000" cy="0"/>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7" name="Conector recto 56">
            <a:extLst>
              <a:ext uri="{FF2B5EF4-FFF2-40B4-BE49-F238E27FC236}">
                <a16:creationId xmlns:a16="http://schemas.microsoft.com/office/drawing/2014/main" id="{E0A79A90-A03C-0E96-7578-76224943C06B}"/>
              </a:ext>
            </a:extLst>
          </p:cNvPr>
          <p:cNvCxnSpPr/>
          <p:nvPr/>
        </p:nvCxnSpPr>
        <p:spPr>
          <a:xfrm>
            <a:off x="3267283" y="4794393"/>
            <a:ext cx="612000" cy="0"/>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9" name="Conector recto 58">
            <a:extLst>
              <a:ext uri="{FF2B5EF4-FFF2-40B4-BE49-F238E27FC236}">
                <a16:creationId xmlns:a16="http://schemas.microsoft.com/office/drawing/2014/main" id="{99495F20-BC97-5958-E132-57710348C84C}"/>
              </a:ext>
            </a:extLst>
          </p:cNvPr>
          <p:cNvCxnSpPr/>
          <p:nvPr/>
        </p:nvCxnSpPr>
        <p:spPr>
          <a:xfrm>
            <a:off x="3370924" y="5107192"/>
            <a:ext cx="612000" cy="0"/>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0" name="Conector recto 59">
            <a:extLst>
              <a:ext uri="{FF2B5EF4-FFF2-40B4-BE49-F238E27FC236}">
                <a16:creationId xmlns:a16="http://schemas.microsoft.com/office/drawing/2014/main" id="{94261B0D-78B7-4B2A-69EB-20BFA51388A7}"/>
              </a:ext>
            </a:extLst>
          </p:cNvPr>
          <p:cNvCxnSpPr/>
          <p:nvPr/>
        </p:nvCxnSpPr>
        <p:spPr>
          <a:xfrm>
            <a:off x="3578204" y="5732791"/>
            <a:ext cx="612000" cy="0"/>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 name="Conector recto 60">
            <a:extLst>
              <a:ext uri="{FF2B5EF4-FFF2-40B4-BE49-F238E27FC236}">
                <a16:creationId xmlns:a16="http://schemas.microsoft.com/office/drawing/2014/main" id="{55911B98-5643-0093-4E5E-4B9FE8F21AF7}"/>
              </a:ext>
            </a:extLst>
          </p:cNvPr>
          <p:cNvCxnSpPr/>
          <p:nvPr/>
        </p:nvCxnSpPr>
        <p:spPr>
          <a:xfrm>
            <a:off x="3474565" y="5419991"/>
            <a:ext cx="612000" cy="0"/>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2" name="Conector recto 61">
            <a:extLst>
              <a:ext uri="{FF2B5EF4-FFF2-40B4-BE49-F238E27FC236}">
                <a16:creationId xmlns:a16="http://schemas.microsoft.com/office/drawing/2014/main" id="{3879BA1C-12BD-AACD-C0A5-794150A64D70}"/>
              </a:ext>
            </a:extLst>
          </p:cNvPr>
          <p:cNvCxnSpPr/>
          <p:nvPr/>
        </p:nvCxnSpPr>
        <p:spPr>
          <a:xfrm>
            <a:off x="6873423" y="3742765"/>
            <a:ext cx="606369" cy="0"/>
          </a:xfrm>
          <a:prstGeom prst="line">
            <a:avLst/>
          </a:prstGeom>
          <a:solidFill>
            <a:srgbClr val="92D050"/>
          </a:solidFill>
          <a:ln w="28575">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63" name="Conector recto 62">
            <a:extLst>
              <a:ext uri="{FF2B5EF4-FFF2-40B4-BE49-F238E27FC236}">
                <a16:creationId xmlns:a16="http://schemas.microsoft.com/office/drawing/2014/main" id="{575566D4-25E1-702F-7E4B-869BD83F08B9}"/>
              </a:ext>
            </a:extLst>
          </p:cNvPr>
          <p:cNvCxnSpPr/>
          <p:nvPr/>
        </p:nvCxnSpPr>
        <p:spPr>
          <a:xfrm>
            <a:off x="6983672" y="4082943"/>
            <a:ext cx="606369" cy="0"/>
          </a:xfrm>
          <a:prstGeom prst="line">
            <a:avLst/>
          </a:prstGeom>
          <a:solidFill>
            <a:srgbClr val="92D050"/>
          </a:solidFill>
          <a:ln w="28575">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64" name="Conector recto 63">
            <a:extLst>
              <a:ext uri="{FF2B5EF4-FFF2-40B4-BE49-F238E27FC236}">
                <a16:creationId xmlns:a16="http://schemas.microsoft.com/office/drawing/2014/main" id="{10668A0F-FC4B-F954-48FA-90C19FEE03F5}"/>
              </a:ext>
            </a:extLst>
          </p:cNvPr>
          <p:cNvCxnSpPr/>
          <p:nvPr/>
        </p:nvCxnSpPr>
        <p:spPr>
          <a:xfrm>
            <a:off x="7093921" y="4423121"/>
            <a:ext cx="606369" cy="0"/>
          </a:xfrm>
          <a:prstGeom prst="line">
            <a:avLst/>
          </a:prstGeom>
          <a:solidFill>
            <a:srgbClr val="92D050"/>
          </a:solidFill>
          <a:ln w="28575">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65" name="Conector recto 64">
            <a:extLst>
              <a:ext uri="{FF2B5EF4-FFF2-40B4-BE49-F238E27FC236}">
                <a16:creationId xmlns:a16="http://schemas.microsoft.com/office/drawing/2014/main" id="{7E6D2A67-E34D-DA24-FB04-FB57FF6FD82B}"/>
              </a:ext>
            </a:extLst>
          </p:cNvPr>
          <p:cNvCxnSpPr/>
          <p:nvPr/>
        </p:nvCxnSpPr>
        <p:spPr>
          <a:xfrm>
            <a:off x="7204170" y="4763299"/>
            <a:ext cx="606369" cy="0"/>
          </a:xfrm>
          <a:prstGeom prst="line">
            <a:avLst/>
          </a:prstGeom>
          <a:solidFill>
            <a:srgbClr val="92D050"/>
          </a:solidFill>
          <a:ln w="28575">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66" name="Conector recto 65">
            <a:extLst>
              <a:ext uri="{FF2B5EF4-FFF2-40B4-BE49-F238E27FC236}">
                <a16:creationId xmlns:a16="http://schemas.microsoft.com/office/drawing/2014/main" id="{3F262515-4991-D52C-9094-E679146BFBFD}"/>
              </a:ext>
            </a:extLst>
          </p:cNvPr>
          <p:cNvCxnSpPr/>
          <p:nvPr/>
        </p:nvCxnSpPr>
        <p:spPr>
          <a:xfrm>
            <a:off x="7314419" y="5103477"/>
            <a:ext cx="606369" cy="0"/>
          </a:xfrm>
          <a:prstGeom prst="line">
            <a:avLst/>
          </a:prstGeom>
          <a:solidFill>
            <a:srgbClr val="92D050"/>
          </a:solidFill>
          <a:ln w="28575">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67" name="Conector recto 66">
            <a:extLst>
              <a:ext uri="{FF2B5EF4-FFF2-40B4-BE49-F238E27FC236}">
                <a16:creationId xmlns:a16="http://schemas.microsoft.com/office/drawing/2014/main" id="{59FE1F92-C196-9C5B-B630-AF49D266D8F3}"/>
              </a:ext>
            </a:extLst>
          </p:cNvPr>
          <p:cNvCxnSpPr/>
          <p:nvPr/>
        </p:nvCxnSpPr>
        <p:spPr>
          <a:xfrm>
            <a:off x="7424668" y="5443655"/>
            <a:ext cx="606369" cy="0"/>
          </a:xfrm>
          <a:prstGeom prst="line">
            <a:avLst/>
          </a:prstGeom>
          <a:solidFill>
            <a:srgbClr val="92D050"/>
          </a:solidFill>
          <a:ln w="28575">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69" name="Conector recto 68">
            <a:extLst>
              <a:ext uri="{FF2B5EF4-FFF2-40B4-BE49-F238E27FC236}">
                <a16:creationId xmlns:a16="http://schemas.microsoft.com/office/drawing/2014/main" id="{F7DD1AF9-3D27-BBFE-D7B6-63B5096CE420}"/>
              </a:ext>
            </a:extLst>
          </p:cNvPr>
          <p:cNvCxnSpPr/>
          <p:nvPr/>
        </p:nvCxnSpPr>
        <p:spPr>
          <a:xfrm>
            <a:off x="7534918" y="5783832"/>
            <a:ext cx="606369" cy="0"/>
          </a:xfrm>
          <a:prstGeom prst="line">
            <a:avLst/>
          </a:prstGeom>
          <a:solidFill>
            <a:srgbClr val="92D050"/>
          </a:solidFill>
          <a:ln w="28575">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87" name="Conector recto 86">
            <a:extLst>
              <a:ext uri="{FF2B5EF4-FFF2-40B4-BE49-F238E27FC236}">
                <a16:creationId xmlns:a16="http://schemas.microsoft.com/office/drawing/2014/main" id="{1BBE9273-6956-6CD5-5783-CA9CD497D4DB}"/>
              </a:ext>
            </a:extLst>
          </p:cNvPr>
          <p:cNvCxnSpPr/>
          <p:nvPr/>
        </p:nvCxnSpPr>
        <p:spPr>
          <a:xfrm>
            <a:off x="2956360" y="3855996"/>
            <a:ext cx="612000" cy="0"/>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sp>
        <p:nvSpPr>
          <p:cNvPr id="2" name="Google Shape;1714;p43">
            <a:extLst>
              <a:ext uri="{FF2B5EF4-FFF2-40B4-BE49-F238E27FC236}">
                <a16:creationId xmlns:a16="http://schemas.microsoft.com/office/drawing/2014/main" id="{5C672B04-84DB-E251-759D-2A8D13ED58D4}"/>
              </a:ext>
            </a:extLst>
          </p:cNvPr>
          <p:cNvSpPr txBox="1"/>
          <p:nvPr/>
        </p:nvSpPr>
        <p:spPr>
          <a:xfrm>
            <a:off x="5459390" y="2794681"/>
            <a:ext cx="3397265" cy="138499"/>
          </a:xfrm>
          <a:prstGeom prst="rect">
            <a:avLst/>
          </a:prstGeom>
          <a:noFill/>
          <a:ln>
            <a:noFill/>
          </a:ln>
        </p:spPr>
        <p:txBody>
          <a:bodyPr spcFirstLastPara="1" wrap="square" lIns="0" tIns="0" rIns="0" bIns="0" anchor="t" anchorCtr="0">
            <a:spAutoFit/>
          </a:bodyPr>
          <a:lstStyle/>
          <a:p>
            <a:pPr defTabSz="1219121">
              <a:buClr>
                <a:srgbClr val="000000"/>
              </a:buClr>
            </a:pPr>
            <a:r>
              <a:rPr lang="es-MX" sz="900" kern="0" noProof="1">
                <a:solidFill>
                  <a:srgbClr val="434343"/>
                </a:solidFill>
                <a:latin typeface="Aptos" panose="020B0004020202020204" pitchFamily="34" charset="0"/>
                <a:ea typeface="Roboto"/>
                <a:cs typeface="Roboto"/>
                <a:sym typeface="Roboto"/>
              </a:rPr>
              <a:t>Publicaciones y materiales de difusión de proyectos de investigación</a:t>
            </a:r>
          </a:p>
        </p:txBody>
      </p:sp>
      <p:cxnSp>
        <p:nvCxnSpPr>
          <p:cNvPr id="6" name="Conector recto 5">
            <a:extLst>
              <a:ext uri="{FF2B5EF4-FFF2-40B4-BE49-F238E27FC236}">
                <a16:creationId xmlns:a16="http://schemas.microsoft.com/office/drawing/2014/main" id="{47E612CF-30D4-6A4F-E328-7C8974804E2B}"/>
              </a:ext>
            </a:extLst>
          </p:cNvPr>
          <p:cNvCxnSpPr>
            <a:cxnSpLocks/>
          </p:cNvCxnSpPr>
          <p:nvPr/>
        </p:nvCxnSpPr>
        <p:spPr>
          <a:xfrm>
            <a:off x="5412158" y="1022335"/>
            <a:ext cx="661793" cy="959"/>
          </a:xfrm>
          <a:prstGeom prst="line">
            <a:avLst/>
          </a:prstGeom>
          <a:solidFill>
            <a:srgbClr val="C00000"/>
          </a:solidFill>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7" name="Google Shape;1725;p43">
            <a:extLst>
              <a:ext uri="{FF2B5EF4-FFF2-40B4-BE49-F238E27FC236}">
                <a16:creationId xmlns:a16="http://schemas.microsoft.com/office/drawing/2014/main" id="{8AD73393-CFF2-BCBE-A791-ECB4385860B8}"/>
              </a:ext>
            </a:extLst>
          </p:cNvPr>
          <p:cNvSpPr/>
          <p:nvPr/>
        </p:nvSpPr>
        <p:spPr>
          <a:xfrm flipH="1">
            <a:off x="2851908" y="3545639"/>
            <a:ext cx="2118337" cy="2539331"/>
          </a:xfrm>
          <a:custGeom>
            <a:avLst/>
            <a:gdLst/>
            <a:ahLst/>
            <a:cxnLst/>
            <a:rect l="l" t="t" r="r" b="b"/>
            <a:pathLst>
              <a:path w="75404" h="45578" extrusionOk="0">
                <a:moveTo>
                  <a:pt x="74408" y="1"/>
                </a:moveTo>
                <a:cubicBezTo>
                  <a:pt x="74122" y="1"/>
                  <a:pt x="73842" y="138"/>
                  <a:pt x="73677" y="393"/>
                </a:cubicBezTo>
                <a:lnTo>
                  <a:pt x="44768" y="43827"/>
                </a:lnTo>
                <a:lnTo>
                  <a:pt x="882" y="43827"/>
                </a:lnTo>
                <a:cubicBezTo>
                  <a:pt x="394" y="43827"/>
                  <a:pt x="1" y="44220"/>
                  <a:pt x="1" y="44708"/>
                </a:cubicBezTo>
                <a:cubicBezTo>
                  <a:pt x="1" y="45185"/>
                  <a:pt x="394" y="45577"/>
                  <a:pt x="882" y="45577"/>
                </a:cubicBezTo>
                <a:lnTo>
                  <a:pt x="45245" y="45577"/>
                </a:lnTo>
                <a:cubicBezTo>
                  <a:pt x="45530" y="45577"/>
                  <a:pt x="45804" y="45435"/>
                  <a:pt x="45971" y="45185"/>
                </a:cubicBezTo>
                <a:lnTo>
                  <a:pt x="75141" y="1370"/>
                </a:lnTo>
                <a:cubicBezTo>
                  <a:pt x="75403" y="965"/>
                  <a:pt x="75296" y="417"/>
                  <a:pt x="74891" y="143"/>
                </a:cubicBezTo>
                <a:cubicBezTo>
                  <a:pt x="74742" y="47"/>
                  <a:pt x="74574" y="1"/>
                  <a:pt x="74408" y="1"/>
                </a:cubicBezTo>
                <a:close/>
              </a:path>
            </a:pathLst>
          </a:custGeom>
          <a:solidFill>
            <a:srgbClr val="7030A0"/>
          </a:solidFill>
          <a:ln>
            <a:noFill/>
          </a:ln>
        </p:spPr>
        <p:txBody>
          <a:bodyPr spcFirstLastPara="1" wrap="square" lIns="121900" tIns="121900" rIns="121900" bIns="121900" anchor="ctr" anchorCtr="0">
            <a:noAutofit/>
          </a:bodyPr>
          <a:lstStyle/>
          <a:p>
            <a:pPr defTabSz="1219121">
              <a:buClr>
                <a:srgbClr val="000000"/>
              </a:buClr>
            </a:pPr>
            <a:endParaRPr lang="es-MX" sz="1867" kern="0" noProof="1">
              <a:solidFill>
                <a:srgbClr val="000000"/>
              </a:solidFill>
              <a:latin typeface="Aptos" panose="020B0004020202020204" pitchFamily="34" charset="0"/>
              <a:cs typeface="Arial"/>
              <a:sym typeface="Arial"/>
            </a:endParaRPr>
          </a:p>
        </p:txBody>
      </p:sp>
      <p:sp>
        <p:nvSpPr>
          <p:cNvPr id="17" name="Google Shape;1728;p43">
            <a:extLst>
              <a:ext uri="{FF2B5EF4-FFF2-40B4-BE49-F238E27FC236}">
                <a16:creationId xmlns:a16="http://schemas.microsoft.com/office/drawing/2014/main" id="{5B573233-6451-C9ED-2274-94CF380934CF}"/>
              </a:ext>
            </a:extLst>
          </p:cNvPr>
          <p:cNvSpPr/>
          <p:nvPr/>
        </p:nvSpPr>
        <p:spPr>
          <a:xfrm flipH="1">
            <a:off x="2645315" y="3186000"/>
            <a:ext cx="486000" cy="486000"/>
          </a:xfrm>
          <a:custGeom>
            <a:avLst/>
            <a:gdLst/>
            <a:ahLst/>
            <a:cxnLst/>
            <a:rect l="l" t="t" r="r" b="b"/>
            <a:pathLst>
              <a:path w="14884" h="14884" extrusionOk="0">
                <a:moveTo>
                  <a:pt x="7442" y="0"/>
                </a:moveTo>
                <a:cubicBezTo>
                  <a:pt x="3334" y="0"/>
                  <a:pt x="1" y="3334"/>
                  <a:pt x="1" y="7442"/>
                </a:cubicBezTo>
                <a:cubicBezTo>
                  <a:pt x="1" y="11549"/>
                  <a:pt x="3334" y="14883"/>
                  <a:pt x="7442" y="14883"/>
                </a:cubicBezTo>
                <a:cubicBezTo>
                  <a:pt x="11550" y="14883"/>
                  <a:pt x="14883" y="11549"/>
                  <a:pt x="14883" y="7442"/>
                </a:cubicBezTo>
                <a:cubicBezTo>
                  <a:pt x="14883" y="3334"/>
                  <a:pt x="11550" y="0"/>
                  <a:pt x="7442" y="0"/>
                </a:cubicBezTo>
                <a:close/>
              </a:path>
            </a:pathLst>
          </a:custGeom>
          <a:solidFill>
            <a:srgbClr val="7030A0"/>
          </a:solidFill>
          <a:ln>
            <a:noFill/>
          </a:ln>
        </p:spPr>
        <p:txBody>
          <a:bodyPr spcFirstLastPara="1" wrap="square" lIns="0" tIns="121900" rIns="0" bIns="121900" anchor="ctr" anchorCtr="0">
            <a:noAutofit/>
          </a:bodyPr>
          <a:lstStyle/>
          <a:p>
            <a:pPr algn="ctr" defTabSz="1219121">
              <a:buClr>
                <a:srgbClr val="000000"/>
              </a:buClr>
              <a:buSzPts val="1100"/>
            </a:pPr>
            <a:r>
              <a:rPr lang="es-MX" sz="2000" kern="0" noProof="1">
                <a:solidFill>
                  <a:srgbClr val="FFFFFF"/>
                </a:solidFill>
                <a:latin typeface="Aptos" panose="020B0004020202020204" pitchFamily="34" charset="0"/>
                <a:ea typeface="Fira Sans Extra Condensed Medium"/>
                <a:cs typeface="Fira Sans Extra Condensed Medium"/>
                <a:sym typeface="Fira Sans Extra Condensed Medium"/>
              </a:rPr>
              <a:t>1</a:t>
            </a:r>
            <a:endParaRPr lang="es-MX" sz="2000" kern="0" noProof="1">
              <a:solidFill>
                <a:srgbClr val="000000"/>
              </a:solidFill>
              <a:latin typeface="Aptos" panose="020B0004020202020204" pitchFamily="34" charset="0"/>
              <a:cs typeface="Arial"/>
              <a:sym typeface="Arial"/>
            </a:endParaRPr>
          </a:p>
        </p:txBody>
      </p:sp>
      <p:sp>
        <p:nvSpPr>
          <p:cNvPr id="4" name="CuadroTexto 3">
            <a:extLst>
              <a:ext uri="{FF2B5EF4-FFF2-40B4-BE49-F238E27FC236}">
                <a16:creationId xmlns:a16="http://schemas.microsoft.com/office/drawing/2014/main" id="{A2792931-2F77-7A7C-103B-5A44FD13A942}"/>
              </a:ext>
            </a:extLst>
          </p:cNvPr>
          <p:cNvSpPr txBox="1"/>
          <p:nvPr/>
        </p:nvSpPr>
        <p:spPr>
          <a:xfrm>
            <a:off x="308357" y="5757980"/>
            <a:ext cx="2159609" cy="738664"/>
          </a:xfrm>
          <a:prstGeom prst="rect">
            <a:avLst/>
          </a:prstGeom>
          <a:noFill/>
        </p:spPr>
        <p:txBody>
          <a:bodyPr wrap="square" lIns="0" tIns="0" rIns="0" bIns="0">
            <a:spAutoFit/>
          </a:bodyPr>
          <a:lstStyle/>
          <a:p>
            <a:pPr defTabSz="1219121">
              <a:buClr>
                <a:srgbClr val="000000"/>
              </a:buClr>
              <a:buSzPts val="1100"/>
            </a:pPr>
            <a:r>
              <a:rPr lang="es-MX" sz="1200" noProof="1">
                <a:solidFill>
                  <a:schemeClr val="bg1">
                    <a:lumMod val="65000"/>
                  </a:schemeClr>
                </a:solidFill>
                <a:latin typeface="Aptos" panose="020B0004020202020204" pitchFamily="34" charset="0"/>
              </a:rPr>
              <a:t>Nota. Elaboración propia con base en Universidad Autónoma de Aguascalientes (2024a, pp. 83-86).</a:t>
            </a:r>
            <a:endParaRPr lang="es-MX" sz="1400" kern="0" noProof="1">
              <a:solidFill>
                <a:schemeClr val="bg1">
                  <a:lumMod val="65000"/>
                </a:schemeClr>
              </a:solidFill>
              <a:latin typeface="Aptos" panose="020B0004020202020204" pitchFamily="34" charset="0"/>
              <a:cs typeface="Arial"/>
              <a:sym typeface="Arial"/>
            </a:endParaRPr>
          </a:p>
        </p:txBody>
      </p:sp>
    </p:spTree>
    <p:extLst>
      <p:ext uri="{BB962C8B-B14F-4D97-AF65-F5344CB8AC3E}">
        <p14:creationId xmlns:p14="http://schemas.microsoft.com/office/powerpoint/2010/main" val="33041888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Google Shape;1694;p43">
            <a:extLst>
              <a:ext uri="{FF2B5EF4-FFF2-40B4-BE49-F238E27FC236}">
                <a16:creationId xmlns:a16="http://schemas.microsoft.com/office/drawing/2014/main" id="{249F4807-5EC2-5201-BDA3-99FB2B788400}"/>
              </a:ext>
            </a:extLst>
          </p:cNvPr>
          <p:cNvSpPr/>
          <p:nvPr/>
        </p:nvSpPr>
        <p:spPr>
          <a:xfrm flipH="1" flipV="1">
            <a:off x="1739757" y="3356859"/>
            <a:ext cx="3852000" cy="144283"/>
          </a:xfrm>
          <a:prstGeom prst="flowChartAlternateProcess">
            <a:avLst/>
          </a:prstGeom>
          <a:solidFill>
            <a:schemeClr val="accent1"/>
          </a:solidFill>
          <a:ln>
            <a:noFill/>
          </a:ln>
        </p:spPr>
        <p:txBody>
          <a:bodyPr spcFirstLastPara="1" wrap="square" lIns="121900" tIns="121900" rIns="121900" bIns="121900" anchor="ctr" anchorCtr="0">
            <a:noAutofit/>
          </a:bodyPr>
          <a:lstStyle/>
          <a:p>
            <a:pPr defTabSz="1219121">
              <a:buClr>
                <a:srgbClr val="000000"/>
              </a:buClr>
            </a:pPr>
            <a:endParaRPr lang="es-MX" sz="1867" kern="0" noProof="1">
              <a:solidFill>
                <a:srgbClr val="000000"/>
              </a:solidFill>
              <a:latin typeface="Aptos" panose="020B0004020202020204" pitchFamily="34" charset="0"/>
              <a:cs typeface="Arial"/>
              <a:sym typeface="Arial"/>
            </a:endParaRPr>
          </a:p>
        </p:txBody>
      </p:sp>
      <p:sp>
        <p:nvSpPr>
          <p:cNvPr id="18" name="CuadroTexto 17">
            <a:extLst>
              <a:ext uri="{FF2B5EF4-FFF2-40B4-BE49-F238E27FC236}">
                <a16:creationId xmlns:a16="http://schemas.microsoft.com/office/drawing/2014/main" id="{6C126E00-A8B6-1606-E04C-205F855702F9}"/>
              </a:ext>
            </a:extLst>
          </p:cNvPr>
          <p:cNvSpPr txBox="1"/>
          <p:nvPr/>
        </p:nvSpPr>
        <p:spPr>
          <a:xfrm>
            <a:off x="242166" y="2410661"/>
            <a:ext cx="2529772" cy="2036678"/>
          </a:xfrm>
          <a:prstGeom prst="roundRect">
            <a:avLst/>
          </a:prstGeom>
          <a:solidFill>
            <a:schemeClr val="accent1"/>
          </a:solidFill>
        </p:spPr>
        <p:txBody>
          <a:bodyPr wrap="square" lIns="180000" tIns="180000" rIns="180000" bIns="180000">
            <a:spAutoFit/>
          </a:bodyPr>
          <a:lstStyle/>
          <a:p>
            <a:pPr defTabSz="1219121">
              <a:buClr>
                <a:srgbClr val="000000"/>
              </a:buClr>
              <a:buSzPts val="1100"/>
            </a:pPr>
            <a:r>
              <a:rPr lang="es-MX" sz="2400" b="1" noProof="1">
                <a:solidFill>
                  <a:schemeClr val="accent1">
                    <a:lumMod val="50000"/>
                    <a:lumOff val="50000"/>
                  </a:schemeClr>
                </a:solidFill>
                <a:latin typeface="Aptos" panose="020B0004020202020204" pitchFamily="34" charset="0"/>
              </a:rPr>
              <a:t>Eje 3. </a:t>
            </a:r>
            <a:r>
              <a:rPr lang="es-MX" sz="2400" noProof="1">
                <a:solidFill>
                  <a:schemeClr val="bg1"/>
                </a:solidFill>
                <a:latin typeface="Aptos" panose="020B0004020202020204" pitchFamily="34" charset="0"/>
              </a:rPr>
              <a:t>Vinculación</a:t>
            </a:r>
            <a:br>
              <a:rPr lang="es-MX" sz="2400" noProof="1">
                <a:solidFill>
                  <a:schemeClr val="bg1"/>
                </a:solidFill>
                <a:latin typeface="Aptos" panose="020B0004020202020204" pitchFamily="34" charset="0"/>
              </a:rPr>
            </a:br>
            <a:r>
              <a:rPr lang="es-MX" sz="2400" noProof="1">
                <a:solidFill>
                  <a:schemeClr val="bg1"/>
                </a:solidFill>
                <a:latin typeface="Aptos" panose="020B0004020202020204" pitchFamily="34" charset="0"/>
              </a:rPr>
              <a:t>y difusión efectivas</a:t>
            </a:r>
            <a:endParaRPr lang="es-MX" sz="2800" kern="0" noProof="1">
              <a:solidFill>
                <a:schemeClr val="bg1"/>
              </a:solidFill>
              <a:latin typeface="Aptos" panose="020B0004020202020204" pitchFamily="34" charset="0"/>
              <a:cs typeface="Arial"/>
              <a:sym typeface="Arial"/>
            </a:endParaRPr>
          </a:p>
        </p:txBody>
      </p:sp>
      <p:sp>
        <p:nvSpPr>
          <p:cNvPr id="57" name="Google Shape;1709;p43">
            <a:extLst>
              <a:ext uri="{FF2B5EF4-FFF2-40B4-BE49-F238E27FC236}">
                <a16:creationId xmlns:a16="http://schemas.microsoft.com/office/drawing/2014/main" id="{E93F37BA-C8BF-1956-51C0-793C25885992}"/>
              </a:ext>
            </a:extLst>
          </p:cNvPr>
          <p:cNvSpPr/>
          <p:nvPr/>
        </p:nvSpPr>
        <p:spPr>
          <a:xfrm flipH="1">
            <a:off x="5621629" y="1033714"/>
            <a:ext cx="1987725" cy="2383980"/>
          </a:xfrm>
          <a:custGeom>
            <a:avLst/>
            <a:gdLst/>
            <a:ahLst/>
            <a:cxnLst/>
            <a:rect l="l" t="t" r="r" b="b"/>
            <a:pathLst>
              <a:path w="75403" h="45590" extrusionOk="0">
                <a:moveTo>
                  <a:pt x="869" y="1"/>
                </a:moveTo>
                <a:cubicBezTo>
                  <a:pt x="393" y="1"/>
                  <a:pt x="0" y="394"/>
                  <a:pt x="0" y="882"/>
                </a:cubicBezTo>
                <a:cubicBezTo>
                  <a:pt x="0" y="1370"/>
                  <a:pt x="393" y="1763"/>
                  <a:pt x="869" y="1763"/>
                </a:cubicBezTo>
                <a:lnTo>
                  <a:pt x="44768" y="1763"/>
                </a:lnTo>
                <a:lnTo>
                  <a:pt x="73676" y="45197"/>
                </a:lnTo>
                <a:cubicBezTo>
                  <a:pt x="73843" y="45447"/>
                  <a:pt x="74117" y="45590"/>
                  <a:pt x="74402" y="45590"/>
                </a:cubicBezTo>
                <a:cubicBezTo>
                  <a:pt x="74569" y="45590"/>
                  <a:pt x="74736" y="45542"/>
                  <a:pt x="74890" y="45435"/>
                </a:cubicBezTo>
                <a:cubicBezTo>
                  <a:pt x="75295" y="45173"/>
                  <a:pt x="75402" y="44626"/>
                  <a:pt x="75129" y="44221"/>
                </a:cubicBezTo>
                <a:lnTo>
                  <a:pt x="45970" y="394"/>
                </a:lnTo>
                <a:cubicBezTo>
                  <a:pt x="45803" y="156"/>
                  <a:pt x="45530" y="1"/>
                  <a:pt x="45232" y="1"/>
                </a:cubicBezTo>
                <a:close/>
              </a:path>
            </a:pathLst>
          </a:custGeom>
          <a:solidFill>
            <a:srgbClr val="ED7D31"/>
          </a:solidFill>
          <a:ln>
            <a:solidFill>
              <a:srgbClr val="ED7D31"/>
            </a:solidFill>
          </a:ln>
        </p:spPr>
        <p:txBody>
          <a:bodyPr spcFirstLastPara="1" wrap="square" lIns="121900" tIns="121900" rIns="121900" bIns="121900" anchor="ctr" anchorCtr="0">
            <a:noAutofit/>
          </a:bodyPr>
          <a:lstStyle/>
          <a:p>
            <a:pPr defTabSz="1219121">
              <a:buClr>
                <a:srgbClr val="000000"/>
              </a:buClr>
            </a:pPr>
            <a:endParaRPr lang="es-MX" sz="1867" kern="0" noProof="1">
              <a:solidFill>
                <a:srgbClr val="000000"/>
              </a:solidFill>
              <a:latin typeface="Aptos" panose="020B0004020202020204" pitchFamily="34" charset="0"/>
              <a:cs typeface="Arial"/>
              <a:sym typeface="Arial"/>
            </a:endParaRPr>
          </a:p>
        </p:txBody>
      </p:sp>
      <p:sp>
        <p:nvSpPr>
          <p:cNvPr id="58" name="Google Shape;1712;p43">
            <a:extLst>
              <a:ext uri="{FF2B5EF4-FFF2-40B4-BE49-F238E27FC236}">
                <a16:creationId xmlns:a16="http://schemas.microsoft.com/office/drawing/2014/main" id="{84BAE298-FE25-EB4A-79D0-A9B60D9A7E06}"/>
              </a:ext>
            </a:extLst>
          </p:cNvPr>
          <p:cNvSpPr/>
          <p:nvPr/>
        </p:nvSpPr>
        <p:spPr>
          <a:xfrm flipH="1">
            <a:off x="5398928" y="3180979"/>
            <a:ext cx="482887" cy="482887"/>
          </a:xfrm>
          <a:custGeom>
            <a:avLst/>
            <a:gdLst/>
            <a:ahLst/>
            <a:cxnLst/>
            <a:rect l="l" t="t" r="r" b="b"/>
            <a:pathLst>
              <a:path w="14884" h="14884" extrusionOk="0">
                <a:moveTo>
                  <a:pt x="7442" y="0"/>
                </a:moveTo>
                <a:cubicBezTo>
                  <a:pt x="3323" y="0"/>
                  <a:pt x="1" y="3334"/>
                  <a:pt x="1" y="7442"/>
                </a:cubicBezTo>
                <a:cubicBezTo>
                  <a:pt x="1" y="11549"/>
                  <a:pt x="3323" y="14883"/>
                  <a:pt x="7442" y="14883"/>
                </a:cubicBezTo>
                <a:cubicBezTo>
                  <a:pt x="11550" y="14883"/>
                  <a:pt x="14884" y="11549"/>
                  <a:pt x="14884" y="7442"/>
                </a:cubicBezTo>
                <a:cubicBezTo>
                  <a:pt x="14884" y="3334"/>
                  <a:pt x="11550" y="0"/>
                  <a:pt x="7442" y="0"/>
                </a:cubicBezTo>
                <a:close/>
              </a:path>
            </a:pathLst>
          </a:custGeom>
          <a:solidFill>
            <a:srgbClr val="ED7D31"/>
          </a:solidFill>
          <a:ln>
            <a:solidFill>
              <a:srgbClr val="ED7D31"/>
            </a:solidFill>
          </a:ln>
        </p:spPr>
        <p:txBody>
          <a:bodyPr spcFirstLastPara="1" wrap="square" lIns="0" tIns="121900" rIns="0" bIns="121900" anchor="ctr" anchorCtr="0">
            <a:noAutofit/>
          </a:bodyPr>
          <a:lstStyle/>
          <a:p>
            <a:pPr algn="ctr" defTabSz="1219121">
              <a:buClr>
                <a:srgbClr val="000000"/>
              </a:buClr>
              <a:buSzPts val="1100"/>
            </a:pPr>
            <a:r>
              <a:rPr lang="es-MX" sz="2267" kern="0" noProof="1">
                <a:solidFill>
                  <a:srgbClr val="FFFFFF"/>
                </a:solidFill>
                <a:latin typeface="Aptos" panose="020B0004020202020204" pitchFamily="34" charset="0"/>
                <a:ea typeface="Fira Sans Extra Condensed Medium"/>
                <a:cs typeface="Fira Sans Extra Condensed Medium"/>
                <a:sym typeface="Fira Sans Extra Condensed Medium"/>
              </a:rPr>
              <a:t>2</a:t>
            </a:r>
            <a:endParaRPr lang="es-MX" sz="2267" kern="0" noProof="1">
              <a:solidFill>
                <a:srgbClr val="000000"/>
              </a:solidFill>
              <a:latin typeface="Aptos" panose="020B0004020202020204" pitchFamily="34" charset="0"/>
              <a:cs typeface="Arial"/>
              <a:sym typeface="Arial"/>
            </a:endParaRPr>
          </a:p>
        </p:txBody>
      </p:sp>
      <p:sp>
        <p:nvSpPr>
          <p:cNvPr id="59" name="Google Shape;1713;p43">
            <a:extLst>
              <a:ext uri="{FF2B5EF4-FFF2-40B4-BE49-F238E27FC236}">
                <a16:creationId xmlns:a16="http://schemas.microsoft.com/office/drawing/2014/main" id="{3823CE44-201C-AA26-7312-71DBF0564A63}"/>
              </a:ext>
            </a:extLst>
          </p:cNvPr>
          <p:cNvSpPr txBox="1"/>
          <p:nvPr/>
        </p:nvSpPr>
        <p:spPr>
          <a:xfrm>
            <a:off x="7575901" y="831629"/>
            <a:ext cx="4449255" cy="492402"/>
          </a:xfrm>
          <a:prstGeom prst="rect">
            <a:avLst/>
          </a:prstGeom>
          <a:noFill/>
          <a:ln>
            <a:noFill/>
          </a:ln>
        </p:spPr>
        <p:txBody>
          <a:bodyPr spcFirstLastPara="1" wrap="square" lIns="121900" tIns="121900" rIns="121900" bIns="121900" anchor="t" anchorCtr="0">
            <a:spAutoFit/>
          </a:bodyPr>
          <a:lstStyle/>
          <a:p>
            <a:pPr defTabSz="1219121">
              <a:buClr>
                <a:srgbClr val="000000"/>
              </a:buClr>
            </a:pPr>
            <a:r>
              <a:rPr lang="es-MX" sz="1600" b="1" kern="0" noProof="1">
                <a:solidFill>
                  <a:srgbClr val="ED7E31"/>
                </a:solidFill>
                <a:latin typeface="Aptos" panose="020B0004020202020204" pitchFamily="34" charset="0"/>
                <a:ea typeface="Fira Sans Extra Condensed Medium"/>
                <a:cs typeface="Fira Sans Extra Condensed Medium"/>
                <a:sym typeface="Fira Sans Extra Condensed Medium"/>
              </a:rPr>
              <a:t>Objetivo 02. </a:t>
            </a:r>
            <a:r>
              <a:rPr lang="es-MX" sz="1600" kern="0" noProof="1">
                <a:solidFill>
                  <a:srgbClr val="ED7E31"/>
                </a:solidFill>
                <a:latin typeface="Aptos" panose="020B0004020202020204" pitchFamily="34" charset="0"/>
                <a:ea typeface="Fira Sans Extra Condensed Medium"/>
                <a:cs typeface="Fira Sans Extra Condensed Medium"/>
                <a:sym typeface="Fira Sans Extra Condensed Medium"/>
              </a:rPr>
              <a:t>Actividades de difusión y extensión</a:t>
            </a:r>
          </a:p>
        </p:txBody>
      </p:sp>
      <p:sp>
        <p:nvSpPr>
          <p:cNvPr id="60" name="Google Shape;1714;p43">
            <a:extLst>
              <a:ext uri="{FF2B5EF4-FFF2-40B4-BE49-F238E27FC236}">
                <a16:creationId xmlns:a16="http://schemas.microsoft.com/office/drawing/2014/main" id="{662C1DB7-9560-66C3-F2C6-86661D02A5E6}"/>
              </a:ext>
            </a:extLst>
          </p:cNvPr>
          <p:cNvSpPr txBox="1"/>
          <p:nvPr/>
        </p:nvSpPr>
        <p:spPr>
          <a:xfrm>
            <a:off x="7013376" y="1394494"/>
            <a:ext cx="1772921" cy="138499"/>
          </a:xfrm>
          <a:prstGeom prst="rect">
            <a:avLst/>
          </a:prstGeom>
          <a:noFill/>
          <a:ln>
            <a:noFill/>
          </a:ln>
        </p:spPr>
        <p:txBody>
          <a:bodyPr spcFirstLastPara="1" wrap="square" lIns="0" tIns="0" rIns="0" bIns="0" anchor="t" anchorCtr="0">
            <a:spAutoFit/>
          </a:bodyPr>
          <a:lstStyle/>
          <a:p>
            <a:pPr defTabSz="1219121">
              <a:buClr>
                <a:srgbClr val="000000"/>
              </a:buClr>
            </a:pPr>
            <a:r>
              <a:rPr lang="es-MX" sz="900" kern="0" noProof="1">
                <a:solidFill>
                  <a:srgbClr val="434343"/>
                </a:solidFill>
                <a:latin typeface="Aptos" panose="020B0004020202020204" pitchFamily="34" charset="0"/>
                <a:ea typeface="Roboto"/>
                <a:cs typeface="Roboto"/>
                <a:sym typeface="Roboto"/>
              </a:rPr>
              <a:t>Actividades de extensión realizadas</a:t>
            </a:r>
          </a:p>
        </p:txBody>
      </p:sp>
      <p:sp>
        <p:nvSpPr>
          <p:cNvPr id="50" name="Google Shape;1725;p43">
            <a:extLst>
              <a:ext uri="{FF2B5EF4-FFF2-40B4-BE49-F238E27FC236}">
                <a16:creationId xmlns:a16="http://schemas.microsoft.com/office/drawing/2014/main" id="{54F487EE-24B0-610C-853B-9E66992144C7}"/>
              </a:ext>
            </a:extLst>
          </p:cNvPr>
          <p:cNvSpPr/>
          <p:nvPr/>
        </p:nvSpPr>
        <p:spPr>
          <a:xfrm flipH="1">
            <a:off x="3894480" y="3567279"/>
            <a:ext cx="2446358" cy="2932541"/>
          </a:xfrm>
          <a:custGeom>
            <a:avLst/>
            <a:gdLst/>
            <a:ahLst/>
            <a:cxnLst/>
            <a:rect l="l" t="t" r="r" b="b"/>
            <a:pathLst>
              <a:path w="75404" h="45578" extrusionOk="0">
                <a:moveTo>
                  <a:pt x="74408" y="1"/>
                </a:moveTo>
                <a:cubicBezTo>
                  <a:pt x="74122" y="1"/>
                  <a:pt x="73842" y="138"/>
                  <a:pt x="73677" y="393"/>
                </a:cubicBezTo>
                <a:lnTo>
                  <a:pt x="44768" y="43827"/>
                </a:lnTo>
                <a:lnTo>
                  <a:pt x="882" y="43827"/>
                </a:lnTo>
                <a:cubicBezTo>
                  <a:pt x="394" y="43827"/>
                  <a:pt x="1" y="44220"/>
                  <a:pt x="1" y="44708"/>
                </a:cubicBezTo>
                <a:cubicBezTo>
                  <a:pt x="1" y="45185"/>
                  <a:pt x="394" y="45577"/>
                  <a:pt x="882" y="45577"/>
                </a:cubicBezTo>
                <a:lnTo>
                  <a:pt x="45245" y="45577"/>
                </a:lnTo>
                <a:cubicBezTo>
                  <a:pt x="45530" y="45577"/>
                  <a:pt x="45804" y="45435"/>
                  <a:pt x="45971" y="45185"/>
                </a:cubicBezTo>
                <a:lnTo>
                  <a:pt x="75141" y="1370"/>
                </a:lnTo>
                <a:cubicBezTo>
                  <a:pt x="75403" y="965"/>
                  <a:pt x="75296" y="417"/>
                  <a:pt x="74891" y="143"/>
                </a:cubicBezTo>
                <a:cubicBezTo>
                  <a:pt x="74742" y="47"/>
                  <a:pt x="74574" y="1"/>
                  <a:pt x="74408" y="1"/>
                </a:cubicBezTo>
                <a:close/>
              </a:path>
            </a:pathLst>
          </a:custGeom>
          <a:solidFill>
            <a:srgbClr val="006699"/>
          </a:solidFill>
          <a:ln>
            <a:solidFill>
              <a:srgbClr val="006699"/>
            </a:solidFill>
          </a:ln>
        </p:spPr>
        <p:txBody>
          <a:bodyPr spcFirstLastPara="1" wrap="square" lIns="121900" tIns="121900" rIns="121900" bIns="121900" anchor="ctr" anchorCtr="0">
            <a:noAutofit/>
          </a:bodyPr>
          <a:lstStyle/>
          <a:p>
            <a:pPr defTabSz="1219121">
              <a:buClr>
                <a:srgbClr val="000000"/>
              </a:buClr>
            </a:pPr>
            <a:endParaRPr lang="es-MX" sz="1867" kern="0" noProof="1">
              <a:solidFill>
                <a:srgbClr val="000000"/>
              </a:solidFill>
              <a:latin typeface="Aptos" panose="020B0004020202020204" pitchFamily="34" charset="0"/>
              <a:cs typeface="Arial"/>
              <a:sym typeface="Arial"/>
            </a:endParaRPr>
          </a:p>
        </p:txBody>
      </p:sp>
      <p:sp>
        <p:nvSpPr>
          <p:cNvPr id="51" name="Google Shape;1728;p43">
            <a:extLst>
              <a:ext uri="{FF2B5EF4-FFF2-40B4-BE49-F238E27FC236}">
                <a16:creationId xmlns:a16="http://schemas.microsoft.com/office/drawing/2014/main" id="{E0B0D0CA-8545-4397-365F-232A33EF0D2A}"/>
              </a:ext>
            </a:extLst>
          </p:cNvPr>
          <p:cNvSpPr/>
          <p:nvPr/>
        </p:nvSpPr>
        <p:spPr>
          <a:xfrm flipH="1">
            <a:off x="3689420" y="3190067"/>
            <a:ext cx="482887" cy="482887"/>
          </a:xfrm>
          <a:custGeom>
            <a:avLst/>
            <a:gdLst/>
            <a:ahLst/>
            <a:cxnLst/>
            <a:rect l="l" t="t" r="r" b="b"/>
            <a:pathLst>
              <a:path w="14884" h="14884" extrusionOk="0">
                <a:moveTo>
                  <a:pt x="7442" y="0"/>
                </a:moveTo>
                <a:cubicBezTo>
                  <a:pt x="3334" y="0"/>
                  <a:pt x="1" y="3334"/>
                  <a:pt x="1" y="7442"/>
                </a:cubicBezTo>
                <a:cubicBezTo>
                  <a:pt x="1" y="11549"/>
                  <a:pt x="3334" y="14883"/>
                  <a:pt x="7442" y="14883"/>
                </a:cubicBezTo>
                <a:cubicBezTo>
                  <a:pt x="11550" y="14883"/>
                  <a:pt x="14883" y="11549"/>
                  <a:pt x="14883" y="7442"/>
                </a:cubicBezTo>
                <a:cubicBezTo>
                  <a:pt x="14883" y="3334"/>
                  <a:pt x="11550" y="0"/>
                  <a:pt x="7442" y="0"/>
                </a:cubicBezTo>
                <a:close/>
              </a:path>
            </a:pathLst>
          </a:custGeom>
          <a:solidFill>
            <a:srgbClr val="006699"/>
          </a:solidFill>
          <a:ln>
            <a:solidFill>
              <a:srgbClr val="006699"/>
            </a:solidFill>
          </a:ln>
        </p:spPr>
        <p:txBody>
          <a:bodyPr spcFirstLastPara="1" wrap="square" lIns="0" tIns="121900" rIns="0" bIns="121900" anchor="ctr" anchorCtr="0">
            <a:noAutofit/>
          </a:bodyPr>
          <a:lstStyle/>
          <a:p>
            <a:pPr algn="ctr" defTabSz="1219121">
              <a:buClr>
                <a:srgbClr val="000000"/>
              </a:buClr>
              <a:buSzPts val="1100"/>
            </a:pPr>
            <a:r>
              <a:rPr lang="es-MX" sz="2267" kern="0" noProof="1">
                <a:solidFill>
                  <a:srgbClr val="FFFFFF"/>
                </a:solidFill>
                <a:latin typeface="Aptos" panose="020B0004020202020204" pitchFamily="34" charset="0"/>
                <a:ea typeface="Fira Sans Extra Condensed Medium"/>
                <a:cs typeface="Fira Sans Extra Condensed Medium"/>
                <a:sym typeface="Fira Sans Extra Condensed Medium"/>
              </a:rPr>
              <a:t>1</a:t>
            </a:r>
            <a:endParaRPr lang="es-MX" sz="2267" kern="0" noProof="1">
              <a:solidFill>
                <a:srgbClr val="000000"/>
              </a:solidFill>
              <a:latin typeface="Aptos" panose="020B0004020202020204" pitchFamily="34" charset="0"/>
              <a:cs typeface="Arial"/>
              <a:sym typeface="Arial"/>
            </a:endParaRPr>
          </a:p>
        </p:txBody>
      </p:sp>
      <p:sp>
        <p:nvSpPr>
          <p:cNvPr id="52" name="Google Shape;1729;p43">
            <a:extLst>
              <a:ext uri="{FF2B5EF4-FFF2-40B4-BE49-F238E27FC236}">
                <a16:creationId xmlns:a16="http://schemas.microsoft.com/office/drawing/2014/main" id="{A6241EE8-4DA9-34B1-1991-1D500A330AFE}"/>
              </a:ext>
            </a:extLst>
          </p:cNvPr>
          <p:cNvSpPr txBox="1"/>
          <p:nvPr/>
        </p:nvSpPr>
        <p:spPr>
          <a:xfrm>
            <a:off x="6352148" y="6197817"/>
            <a:ext cx="4099800" cy="492402"/>
          </a:xfrm>
          <a:prstGeom prst="rect">
            <a:avLst/>
          </a:prstGeom>
          <a:noFill/>
          <a:ln>
            <a:noFill/>
          </a:ln>
        </p:spPr>
        <p:txBody>
          <a:bodyPr spcFirstLastPara="1" wrap="none" lIns="121900" tIns="121900" rIns="121900" bIns="121900" anchor="t" anchorCtr="0">
            <a:spAutoFit/>
          </a:bodyPr>
          <a:lstStyle/>
          <a:p>
            <a:pPr algn="l" defTabSz="1219121">
              <a:buClr>
                <a:srgbClr val="000000"/>
              </a:buClr>
            </a:pPr>
            <a:r>
              <a:rPr lang="es-MX" sz="1600" b="1" kern="0" noProof="1">
                <a:solidFill>
                  <a:srgbClr val="036599"/>
                </a:solidFill>
                <a:latin typeface="Aptos" panose="020B0004020202020204" pitchFamily="34" charset="0"/>
                <a:ea typeface="Fira Sans Extra Condensed Medium"/>
                <a:cs typeface="Fira Sans Extra Condensed Medium"/>
                <a:sym typeface="Fira Sans Extra Condensed Medium"/>
              </a:rPr>
              <a:t>Objetivo 01. </a:t>
            </a:r>
            <a:r>
              <a:rPr lang="es-MX" sz="1600" kern="0" noProof="1">
                <a:solidFill>
                  <a:srgbClr val="036599"/>
                </a:solidFill>
                <a:latin typeface="Aptos" panose="020B0004020202020204" pitchFamily="34" charset="0"/>
                <a:ea typeface="Fira Sans Extra Condensed Medium"/>
                <a:cs typeface="Fira Sans Extra Condensed Medium"/>
                <a:sym typeface="Fira Sans Extra Condensed Medium"/>
              </a:rPr>
              <a:t>Modelo integral de vinculación</a:t>
            </a:r>
          </a:p>
        </p:txBody>
      </p:sp>
      <p:sp>
        <p:nvSpPr>
          <p:cNvPr id="53" name="Google Shape;1730;p43">
            <a:extLst>
              <a:ext uri="{FF2B5EF4-FFF2-40B4-BE49-F238E27FC236}">
                <a16:creationId xmlns:a16="http://schemas.microsoft.com/office/drawing/2014/main" id="{B16E0653-96E4-5D7E-46F2-3CE526466445}"/>
              </a:ext>
            </a:extLst>
          </p:cNvPr>
          <p:cNvSpPr txBox="1"/>
          <p:nvPr/>
        </p:nvSpPr>
        <p:spPr>
          <a:xfrm>
            <a:off x="5534962" y="5873447"/>
            <a:ext cx="3903313" cy="138499"/>
          </a:xfrm>
          <a:prstGeom prst="rect">
            <a:avLst/>
          </a:prstGeom>
          <a:noFill/>
          <a:ln>
            <a:noFill/>
          </a:ln>
        </p:spPr>
        <p:txBody>
          <a:bodyPr spcFirstLastPara="1" wrap="square" lIns="0" tIns="0" rIns="0" bIns="0" anchor="t" anchorCtr="0">
            <a:spAutoFit/>
          </a:bodyPr>
          <a:lstStyle/>
          <a:p>
            <a:pPr defTabSz="1219121">
              <a:buClr>
                <a:srgbClr val="000000"/>
              </a:buClr>
            </a:pPr>
            <a:r>
              <a:rPr lang="es-MX" sz="900" kern="0" noProof="1">
                <a:solidFill>
                  <a:srgbClr val="434343"/>
                </a:solidFill>
                <a:latin typeface="Aptos" panose="020B0004020202020204" pitchFamily="34" charset="0"/>
                <a:ea typeface="Roboto"/>
                <a:cs typeface="Roboto"/>
                <a:sym typeface="Roboto"/>
              </a:rPr>
              <a:t>Satisfacción sobre la claridad y coordinación de las actividades de vinculación</a:t>
            </a:r>
          </a:p>
        </p:txBody>
      </p:sp>
      <p:sp>
        <p:nvSpPr>
          <p:cNvPr id="54" name="Google Shape;1731;p43">
            <a:extLst>
              <a:ext uri="{FF2B5EF4-FFF2-40B4-BE49-F238E27FC236}">
                <a16:creationId xmlns:a16="http://schemas.microsoft.com/office/drawing/2014/main" id="{EE9B14C9-64F9-3B6A-E74D-B08713434341}"/>
              </a:ext>
            </a:extLst>
          </p:cNvPr>
          <p:cNvSpPr txBox="1"/>
          <p:nvPr/>
        </p:nvSpPr>
        <p:spPr>
          <a:xfrm>
            <a:off x="5611833" y="6107234"/>
            <a:ext cx="1913985" cy="138499"/>
          </a:xfrm>
          <a:prstGeom prst="rect">
            <a:avLst/>
          </a:prstGeom>
          <a:noFill/>
          <a:ln>
            <a:noFill/>
          </a:ln>
        </p:spPr>
        <p:txBody>
          <a:bodyPr spcFirstLastPara="1" wrap="square" lIns="0" tIns="0" rIns="0" bIns="0" anchor="t" anchorCtr="0">
            <a:spAutoFit/>
          </a:bodyPr>
          <a:lstStyle/>
          <a:p>
            <a:pPr defTabSz="1219121">
              <a:buClr>
                <a:srgbClr val="000000"/>
              </a:buClr>
            </a:pPr>
            <a:r>
              <a:rPr lang="es-MX" sz="900" b="1" kern="0" noProof="1">
                <a:latin typeface="Aptos" panose="020B0004020202020204" pitchFamily="34" charset="0"/>
                <a:ea typeface="Roboto"/>
                <a:cs typeface="Roboto"/>
                <a:sym typeface="Roboto"/>
              </a:rPr>
              <a:t>Acciones de vinculación y proyectos</a:t>
            </a:r>
          </a:p>
        </p:txBody>
      </p:sp>
      <p:sp>
        <p:nvSpPr>
          <p:cNvPr id="9" name="Google Shape;1730;p43">
            <a:extLst>
              <a:ext uri="{FF2B5EF4-FFF2-40B4-BE49-F238E27FC236}">
                <a16:creationId xmlns:a16="http://schemas.microsoft.com/office/drawing/2014/main" id="{67460138-B697-0031-D952-A08754D42044}"/>
              </a:ext>
            </a:extLst>
          </p:cNvPr>
          <p:cNvSpPr txBox="1"/>
          <p:nvPr/>
        </p:nvSpPr>
        <p:spPr>
          <a:xfrm>
            <a:off x="5448388" y="5639659"/>
            <a:ext cx="3930563" cy="138499"/>
          </a:xfrm>
          <a:prstGeom prst="rect">
            <a:avLst/>
          </a:prstGeom>
          <a:noFill/>
          <a:ln>
            <a:noFill/>
          </a:ln>
        </p:spPr>
        <p:txBody>
          <a:bodyPr spcFirstLastPara="1" wrap="square" lIns="0" tIns="0" rIns="0" bIns="0" anchor="t" anchorCtr="0">
            <a:spAutoFit/>
          </a:bodyPr>
          <a:lstStyle/>
          <a:p>
            <a:pPr defTabSz="1219121">
              <a:buClr>
                <a:srgbClr val="000000"/>
              </a:buClr>
            </a:pPr>
            <a:r>
              <a:rPr lang="es-MX" sz="900" kern="0" noProof="1">
                <a:solidFill>
                  <a:srgbClr val="434343"/>
                </a:solidFill>
                <a:latin typeface="Aptos" panose="020B0004020202020204" pitchFamily="34" charset="0"/>
                <a:ea typeface="Roboto"/>
                <a:cs typeface="Roboto"/>
                <a:sym typeface="Roboto"/>
              </a:rPr>
              <a:t>Proyectos y actividades colaborativos desarrollados con instituciones externas</a:t>
            </a:r>
          </a:p>
        </p:txBody>
      </p:sp>
      <p:sp>
        <p:nvSpPr>
          <p:cNvPr id="10" name="Google Shape;1730;p43">
            <a:extLst>
              <a:ext uri="{FF2B5EF4-FFF2-40B4-BE49-F238E27FC236}">
                <a16:creationId xmlns:a16="http://schemas.microsoft.com/office/drawing/2014/main" id="{B041E8C2-4B77-DA49-9AEA-4F3F7036365B}"/>
              </a:ext>
            </a:extLst>
          </p:cNvPr>
          <p:cNvSpPr txBox="1"/>
          <p:nvPr/>
        </p:nvSpPr>
        <p:spPr>
          <a:xfrm>
            <a:off x="5334021" y="5405871"/>
            <a:ext cx="2446182" cy="138499"/>
          </a:xfrm>
          <a:prstGeom prst="rect">
            <a:avLst/>
          </a:prstGeom>
          <a:noFill/>
          <a:ln>
            <a:noFill/>
          </a:ln>
        </p:spPr>
        <p:txBody>
          <a:bodyPr spcFirstLastPara="1" wrap="square" lIns="0" tIns="0" rIns="0" bIns="0" anchor="t" anchorCtr="0">
            <a:spAutoFit/>
          </a:bodyPr>
          <a:lstStyle/>
          <a:p>
            <a:pPr defTabSz="1219121">
              <a:buClr>
                <a:srgbClr val="000000"/>
              </a:buClr>
            </a:pPr>
            <a:r>
              <a:rPr lang="es-MX" sz="900" kern="0" noProof="1">
                <a:solidFill>
                  <a:srgbClr val="434343"/>
                </a:solidFill>
                <a:latin typeface="Aptos" panose="020B0004020202020204" pitchFamily="34" charset="0"/>
                <a:ea typeface="Roboto"/>
                <a:cs typeface="Roboto"/>
                <a:sym typeface="Roboto"/>
              </a:rPr>
              <a:t>Proyectos que se formalizan mediante convenios</a:t>
            </a:r>
          </a:p>
        </p:txBody>
      </p:sp>
      <p:sp>
        <p:nvSpPr>
          <p:cNvPr id="11" name="Google Shape;1730;p43">
            <a:extLst>
              <a:ext uri="{FF2B5EF4-FFF2-40B4-BE49-F238E27FC236}">
                <a16:creationId xmlns:a16="http://schemas.microsoft.com/office/drawing/2014/main" id="{8D4B9912-0518-3336-6E5B-02A70BF2A25C}"/>
              </a:ext>
            </a:extLst>
          </p:cNvPr>
          <p:cNvSpPr txBox="1"/>
          <p:nvPr/>
        </p:nvSpPr>
        <p:spPr>
          <a:xfrm>
            <a:off x="5254003" y="5172083"/>
            <a:ext cx="1931619" cy="138499"/>
          </a:xfrm>
          <a:prstGeom prst="rect">
            <a:avLst/>
          </a:prstGeom>
          <a:noFill/>
          <a:ln>
            <a:noFill/>
          </a:ln>
        </p:spPr>
        <p:txBody>
          <a:bodyPr spcFirstLastPara="1" wrap="square" lIns="0" tIns="0" rIns="0" bIns="0" anchor="t" anchorCtr="0">
            <a:spAutoFit/>
          </a:bodyPr>
          <a:lstStyle/>
          <a:p>
            <a:pPr defTabSz="1219121">
              <a:buClr>
                <a:srgbClr val="000000"/>
              </a:buClr>
            </a:pPr>
            <a:r>
              <a:rPr lang="es-MX" sz="900" kern="0" noProof="1">
                <a:solidFill>
                  <a:srgbClr val="434343"/>
                </a:solidFill>
                <a:latin typeface="Aptos" panose="020B0004020202020204" pitchFamily="34" charset="0"/>
                <a:ea typeface="Roboto"/>
                <a:cs typeface="Roboto"/>
                <a:sym typeface="Roboto"/>
              </a:rPr>
              <a:t>Beneficiarios directos de los proyectos</a:t>
            </a:r>
          </a:p>
        </p:txBody>
      </p:sp>
      <p:sp>
        <p:nvSpPr>
          <p:cNvPr id="12" name="Google Shape;1730;p43">
            <a:extLst>
              <a:ext uri="{FF2B5EF4-FFF2-40B4-BE49-F238E27FC236}">
                <a16:creationId xmlns:a16="http://schemas.microsoft.com/office/drawing/2014/main" id="{62D65F93-AE53-8BB7-C794-EA7C8AA0A0EC}"/>
              </a:ext>
            </a:extLst>
          </p:cNvPr>
          <p:cNvSpPr txBox="1"/>
          <p:nvPr/>
        </p:nvSpPr>
        <p:spPr>
          <a:xfrm>
            <a:off x="5162745" y="4938295"/>
            <a:ext cx="2324354" cy="138499"/>
          </a:xfrm>
          <a:prstGeom prst="rect">
            <a:avLst/>
          </a:prstGeom>
          <a:noFill/>
          <a:ln>
            <a:noFill/>
          </a:ln>
        </p:spPr>
        <p:txBody>
          <a:bodyPr spcFirstLastPara="1" wrap="square" lIns="0" tIns="0" rIns="0" bIns="0" anchor="t" anchorCtr="0">
            <a:spAutoFit/>
          </a:bodyPr>
          <a:lstStyle/>
          <a:p>
            <a:pPr defTabSz="1219121">
              <a:buClr>
                <a:srgbClr val="000000"/>
              </a:buClr>
            </a:pPr>
            <a:r>
              <a:rPr lang="es-MX" sz="900" kern="0" noProof="1">
                <a:solidFill>
                  <a:srgbClr val="434343"/>
                </a:solidFill>
                <a:latin typeface="Aptos" panose="020B0004020202020204" pitchFamily="34" charset="0"/>
                <a:ea typeface="Roboto"/>
                <a:cs typeface="Roboto"/>
                <a:sym typeface="Roboto"/>
              </a:rPr>
              <a:t>Relevancia y efectividad de las colaboraciones</a:t>
            </a:r>
          </a:p>
        </p:txBody>
      </p:sp>
      <p:sp>
        <p:nvSpPr>
          <p:cNvPr id="13" name="Google Shape;1730;p43">
            <a:extLst>
              <a:ext uri="{FF2B5EF4-FFF2-40B4-BE49-F238E27FC236}">
                <a16:creationId xmlns:a16="http://schemas.microsoft.com/office/drawing/2014/main" id="{D9994B22-169A-E86A-8BCD-A3040E90996C}"/>
              </a:ext>
            </a:extLst>
          </p:cNvPr>
          <p:cNvSpPr txBox="1"/>
          <p:nvPr/>
        </p:nvSpPr>
        <p:spPr>
          <a:xfrm>
            <a:off x="5028889" y="4704507"/>
            <a:ext cx="1466748" cy="138499"/>
          </a:xfrm>
          <a:prstGeom prst="rect">
            <a:avLst/>
          </a:prstGeom>
          <a:noFill/>
          <a:ln>
            <a:noFill/>
          </a:ln>
        </p:spPr>
        <p:txBody>
          <a:bodyPr spcFirstLastPara="1" wrap="square" lIns="0" tIns="0" rIns="0" bIns="0" anchor="t" anchorCtr="0">
            <a:spAutoFit/>
          </a:bodyPr>
          <a:lstStyle/>
          <a:p>
            <a:pPr defTabSz="1219121">
              <a:buClr>
                <a:srgbClr val="000000"/>
              </a:buClr>
            </a:pPr>
            <a:r>
              <a:rPr sz="900">
                <a:solidFill>
                  <a:srgbClr val="434343"/>
                </a:solidFill>
                <a:latin typeface="Aptos"/>
              </a:rPr>
              <a:t>Satisfacción de los proyectos</a:t>
            </a:r>
          </a:p>
        </p:txBody>
      </p:sp>
      <p:sp>
        <p:nvSpPr>
          <p:cNvPr id="14" name="Google Shape;1714;p43">
            <a:extLst>
              <a:ext uri="{FF2B5EF4-FFF2-40B4-BE49-F238E27FC236}">
                <a16:creationId xmlns:a16="http://schemas.microsoft.com/office/drawing/2014/main" id="{C0AD3D5A-30F9-EE83-4497-D498D5B9AAFE}"/>
              </a:ext>
            </a:extLst>
          </p:cNvPr>
          <p:cNvSpPr txBox="1"/>
          <p:nvPr/>
        </p:nvSpPr>
        <p:spPr>
          <a:xfrm>
            <a:off x="6901407" y="1771771"/>
            <a:ext cx="2231380" cy="138499"/>
          </a:xfrm>
          <a:prstGeom prst="rect">
            <a:avLst/>
          </a:prstGeom>
          <a:noFill/>
          <a:ln>
            <a:noFill/>
          </a:ln>
        </p:spPr>
        <p:txBody>
          <a:bodyPr spcFirstLastPara="1" wrap="square" lIns="0" tIns="0" rIns="0" bIns="0" anchor="t" anchorCtr="0">
            <a:spAutoFit/>
          </a:bodyPr>
          <a:lstStyle/>
          <a:p>
            <a:pPr defTabSz="1219121">
              <a:buClr>
                <a:srgbClr val="000000"/>
              </a:buClr>
            </a:pPr>
            <a:r>
              <a:rPr lang="es-MX" sz="900" kern="0" noProof="1">
                <a:solidFill>
                  <a:srgbClr val="434343"/>
                </a:solidFill>
                <a:latin typeface="Aptos" panose="020B0004020202020204" pitchFamily="34" charset="0"/>
                <a:ea typeface="Roboto"/>
                <a:cs typeface="Roboto"/>
                <a:sym typeface="Roboto"/>
              </a:rPr>
              <a:t> Cantidad de participantes en las actividades</a:t>
            </a:r>
          </a:p>
        </p:txBody>
      </p:sp>
      <p:sp>
        <p:nvSpPr>
          <p:cNvPr id="15" name="Google Shape;1714;p43">
            <a:extLst>
              <a:ext uri="{FF2B5EF4-FFF2-40B4-BE49-F238E27FC236}">
                <a16:creationId xmlns:a16="http://schemas.microsoft.com/office/drawing/2014/main" id="{756DDA87-A155-324C-534F-21E2A3977A75}"/>
              </a:ext>
            </a:extLst>
          </p:cNvPr>
          <p:cNvSpPr txBox="1"/>
          <p:nvPr/>
        </p:nvSpPr>
        <p:spPr>
          <a:xfrm>
            <a:off x="6765652" y="2155161"/>
            <a:ext cx="2465419" cy="138499"/>
          </a:xfrm>
          <a:prstGeom prst="rect">
            <a:avLst/>
          </a:prstGeom>
          <a:noFill/>
          <a:ln>
            <a:noFill/>
          </a:ln>
        </p:spPr>
        <p:txBody>
          <a:bodyPr spcFirstLastPara="1" wrap="square" lIns="0" tIns="0" rIns="0" bIns="0" anchor="t" anchorCtr="0">
            <a:spAutoFit/>
          </a:bodyPr>
          <a:lstStyle/>
          <a:p>
            <a:pPr defTabSz="1219121">
              <a:buClr>
                <a:srgbClr val="000000"/>
              </a:buClr>
            </a:pPr>
            <a:r>
              <a:rPr lang="es-MX" sz="900" kern="0" noProof="1">
                <a:solidFill>
                  <a:srgbClr val="434343"/>
                </a:solidFill>
                <a:latin typeface="Aptos" panose="020B0004020202020204" pitchFamily="34" charset="0"/>
                <a:ea typeface="Roboto"/>
                <a:cs typeface="Roboto"/>
                <a:sym typeface="Roboto"/>
              </a:rPr>
              <a:t>Publicaciones y materiales de difusión generados</a:t>
            </a:r>
          </a:p>
        </p:txBody>
      </p:sp>
      <p:sp>
        <p:nvSpPr>
          <p:cNvPr id="16" name="Google Shape;1714;p43">
            <a:extLst>
              <a:ext uri="{FF2B5EF4-FFF2-40B4-BE49-F238E27FC236}">
                <a16:creationId xmlns:a16="http://schemas.microsoft.com/office/drawing/2014/main" id="{7F37892C-40E2-43AB-1B1E-4190708597D0}"/>
              </a:ext>
            </a:extLst>
          </p:cNvPr>
          <p:cNvSpPr txBox="1"/>
          <p:nvPr/>
        </p:nvSpPr>
        <p:spPr>
          <a:xfrm>
            <a:off x="6645481" y="2486895"/>
            <a:ext cx="3108119" cy="276999"/>
          </a:xfrm>
          <a:prstGeom prst="rect">
            <a:avLst/>
          </a:prstGeom>
          <a:noFill/>
          <a:ln>
            <a:noFill/>
          </a:ln>
        </p:spPr>
        <p:txBody>
          <a:bodyPr spcFirstLastPara="1" wrap="square" lIns="0" tIns="0" rIns="0" bIns="0" anchor="t" anchorCtr="0">
            <a:spAutoFit/>
          </a:bodyPr>
          <a:lstStyle/>
          <a:p>
            <a:pPr defTabSz="1219121">
              <a:buClr>
                <a:srgbClr val="000000"/>
              </a:buClr>
            </a:pPr>
            <a:r>
              <a:rPr lang="es-MX" sz="900" kern="0" noProof="1">
                <a:solidFill>
                  <a:srgbClr val="434343"/>
                </a:solidFill>
                <a:latin typeface="Aptos" panose="020B0004020202020204" pitchFamily="34" charset="0"/>
                <a:ea typeface="Roboto"/>
                <a:cs typeface="Roboto"/>
                <a:sym typeface="Roboto"/>
              </a:rPr>
              <a:t>Participación de los miembros de la comunidad universitaria y de usuarios externos en las actividades llevadas a cabo</a:t>
            </a:r>
          </a:p>
        </p:txBody>
      </p:sp>
      <p:sp>
        <p:nvSpPr>
          <p:cNvPr id="17" name="Google Shape;1714;p43">
            <a:extLst>
              <a:ext uri="{FF2B5EF4-FFF2-40B4-BE49-F238E27FC236}">
                <a16:creationId xmlns:a16="http://schemas.microsoft.com/office/drawing/2014/main" id="{C0D683A9-55EC-C98B-2442-0644EC14DD6F}"/>
              </a:ext>
            </a:extLst>
          </p:cNvPr>
          <p:cNvSpPr txBox="1"/>
          <p:nvPr/>
        </p:nvSpPr>
        <p:spPr>
          <a:xfrm>
            <a:off x="6535336" y="2951529"/>
            <a:ext cx="4531690" cy="138499"/>
          </a:xfrm>
          <a:prstGeom prst="rect">
            <a:avLst/>
          </a:prstGeom>
          <a:noFill/>
          <a:ln>
            <a:noFill/>
          </a:ln>
        </p:spPr>
        <p:txBody>
          <a:bodyPr spcFirstLastPara="1" wrap="square" lIns="0" tIns="0" rIns="0" bIns="0" anchor="t" anchorCtr="0">
            <a:spAutoFit/>
          </a:bodyPr>
          <a:lstStyle/>
          <a:p>
            <a:pPr defTabSz="1219121">
              <a:buClr>
                <a:srgbClr val="000000"/>
              </a:buClr>
            </a:pPr>
            <a:r>
              <a:rPr lang="es-MX" sz="900" kern="0" noProof="1">
                <a:solidFill>
                  <a:srgbClr val="434343"/>
                </a:solidFill>
                <a:latin typeface="Aptos" panose="020B0004020202020204" pitchFamily="34" charset="0"/>
                <a:ea typeface="Roboto"/>
                <a:cs typeface="Roboto"/>
                <a:sym typeface="Roboto"/>
              </a:rPr>
              <a:t>Impacto y satisfacción de las actividades en la comunidad universitaria y el público externo</a:t>
            </a:r>
          </a:p>
        </p:txBody>
      </p:sp>
      <p:cxnSp>
        <p:nvCxnSpPr>
          <p:cNvPr id="30" name="Conector recto 29">
            <a:extLst>
              <a:ext uri="{FF2B5EF4-FFF2-40B4-BE49-F238E27FC236}">
                <a16:creationId xmlns:a16="http://schemas.microsoft.com/office/drawing/2014/main" id="{4D887BBB-C477-2E8A-15BF-2FF307A35581}"/>
              </a:ext>
            </a:extLst>
          </p:cNvPr>
          <p:cNvCxnSpPr>
            <a:cxnSpLocks/>
          </p:cNvCxnSpPr>
          <p:nvPr/>
        </p:nvCxnSpPr>
        <p:spPr>
          <a:xfrm>
            <a:off x="6178168" y="1825763"/>
            <a:ext cx="635065" cy="11545"/>
          </a:xfrm>
          <a:prstGeom prst="line">
            <a:avLst/>
          </a:prstGeom>
          <a:solidFill>
            <a:srgbClr val="ED7D31"/>
          </a:solidFill>
          <a:ln w="28575">
            <a:solidFill>
              <a:srgbClr val="ED7D31"/>
            </a:solidFill>
          </a:ln>
        </p:spPr>
        <p:style>
          <a:lnRef idx="1">
            <a:schemeClr val="accent1"/>
          </a:lnRef>
          <a:fillRef idx="0">
            <a:schemeClr val="accent1"/>
          </a:fillRef>
          <a:effectRef idx="0">
            <a:schemeClr val="accent1"/>
          </a:effectRef>
          <a:fontRef idx="minor">
            <a:schemeClr val="tx1"/>
          </a:fontRef>
        </p:style>
      </p:cxnSp>
      <p:cxnSp>
        <p:nvCxnSpPr>
          <p:cNvPr id="31" name="Conector recto 30">
            <a:extLst>
              <a:ext uri="{FF2B5EF4-FFF2-40B4-BE49-F238E27FC236}">
                <a16:creationId xmlns:a16="http://schemas.microsoft.com/office/drawing/2014/main" id="{387F186A-C6BD-96F6-DC0C-A5652C7AC0AD}"/>
              </a:ext>
            </a:extLst>
          </p:cNvPr>
          <p:cNvCxnSpPr>
            <a:cxnSpLocks/>
          </p:cNvCxnSpPr>
          <p:nvPr/>
        </p:nvCxnSpPr>
        <p:spPr>
          <a:xfrm>
            <a:off x="6054419" y="2218674"/>
            <a:ext cx="635065" cy="11545"/>
          </a:xfrm>
          <a:prstGeom prst="line">
            <a:avLst/>
          </a:prstGeom>
          <a:solidFill>
            <a:srgbClr val="ED7D31"/>
          </a:solidFill>
          <a:ln w="28575">
            <a:solidFill>
              <a:srgbClr val="ED7D31"/>
            </a:solidFill>
          </a:ln>
        </p:spPr>
        <p:style>
          <a:lnRef idx="1">
            <a:schemeClr val="accent1"/>
          </a:lnRef>
          <a:fillRef idx="0">
            <a:schemeClr val="accent1"/>
          </a:fillRef>
          <a:effectRef idx="0">
            <a:schemeClr val="accent1"/>
          </a:effectRef>
          <a:fontRef idx="minor">
            <a:schemeClr val="tx1"/>
          </a:fontRef>
        </p:style>
      </p:cxnSp>
      <p:cxnSp>
        <p:nvCxnSpPr>
          <p:cNvPr id="32" name="Conector recto 31">
            <a:extLst>
              <a:ext uri="{FF2B5EF4-FFF2-40B4-BE49-F238E27FC236}">
                <a16:creationId xmlns:a16="http://schemas.microsoft.com/office/drawing/2014/main" id="{14BFD9D5-28B4-4668-3A61-A13903C769E5}"/>
              </a:ext>
            </a:extLst>
          </p:cNvPr>
          <p:cNvCxnSpPr>
            <a:cxnSpLocks/>
          </p:cNvCxnSpPr>
          <p:nvPr/>
        </p:nvCxnSpPr>
        <p:spPr>
          <a:xfrm>
            <a:off x="5806921" y="3004497"/>
            <a:ext cx="635065" cy="11545"/>
          </a:xfrm>
          <a:prstGeom prst="line">
            <a:avLst/>
          </a:prstGeom>
          <a:solidFill>
            <a:srgbClr val="ED7D31"/>
          </a:solidFill>
          <a:ln w="28575">
            <a:solidFill>
              <a:srgbClr val="ED7D31"/>
            </a:solidFill>
          </a:ln>
        </p:spPr>
        <p:style>
          <a:lnRef idx="1">
            <a:schemeClr val="accent1"/>
          </a:lnRef>
          <a:fillRef idx="0">
            <a:schemeClr val="accent1"/>
          </a:fillRef>
          <a:effectRef idx="0">
            <a:schemeClr val="accent1"/>
          </a:effectRef>
          <a:fontRef idx="minor">
            <a:schemeClr val="tx1"/>
          </a:fontRef>
        </p:style>
      </p:cxnSp>
      <p:cxnSp>
        <p:nvCxnSpPr>
          <p:cNvPr id="33" name="Conector recto 32">
            <a:extLst>
              <a:ext uri="{FF2B5EF4-FFF2-40B4-BE49-F238E27FC236}">
                <a16:creationId xmlns:a16="http://schemas.microsoft.com/office/drawing/2014/main" id="{C259118A-A2AC-FEDA-A702-89C2D70C697E}"/>
              </a:ext>
            </a:extLst>
          </p:cNvPr>
          <p:cNvCxnSpPr>
            <a:cxnSpLocks/>
          </p:cNvCxnSpPr>
          <p:nvPr/>
        </p:nvCxnSpPr>
        <p:spPr>
          <a:xfrm>
            <a:off x="5930670" y="2611585"/>
            <a:ext cx="635065" cy="11545"/>
          </a:xfrm>
          <a:prstGeom prst="line">
            <a:avLst/>
          </a:prstGeom>
          <a:solidFill>
            <a:srgbClr val="ED7D31"/>
          </a:solidFill>
          <a:ln w="28575">
            <a:solidFill>
              <a:srgbClr val="ED7D31"/>
            </a:solidFill>
          </a:ln>
        </p:spPr>
        <p:style>
          <a:lnRef idx="1">
            <a:schemeClr val="accent1"/>
          </a:lnRef>
          <a:fillRef idx="0">
            <a:schemeClr val="accent1"/>
          </a:fillRef>
          <a:effectRef idx="0">
            <a:schemeClr val="accent1"/>
          </a:effectRef>
          <a:fontRef idx="minor">
            <a:schemeClr val="tx1"/>
          </a:fontRef>
        </p:style>
      </p:cxnSp>
      <p:cxnSp>
        <p:nvCxnSpPr>
          <p:cNvPr id="35" name="Conector recto 34">
            <a:extLst>
              <a:ext uri="{FF2B5EF4-FFF2-40B4-BE49-F238E27FC236}">
                <a16:creationId xmlns:a16="http://schemas.microsoft.com/office/drawing/2014/main" id="{3A221291-2AE1-9F45-5130-53824B4BFFA3}"/>
              </a:ext>
            </a:extLst>
          </p:cNvPr>
          <p:cNvCxnSpPr/>
          <p:nvPr/>
        </p:nvCxnSpPr>
        <p:spPr>
          <a:xfrm>
            <a:off x="4404521" y="5001960"/>
            <a:ext cx="612000" cy="0"/>
          </a:xfrm>
          <a:prstGeom prst="line">
            <a:avLst/>
          </a:prstGeom>
          <a:solidFill>
            <a:srgbClr val="006699"/>
          </a:solidFill>
          <a:ln w="28575">
            <a:solidFill>
              <a:srgbClr val="006699"/>
            </a:solidFill>
          </a:ln>
        </p:spPr>
        <p:style>
          <a:lnRef idx="1">
            <a:schemeClr val="accent1"/>
          </a:lnRef>
          <a:fillRef idx="0">
            <a:schemeClr val="accent1"/>
          </a:fillRef>
          <a:effectRef idx="0">
            <a:schemeClr val="accent1"/>
          </a:effectRef>
          <a:fontRef idx="minor">
            <a:schemeClr val="tx1"/>
          </a:fontRef>
        </p:style>
      </p:cxnSp>
      <p:cxnSp>
        <p:nvCxnSpPr>
          <p:cNvPr id="36" name="Conector recto 35">
            <a:extLst>
              <a:ext uri="{FF2B5EF4-FFF2-40B4-BE49-F238E27FC236}">
                <a16:creationId xmlns:a16="http://schemas.microsoft.com/office/drawing/2014/main" id="{268CC19D-C1FE-6EA9-CA21-348C6B280E4B}"/>
              </a:ext>
            </a:extLst>
          </p:cNvPr>
          <p:cNvCxnSpPr/>
          <p:nvPr/>
        </p:nvCxnSpPr>
        <p:spPr>
          <a:xfrm>
            <a:off x="4483707" y="5236504"/>
            <a:ext cx="612000" cy="0"/>
          </a:xfrm>
          <a:prstGeom prst="line">
            <a:avLst/>
          </a:prstGeom>
          <a:solidFill>
            <a:srgbClr val="006699"/>
          </a:solidFill>
          <a:ln w="28575">
            <a:solidFill>
              <a:srgbClr val="006699"/>
            </a:solidFill>
          </a:ln>
        </p:spPr>
        <p:style>
          <a:lnRef idx="1">
            <a:schemeClr val="accent1"/>
          </a:lnRef>
          <a:fillRef idx="0">
            <a:schemeClr val="accent1"/>
          </a:fillRef>
          <a:effectRef idx="0">
            <a:schemeClr val="accent1"/>
          </a:effectRef>
          <a:fontRef idx="minor">
            <a:schemeClr val="tx1"/>
          </a:fontRef>
        </p:style>
      </p:cxnSp>
      <p:cxnSp>
        <p:nvCxnSpPr>
          <p:cNvPr id="37" name="Conector recto 36">
            <a:extLst>
              <a:ext uri="{FF2B5EF4-FFF2-40B4-BE49-F238E27FC236}">
                <a16:creationId xmlns:a16="http://schemas.microsoft.com/office/drawing/2014/main" id="{6AAA7384-E6E5-6748-4BD8-63580D55F561}"/>
              </a:ext>
            </a:extLst>
          </p:cNvPr>
          <p:cNvCxnSpPr/>
          <p:nvPr/>
        </p:nvCxnSpPr>
        <p:spPr>
          <a:xfrm>
            <a:off x="4562893" y="5471048"/>
            <a:ext cx="612000" cy="0"/>
          </a:xfrm>
          <a:prstGeom prst="line">
            <a:avLst/>
          </a:prstGeom>
          <a:solidFill>
            <a:srgbClr val="006699"/>
          </a:solidFill>
          <a:ln w="28575">
            <a:solidFill>
              <a:srgbClr val="006699"/>
            </a:solidFill>
          </a:ln>
        </p:spPr>
        <p:style>
          <a:lnRef idx="1">
            <a:schemeClr val="accent1"/>
          </a:lnRef>
          <a:fillRef idx="0">
            <a:schemeClr val="accent1"/>
          </a:fillRef>
          <a:effectRef idx="0">
            <a:schemeClr val="accent1"/>
          </a:effectRef>
          <a:fontRef idx="minor">
            <a:schemeClr val="tx1"/>
          </a:fontRef>
        </p:style>
      </p:cxnSp>
      <p:cxnSp>
        <p:nvCxnSpPr>
          <p:cNvPr id="38" name="Conector recto 37">
            <a:extLst>
              <a:ext uri="{FF2B5EF4-FFF2-40B4-BE49-F238E27FC236}">
                <a16:creationId xmlns:a16="http://schemas.microsoft.com/office/drawing/2014/main" id="{02559A8D-C6AE-9386-DC4D-8D3D561E35D0}"/>
              </a:ext>
            </a:extLst>
          </p:cNvPr>
          <p:cNvCxnSpPr/>
          <p:nvPr/>
        </p:nvCxnSpPr>
        <p:spPr>
          <a:xfrm>
            <a:off x="4642079" y="5705592"/>
            <a:ext cx="612000" cy="0"/>
          </a:xfrm>
          <a:prstGeom prst="line">
            <a:avLst/>
          </a:prstGeom>
          <a:solidFill>
            <a:srgbClr val="006699"/>
          </a:solidFill>
          <a:ln w="28575">
            <a:solidFill>
              <a:srgbClr val="006699"/>
            </a:solidFill>
          </a:ln>
        </p:spPr>
        <p:style>
          <a:lnRef idx="1">
            <a:schemeClr val="accent1"/>
          </a:lnRef>
          <a:fillRef idx="0">
            <a:schemeClr val="accent1"/>
          </a:fillRef>
          <a:effectRef idx="0">
            <a:schemeClr val="accent1"/>
          </a:effectRef>
          <a:fontRef idx="minor">
            <a:schemeClr val="tx1"/>
          </a:fontRef>
        </p:style>
      </p:cxnSp>
      <p:cxnSp>
        <p:nvCxnSpPr>
          <p:cNvPr id="39" name="Conector recto 38">
            <a:extLst>
              <a:ext uri="{FF2B5EF4-FFF2-40B4-BE49-F238E27FC236}">
                <a16:creationId xmlns:a16="http://schemas.microsoft.com/office/drawing/2014/main" id="{ED1FE39B-A750-F1AE-03E8-133748708B1C}"/>
              </a:ext>
            </a:extLst>
          </p:cNvPr>
          <p:cNvCxnSpPr/>
          <p:nvPr/>
        </p:nvCxnSpPr>
        <p:spPr>
          <a:xfrm>
            <a:off x="4721265" y="5940136"/>
            <a:ext cx="612000" cy="0"/>
          </a:xfrm>
          <a:prstGeom prst="line">
            <a:avLst/>
          </a:prstGeom>
          <a:solidFill>
            <a:srgbClr val="006699"/>
          </a:solidFill>
          <a:ln w="28575">
            <a:solidFill>
              <a:srgbClr val="006699"/>
            </a:solidFill>
          </a:ln>
        </p:spPr>
        <p:style>
          <a:lnRef idx="1">
            <a:schemeClr val="accent1"/>
          </a:lnRef>
          <a:fillRef idx="0">
            <a:schemeClr val="accent1"/>
          </a:fillRef>
          <a:effectRef idx="0">
            <a:schemeClr val="accent1"/>
          </a:effectRef>
          <a:fontRef idx="minor">
            <a:schemeClr val="tx1"/>
          </a:fontRef>
        </p:style>
      </p:cxnSp>
      <p:cxnSp>
        <p:nvCxnSpPr>
          <p:cNvPr id="40" name="Conector recto 39">
            <a:extLst>
              <a:ext uri="{FF2B5EF4-FFF2-40B4-BE49-F238E27FC236}">
                <a16:creationId xmlns:a16="http://schemas.microsoft.com/office/drawing/2014/main" id="{441F2583-149E-F20F-339F-22585B9584AD}"/>
              </a:ext>
            </a:extLst>
          </p:cNvPr>
          <p:cNvCxnSpPr/>
          <p:nvPr/>
        </p:nvCxnSpPr>
        <p:spPr>
          <a:xfrm>
            <a:off x="4800450" y="6174676"/>
            <a:ext cx="612000" cy="0"/>
          </a:xfrm>
          <a:prstGeom prst="line">
            <a:avLst/>
          </a:prstGeom>
          <a:solidFill>
            <a:srgbClr val="006699"/>
          </a:solidFill>
          <a:ln w="28575">
            <a:solidFill>
              <a:srgbClr val="006699"/>
            </a:solidFill>
          </a:ln>
        </p:spPr>
        <p:style>
          <a:lnRef idx="1">
            <a:schemeClr val="accent1"/>
          </a:lnRef>
          <a:fillRef idx="0">
            <a:schemeClr val="accent1"/>
          </a:fillRef>
          <a:effectRef idx="0">
            <a:schemeClr val="accent1"/>
          </a:effectRef>
          <a:fontRef idx="minor">
            <a:schemeClr val="tx1"/>
          </a:fontRef>
        </p:style>
      </p:cxnSp>
      <p:cxnSp>
        <p:nvCxnSpPr>
          <p:cNvPr id="138" name="Conector recto 137">
            <a:extLst>
              <a:ext uri="{FF2B5EF4-FFF2-40B4-BE49-F238E27FC236}">
                <a16:creationId xmlns:a16="http://schemas.microsoft.com/office/drawing/2014/main" id="{06EEF8BB-F514-55C4-4FC5-C8615BBDD03A}"/>
              </a:ext>
            </a:extLst>
          </p:cNvPr>
          <p:cNvCxnSpPr/>
          <p:nvPr/>
        </p:nvCxnSpPr>
        <p:spPr>
          <a:xfrm>
            <a:off x="4325335" y="4767416"/>
            <a:ext cx="612000" cy="0"/>
          </a:xfrm>
          <a:prstGeom prst="line">
            <a:avLst/>
          </a:prstGeom>
          <a:ln w="28575">
            <a:solidFill>
              <a:srgbClr val="006699"/>
            </a:solidFill>
          </a:ln>
        </p:spPr>
        <p:style>
          <a:lnRef idx="1">
            <a:schemeClr val="accent1"/>
          </a:lnRef>
          <a:fillRef idx="0">
            <a:schemeClr val="accent1"/>
          </a:fillRef>
          <a:effectRef idx="0">
            <a:schemeClr val="accent1"/>
          </a:effectRef>
          <a:fontRef idx="minor">
            <a:schemeClr val="tx1"/>
          </a:fontRef>
        </p:style>
      </p:cxnSp>
      <p:sp>
        <p:nvSpPr>
          <p:cNvPr id="2" name="Google Shape;1730;p43">
            <a:extLst>
              <a:ext uri="{FF2B5EF4-FFF2-40B4-BE49-F238E27FC236}">
                <a16:creationId xmlns:a16="http://schemas.microsoft.com/office/drawing/2014/main" id="{BF594531-90D3-6571-5679-B53DBB627FFA}"/>
              </a:ext>
            </a:extLst>
          </p:cNvPr>
          <p:cNvSpPr txBox="1"/>
          <p:nvPr/>
        </p:nvSpPr>
        <p:spPr>
          <a:xfrm>
            <a:off x="4991925" y="4470719"/>
            <a:ext cx="3646832" cy="138499"/>
          </a:xfrm>
          <a:prstGeom prst="rect">
            <a:avLst/>
          </a:prstGeom>
          <a:noFill/>
          <a:ln>
            <a:noFill/>
          </a:ln>
        </p:spPr>
        <p:txBody>
          <a:bodyPr spcFirstLastPara="1" wrap="square" lIns="0" tIns="0" rIns="0" bIns="0" anchor="t" anchorCtr="0">
            <a:spAutoFit/>
          </a:bodyPr>
          <a:lstStyle/>
          <a:p>
            <a:pPr defTabSz="1219121">
              <a:buClr>
                <a:srgbClr val="000000"/>
              </a:buClr>
            </a:pPr>
            <a:r>
              <a:rPr lang="es-MX" sz="900" kern="0" noProof="1">
                <a:solidFill>
                  <a:srgbClr val="434343"/>
                </a:solidFill>
                <a:latin typeface="Aptos" panose="020B0004020202020204" pitchFamily="34" charset="0"/>
                <a:ea typeface="Roboto"/>
                <a:cs typeface="Roboto"/>
                <a:sym typeface="Roboto"/>
              </a:rPr>
              <a:t>Egresados que consiguen empleo o inician proyectos de emprendimiento</a:t>
            </a:r>
          </a:p>
        </p:txBody>
      </p:sp>
      <p:cxnSp>
        <p:nvCxnSpPr>
          <p:cNvPr id="3" name="Conector recto 2">
            <a:extLst>
              <a:ext uri="{FF2B5EF4-FFF2-40B4-BE49-F238E27FC236}">
                <a16:creationId xmlns:a16="http://schemas.microsoft.com/office/drawing/2014/main" id="{095D6BC5-4D6B-43FA-D73F-652FFCAF017B}"/>
              </a:ext>
            </a:extLst>
          </p:cNvPr>
          <p:cNvCxnSpPr/>
          <p:nvPr/>
        </p:nvCxnSpPr>
        <p:spPr>
          <a:xfrm>
            <a:off x="4246149" y="4532872"/>
            <a:ext cx="612000" cy="0"/>
          </a:xfrm>
          <a:prstGeom prst="line">
            <a:avLst/>
          </a:prstGeom>
          <a:ln w="28575">
            <a:solidFill>
              <a:srgbClr val="006699"/>
            </a:solidFill>
          </a:ln>
        </p:spPr>
        <p:style>
          <a:lnRef idx="1">
            <a:schemeClr val="accent1"/>
          </a:lnRef>
          <a:fillRef idx="0">
            <a:schemeClr val="accent1"/>
          </a:fillRef>
          <a:effectRef idx="0">
            <a:schemeClr val="accent1"/>
          </a:effectRef>
          <a:fontRef idx="minor">
            <a:schemeClr val="tx1"/>
          </a:fontRef>
        </p:style>
      </p:cxnSp>
      <p:sp>
        <p:nvSpPr>
          <p:cNvPr id="66" name="Google Shape;1730;p43">
            <a:extLst>
              <a:ext uri="{FF2B5EF4-FFF2-40B4-BE49-F238E27FC236}">
                <a16:creationId xmlns:a16="http://schemas.microsoft.com/office/drawing/2014/main" id="{8E9234A5-8662-85A5-622D-EB18D4B43CFB}"/>
              </a:ext>
            </a:extLst>
          </p:cNvPr>
          <p:cNvSpPr txBox="1"/>
          <p:nvPr/>
        </p:nvSpPr>
        <p:spPr>
          <a:xfrm>
            <a:off x="4948003" y="4236931"/>
            <a:ext cx="2603277" cy="138499"/>
          </a:xfrm>
          <a:prstGeom prst="rect">
            <a:avLst/>
          </a:prstGeom>
          <a:noFill/>
          <a:ln>
            <a:noFill/>
          </a:ln>
        </p:spPr>
        <p:txBody>
          <a:bodyPr spcFirstLastPara="1" wrap="square" lIns="0" tIns="0" rIns="0" bIns="0" anchor="t" anchorCtr="0">
            <a:spAutoFit/>
          </a:bodyPr>
          <a:lstStyle/>
          <a:p>
            <a:pPr defTabSz="1219121">
              <a:buClr>
                <a:srgbClr val="000000"/>
              </a:buClr>
            </a:pPr>
            <a:r>
              <a:rPr lang="es-MX" sz="900" kern="0" noProof="1">
                <a:solidFill>
                  <a:srgbClr val="434343"/>
                </a:solidFill>
                <a:latin typeface="Aptos" panose="020B0004020202020204" pitchFamily="34" charset="0"/>
                <a:ea typeface="Roboto"/>
                <a:cs typeface="Roboto"/>
                <a:sym typeface="Roboto"/>
              </a:rPr>
              <a:t>Actividades realizadas que fomentan el auto empleo</a:t>
            </a:r>
          </a:p>
        </p:txBody>
      </p:sp>
      <p:cxnSp>
        <p:nvCxnSpPr>
          <p:cNvPr id="67" name="Conector recto 66">
            <a:extLst>
              <a:ext uri="{FF2B5EF4-FFF2-40B4-BE49-F238E27FC236}">
                <a16:creationId xmlns:a16="http://schemas.microsoft.com/office/drawing/2014/main" id="{A69FB68E-38B3-D18C-1F85-B36410BE3DBA}"/>
              </a:ext>
            </a:extLst>
          </p:cNvPr>
          <p:cNvCxnSpPr/>
          <p:nvPr/>
        </p:nvCxnSpPr>
        <p:spPr>
          <a:xfrm>
            <a:off x="4166963" y="4298328"/>
            <a:ext cx="612000" cy="0"/>
          </a:xfrm>
          <a:prstGeom prst="line">
            <a:avLst/>
          </a:prstGeom>
          <a:ln w="28575">
            <a:solidFill>
              <a:srgbClr val="006699"/>
            </a:solidFill>
          </a:ln>
        </p:spPr>
        <p:style>
          <a:lnRef idx="1">
            <a:schemeClr val="accent1"/>
          </a:lnRef>
          <a:fillRef idx="0">
            <a:schemeClr val="accent1"/>
          </a:fillRef>
          <a:effectRef idx="0">
            <a:schemeClr val="accent1"/>
          </a:effectRef>
          <a:fontRef idx="minor">
            <a:schemeClr val="tx1"/>
          </a:fontRef>
        </p:style>
      </p:cxnSp>
      <p:sp>
        <p:nvSpPr>
          <p:cNvPr id="68" name="Google Shape;1730;p43">
            <a:extLst>
              <a:ext uri="{FF2B5EF4-FFF2-40B4-BE49-F238E27FC236}">
                <a16:creationId xmlns:a16="http://schemas.microsoft.com/office/drawing/2014/main" id="{2D05BA57-CC54-0CCE-AC9C-7CCAE1B85B69}"/>
              </a:ext>
            </a:extLst>
          </p:cNvPr>
          <p:cNvSpPr txBox="1"/>
          <p:nvPr/>
        </p:nvSpPr>
        <p:spPr>
          <a:xfrm>
            <a:off x="4879827" y="4003143"/>
            <a:ext cx="1845057" cy="138499"/>
          </a:xfrm>
          <a:prstGeom prst="rect">
            <a:avLst/>
          </a:prstGeom>
          <a:noFill/>
          <a:ln>
            <a:noFill/>
          </a:ln>
        </p:spPr>
        <p:txBody>
          <a:bodyPr spcFirstLastPara="1" wrap="square" lIns="0" tIns="0" rIns="0" bIns="0" anchor="t" anchorCtr="0">
            <a:spAutoFit/>
          </a:bodyPr>
          <a:lstStyle/>
          <a:p>
            <a:pPr defTabSz="1219121">
              <a:buClr>
                <a:srgbClr val="000000"/>
              </a:buClr>
            </a:pPr>
            <a:r>
              <a:rPr lang="es-MX" sz="900" kern="0" noProof="1">
                <a:solidFill>
                  <a:srgbClr val="434343"/>
                </a:solidFill>
                <a:latin typeface="Aptos" panose="020B0004020202020204" pitchFamily="34" charset="0"/>
                <a:ea typeface="Roboto"/>
                <a:cs typeface="Roboto"/>
                <a:sym typeface="Roboto"/>
              </a:rPr>
              <a:t>Convocatorias y eventos promovidos</a:t>
            </a:r>
          </a:p>
        </p:txBody>
      </p:sp>
      <p:sp>
        <p:nvSpPr>
          <p:cNvPr id="69" name="Google Shape;1730;p43">
            <a:extLst>
              <a:ext uri="{FF2B5EF4-FFF2-40B4-BE49-F238E27FC236}">
                <a16:creationId xmlns:a16="http://schemas.microsoft.com/office/drawing/2014/main" id="{2E9B98EB-A6C6-BE95-791B-A3193F3164AD}"/>
              </a:ext>
            </a:extLst>
          </p:cNvPr>
          <p:cNvSpPr txBox="1"/>
          <p:nvPr/>
        </p:nvSpPr>
        <p:spPr>
          <a:xfrm>
            <a:off x="4799619" y="3769355"/>
            <a:ext cx="3725379" cy="138499"/>
          </a:xfrm>
          <a:prstGeom prst="rect">
            <a:avLst/>
          </a:prstGeom>
          <a:noFill/>
          <a:ln>
            <a:noFill/>
          </a:ln>
        </p:spPr>
        <p:txBody>
          <a:bodyPr spcFirstLastPara="1" wrap="square" lIns="0" tIns="0" rIns="0" bIns="0" anchor="t" anchorCtr="0">
            <a:spAutoFit/>
          </a:bodyPr>
          <a:lstStyle/>
          <a:p>
            <a:pPr defTabSz="1219121">
              <a:buClr>
                <a:srgbClr val="000000"/>
              </a:buClr>
            </a:pPr>
            <a:r>
              <a:rPr lang="es-MX" sz="900" kern="0" noProof="1">
                <a:solidFill>
                  <a:srgbClr val="434343"/>
                </a:solidFill>
                <a:latin typeface="Aptos" panose="020B0004020202020204" pitchFamily="34" charset="0"/>
                <a:ea typeface="Roboto"/>
                <a:cs typeface="Roboto"/>
                <a:sym typeface="Roboto"/>
              </a:rPr>
              <a:t>Satisfacción de egresados sobre la calidad de las oportunidades brindadas</a:t>
            </a:r>
          </a:p>
        </p:txBody>
      </p:sp>
      <p:cxnSp>
        <p:nvCxnSpPr>
          <p:cNvPr id="70" name="Conector recto 69">
            <a:extLst>
              <a:ext uri="{FF2B5EF4-FFF2-40B4-BE49-F238E27FC236}">
                <a16:creationId xmlns:a16="http://schemas.microsoft.com/office/drawing/2014/main" id="{5717D0CB-B42F-834C-026C-0440E5389A27}"/>
              </a:ext>
            </a:extLst>
          </p:cNvPr>
          <p:cNvCxnSpPr/>
          <p:nvPr/>
        </p:nvCxnSpPr>
        <p:spPr>
          <a:xfrm>
            <a:off x="4087777" y="4063784"/>
            <a:ext cx="612000" cy="0"/>
          </a:xfrm>
          <a:prstGeom prst="line">
            <a:avLst/>
          </a:prstGeom>
          <a:ln w="28575">
            <a:solidFill>
              <a:srgbClr val="006699"/>
            </a:solidFill>
          </a:ln>
        </p:spPr>
        <p:style>
          <a:lnRef idx="1">
            <a:schemeClr val="accent1"/>
          </a:lnRef>
          <a:fillRef idx="0">
            <a:schemeClr val="accent1"/>
          </a:fillRef>
          <a:effectRef idx="0">
            <a:schemeClr val="accent1"/>
          </a:effectRef>
          <a:fontRef idx="minor">
            <a:schemeClr val="tx1"/>
          </a:fontRef>
        </p:style>
      </p:cxnSp>
      <p:cxnSp>
        <p:nvCxnSpPr>
          <p:cNvPr id="71" name="Conector recto 70">
            <a:extLst>
              <a:ext uri="{FF2B5EF4-FFF2-40B4-BE49-F238E27FC236}">
                <a16:creationId xmlns:a16="http://schemas.microsoft.com/office/drawing/2014/main" id="{95E88AB9-D9AE-BAD7-A373-84ACC31D9E06}"/>
              </a:ext>
            </a:extLst>
          </p:cNvPr>
          <p:cNvCxnSpPr/>
          <p:nvPr/>
        </p:nvCxnSpPr>
        <p:spPr>
          <a:xfrm>
            <a:off x="4008591" y="3829240"/>
            <a:ext cx="612000" cy="0"/>
          </a:xfrm>
          <a:prstGeom prst="line">
            <a:avLst/>
          </a:prstGeom>
          <a:ln w="28575">
            <a:solidFill>
              <a:srgbClr val="006699"/>
            </a:solidFill>
          </a:ln>
        </p:spPr>
        <p:style>
          <a:lnRef idx="1">
            <a:schemeClr val="accent1"/>
          </a:lnRef>
          <a:fillRef idx="0">
            <a:schemeClr val="accent1"/>
          </a:fillRef>
          <a:effectRef idx="0">
            <a:schemeClr val="accent1"/>
          </a:effectRef>
          <a:fontRef idx="minor">
            <a:schemeClr val="tx1"/>
          </a:fontRef>
        </p:style>
      </p:cxnSp>
      <p:cxnSp>
        <p:nvCxnSpPr>
          <p:cNvPr id="19" name="Conector recto 18">
            <a:extLst>
              <a:ext uri="{FF2B5EF4-FFF2-40B4-BE49-F238E27FC236}">
                <a16:creationId xmlns:a16="http://schemas.microsoft.com/office/drawing/2014/main" id="{01AF6F48-A7B6-B4DE-F77A-68624EACC54F}"/>
              </a:ext>
            </a:extLst>
          </p:cNvPr>
          <p:cNvCxnSpPr>
            <a:cxnSpLocks/>
          </p:cNvCxnSpPr>
          <p:nvPr/>
        </p:nvCxnSpPr>
        <p:spPr>
          <a:xfrm>
            <a:off x="6301917" y="1432852"/>
            <a:ext cx="635065" cy="11545"/>
          </a:xfrm>
          <a:prstGeom prst="line">
            <a:avLst/>
          </a:prstGeom>
          <a:solidFill>
            <a:srgbClr val="ED7D31"/>
          </a:solidFill>
          <a:ln w="28575">
            <a:solidFill>
              <a:srgbClr val="ED7D31"/>
            </a:solidFill>
          </a:ln>
        </p:spPr>
        <p:style>
          <a:lnRef idx="1">
            <a:schemeClr val="accent1"/>
          </a:lnRef>
          <a:fillRef idx="0">
            <a:schemeClr val="accent1"/>
          </a:fillRef>
          <a:effectRef idx="0">
            <a:schemeClr val="accent1"/>
          </a:effectRef>
          <a:fontRef idx="minor">
            <a:schemeClr val="tx1"/>
          </a:fontRef>
        </p:style>
      </p:cxnSp>
      <p:sp>
        <p:nvSpPr>
          <p:cNvPr id="6" name="CuadroTexto 5">
            <a:extLst>
              <a:ext uri="{FF2B5EF4-FFF2-40B4-BE49-F238E27FC236}">
                <a16:creationId xmlns:a16="http://schemas.microsoft.com/office/drawing/2014/main" id="{317CED1B-CEDC-5334-7BD0-BB01484B34CF}"/>
              </a:ext>
            </a:extLst>
          </p:cNvPr>
          <p:cNvSpPr txBox="1"/>
          <p:nvPr/>
        </p:nvSpPr>
        <p:spPr>
          <a:xfrm>
            <a:off x="308357" y="5757980"/>
            <a:ext cx="2159609" cy="738664"/>
          </a:xfrm>
          <a:prstGeom prst="rect">
            <a:avLst/>
          </a:prstGeom>
          <a:noFill/>
        </p:spPr>
        <p:txBody>
          <a:bodyPr wrap="square" lIns="0" tIns="0" rIns="0" bIns="0">
            <a:spAutoFit/>
          </a:bodyPr>
          <a:lstStyle/>
          <a:p>
            <a:pPr defTabSz="1219121">
              <a:buClr>
                <a:srgbClr val="000000"/>
              </a:buClr>
              <a:buSzPts val="1100"/>
            </a:pPr>
            <a:r>
              <a:rPr lang="es-MX" sz="1200" noProof="1">
                <a:solidFill>
                  <a:schemeClr val="bg1">
                    <a:lumMod val="65000"/>
                  </a:schemeClr>
                </a:solidFill>
                <a:latin typeface="Aptos" panose="020B0004020202020204" pitchFamily="34" charset="0"/>
              </a:rPr>
              <a:t>Nota. Elaboración propia con base en Universidad Autónoma de Aguascalientes (2024a, pp. 89-92).</a:t>
            </a:r>
            <a:endParaRPr lang="es-MX" sz="1400" kern="0" noProof="1">
              <a:solidFill>
                <a:schemeClr val="bg1">
                  <a:lumMod val="65000"/>
                </a:schemeClr>
              </a:solidFill>
              <a:latin typeface="Aptos" panose="020B0004020202020204" pitchFamily="34" charset="0"/>
              <a:cs typeface="Arial"/>
              <a:sym typeface="Arial"/>
            </a:endParaRPr>
          </a:p>
        </p:txBody>
      </p:sp>
    </p:spTree>
    <p:extLst>
      <p:ext uri="{BB962C8B-B14F-4D97-AF65-F5344CB8AC3E}">
        <p14:creationId xmlns:p14="http://schemas.microsoft.com/office/powerpoint/2010/main" val="4784260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694;p43">
            <a:extLst>
              <a:ext uri="{FF2B5EF4-FFF2-40B4-BE49-F238E27FC236}">
                <a16:creationId xmlns:a16="http://schemas.microsoft.com/office/drawing/2014/main" id="{DFDC0882-E0D8-F9E3-02AE-3C72A174B5F2}"/>
              </a:ext>
            </a:extLst>
          </p:cNvPr>
          <p:cNvSpPr/>
          <p:nvPr/>
        </p:nvSpPr>
        <p:spPr>
          <a:xfrm flipH="1" flipV="1">
            <a:off x="2541465" y="3356859"/>
            <a:ext cx="7200000" cy="144283"/>
          </a:xfrm>
          <a:prstGeom prst="flowChartAlternateProcess">
            <a:avLst/>
          </a:prstGeom>
          <a:solidFill>
            <a:schemeClr val="accent1"/>
          </a:solidFill>
          <a:ln>
            <a:noFill/>
          </a:ln>
        </p:spPr>
        <p:txBody>
          <a:bodyPr spcFirstLastPara="1" wrap="square" lIns="121900" tIns="121900" rIns="121900" bIns="121900" anchor="ctr" anchorCtr="0">
            <a:noAutofit/>
          </a:bodyPr>
          <a:lstStyle/>
          <a:p>
            <a:pPr defTabSz="1219121">
              <a:buClr>
                <a:srgbClr val="000000"/>
              </a:buClr>
            </a:pPr>
            <a:endParaRPr lang="es-MX" sz="1867" kern="0" noProof="1">
              <a:solidFill>
                <a:srgbClr val="000000"/>
              </a:solidFill>
              <a:latin typeface="Aptos" panose="020B0004020202020204" pitchFamily="34" charset="0"/>
              <a:cs typeface="Arial"/>
              <a:sym typeface="Arial"/>
            </a:endParaRPr>
          </a:p>
        </p:txBody>
      </p:sp>
      <p:sp>
        <p:nvSpPr>
          <p:cNvPr id="16" name="CuadroTexto 15">
            <a:extLst>
              <a:ext uri="{FF2B5EF4-FFF2-40B4-BE49-F238E27FC236}">
                <a16:creationId xmlns:a16="http://schemas.microsoft.com/office/drawing/2014/main" id="{DF049E3E-9513-3B55-3199-3E22EC07734A}"/>
              </a:ext>
            </a:extLst>
          </p:cNvPr>
          <p:cNvSpPr txBox="1"/>
          <p:nvPr/>
        </p:nvSpPr>
        <p:spPr>
          <a:xfrm>
            <a:off x="242166" y="2614973"/>
            <a:ext cx="2529772" cy="1628055"/>
          </a:xfrm>
          <a:prstGeom prst="roundRect">
            <a:avLst/>
          </a:prstGeom>
          <a:solidFill>
            <a:schemeClr val="accent1"/>
          </a:solidFill>
        </p:spPr>
        <p:txBody>
          <a:bodyPr wrap="square" lIns="180000" tIns="180000" rIns="180000" bIns="180000">
            <a:spAutoFit/>
          </a:bodyPr>
          <a:lstStyle/>
          <a:p>
            <a:pPr defTabSz="1219121">
              <a:buClr>
                <a:srgbClr val="000000"/>
              </a:buClr>
              <a:buSzPts val="1100"/>
            </a:pPr>
            <a:r>
              <a:rPr lang="es-MX" sz="2400" b="1" noProof="1">
                <a:solidFill>
                  <a:schemeClr val="accent1">
                    <a:lumMod val="50000"/>
                    <a:lumOff val="50000"/>
                  </a:schemeClr>
                </a:solidFill>
                <a:latin typeface="Aptos" panose="020B0004020202020204" pitchFamily="34" charset="0"/>
              </a:rPr>
              <a:t>Eje 4. </a:t>
            </a:r>
            <a:r>
              <a:rPr lang="es-MX" sz="2400" noProof="1">
                <a:solidFill>
                  <a:schemeClr val="bg1"/>
                </a:solidFill>
                <a:latin typeface="Aptos" panose="020B0004020202020204" pitchFamily="34" charset="0"/>
              </a:rPr>
              <a:t>Gestión eficiente y responsable</a:t>
            </a:r>
            <a:endParaRPr lang="es-MX" sz="2800" kern="0" noProof="1">
              <a:solidFill>
                <a:schemeClr val="bg1"/>
              </a:solidFill>
              <a:latin typeface="Aptos" panose="020B0004020202020204" pitchFamily="34" charset="0"/>
              <a:cs typeface="Arial"/>
              <a:sym typeface="Arial"/>
            </a:endParaRPr>
          </a:p>
        </p:txBody>
      </p:sp>
      <p:sp>
        <p:nvSpPr>
          <p:cNvPr id="56" name="Google Shape;1709;p43">
            <a:extLst>
              <a:ext uri="{FF2B5EF4-FFF2-40B4-BE49-F238E27FC236}">
                <a16:creationId xmlns:a16="http://schemas.microsoft.com/office/drawing/2014/main" id="{B94E9D46-7D81-BB4D-2C73-025ED47718D9}"/>
              </a:ext>
            </a:extLst>
          </p:cNvPr>
          <p:cNvSpPr/>
          <p:nvPr/>
        </p:nvSpPr>
        <p:spPr>
          <a:xfrm flipH="1">
            <a:off x="4011230" y="735313"/>
            <a:ext cx="2148058" cy="2620287"/>
          </a:xfrm>
          <a:custGeom>
            <a:avLst/>
            <a:gdLst/>
            <a:ahLst/>
            <a:cxnLst/>
            <a:rect l="l" t="t" r="r" b="b"/>
            <a:pathLst>
              <a:path w="75403" h="45590" extrusionOk="0">
                <a:moveTo>
                  <a:pt x="869" y="1"/>
                </a:moveTo>
                <a:cubicBezTo>
                  <a:pt x="393" y="1"/>
                  <a:pt x="0" y="394"/>
                  <a:pt x="0" y="882"/>
                </a:cubicBezTo>
                <a:cubicBezTo>
                  <a:pt x="0" y="1370"/>
                  <a:pt x="393" y="1763"/>
                  <a:pt x="869" y="1763"/>
                </a:cubicBezTo>
                <a:lnTo>
                  <a:pt x="44768" y="1763"/>
                </a:lnTo>
                <a:lnTo>
                  <a:pt x="73676" y="45197"/>
                </a:lnTo>
                <a:cubicBezTo>
                  <a:pt x="73843" y="45447"/>
                  <a:pt x="74117" y="45590"/>
                  <a:pt x="74402" y="45590"/>
                </a:cubicBezTo>
                <a:cubicBezTo>
                  <a:pt x="74569" y="45590"/>
                  <a:pt x="74736" y="45542"/>
                  <a:pt x="74890" y="45435"/>
                </a:cubicBezTo>
                <a:cubicBezTo>
                  <a:pt x="75295" y="45173"/>
                  <a:pt x="75402" y="44626"/>
                  <a:pt x="75129" y="44221"/>
                </a:cubicBezTo>
                <a:lnTo>
                  <a:pt x="45970" y="394"/>
                </a:lnTo>
                <a:cubicBezTo>
                  <a:pt x="45803" y="156"/>
                  <a:pt x="45530" y="1"/>
                  <a:pt x="45232" y="1"/>
                </a:cubicBezTo>
                <a:close/>
              </a:path>
            </a:pathLst>
          </a:custGeom>
          <a:solidFill>
            <a:srgbClr val="69E781"/>
          </a:solidFill>
          <a:ln>
            <a:noFill/>
          </a:ln>
        </p:spPr>
        <p:txBody>
          <a:bodyPr spcFirstLastPara="1" wrap="square" lIns="121900" tIns="121900" rIns="121900" bIns="121900" anchor="ctr" anchorCtr="0">
            <a:noAutofit/>
          </a:bodyPr>
          <a:lstStyle/>
          <a:p>
            <a:pPr defTabSz="1219121">
              <a:buClr>
                <a:srgbClr val="000000"/>
              </a:buClr>
            </a:pPr>
            <a:endParaRPr lang="es-MX" sz="1867" kern="0" noProof="1">
              <a:solidFill>
                <a:srgbClr val="000000"/>
              </a:solidFill>
              <a:latin typeface="Aptos" panose="020B0004020202020204" pitchFamily="34" charset="0"/>
              <a:cs typeface="Arial"/>
              <a:sym typeface="Arial"/>
            </a:endParaRPr>
          </a:p>
        </p:txBody>
      </p:sp>
      <p:sp>
        <p:nvSpPr>
          <p:cNvPr id="57" name="Google Shape;1712;p43">
            <a:extLst>
              <a:ext uri="{FF2B5EF4-FFF2-40B4-BE49-F238E27FC236}">
                <a16:creationId xmlns:a16="http://schemas.microsoft.com/office/drawing/2014/main" id="{695A6FC3-1FC1-2A48-600E-64A69BB732FE}"/>
              </a:ext>
            </a:extLst>
          </p:cNvPr>
          <p:cNvSpPr/>
          <p:nvPr/>
        </p:nvSpPr>
        <p:spPr>
          <a:xfrm flipH="1">
            <a:off x="3775610" y="3187557"/>
            <a:ext cx="482887" cy="482887"/>
          </a:xfrm>
          <a:custGeom>
            <a:avLst/>
            <a:gdLst/>
            <a:ahLst/>
            <a:cxnLst/>
            <a:rect l="l" t="t" r="r" b="b"/>
            <a:pathLst>
              <a:path w="14884" h="14884" extrusionOk="0">
                <a:moveTo>
                  <a:pt x="7442" y="0"/>
                </a:moveTo>
                <a:cubicBezTo>
                  <a:pt x="3323" y="0"/>
                  <a:pt x="1" y="3334"/>
                  <a:pt x="1" y="7442"/>
                </a:cubicBezTo>
                <a:cubicBezTo>
                  <a:pt x="1" y="11549"/>
                  <a:pt x="3323" y="14883"/>
                  <a:pt x="7442" y="14883"/>
                </a:cubicBezTo>
                <a:cubicBezTo>
                  <a:pt x="11550" y="14883"/>
                  <a:pt x="14884" y="11549"/>
                  <a:pt x="14884" y="7442"/>
                </a:cubicBezTo>
                <a:cubicBezTo>
                  <a:pt x="14884" y="3334"/>
                  <a:pt x="11550" y="0"/>
                  <a:pt x="7442" y="0"/>
                </a:cubicBezTo>
                <a:close/>
              </a:path>
            </a:pathLst>
          </a:custGeom>
          <a:solidFill>
            <a:srgbClr val="69E781"/>
          </a:solidFill>
          <a:ln>
            <a:noFill/>
          </a:ln>
        </p:spPr>
        <p:txBody>
          <a:bodyPr spcFirstLastPara="1" wrap="square" lIns="0" tIns="121900" rIns="0" bIns="121900" anchor="ctr" anchorCtr="0">
            <a:noAutofit/>
          </a:bodyPr>
          <a:lstStyle/>
          <a:p>
            <a:pPr algn="ctr" defTabSz="1219121">
              <a:buClr>
                <a:srgbClr val="000000"/>
              </a:buClr>
              <a:buSzPts val="1100"/>
            </a:pPr>
            <a:r>
              <a:rPr lang="es-MX" sz="2267" kern="0" noProof="1">
                <a:solidFill>
                  <a:srgbClr val="FFFFFF"/>
                </a:solidFill>
                <a:latin typeface="Aptos" panose="020B0004020202020204" pitchFamily="34" charset="0"/>
                <a:ea typeface="Fira Sans Extra Condensed Medium"/>
                <a:cs typeface="Fira Sans Extra Condensed Medium"/>
                <a:sym typeface="Fira Sans Extra Condensed Medium"/>
              </a:rPr>
              <a:t>03</a:t>
            </a:r>
            <a:endParaRPr lang="es-MX" sz="2267" kern="0" noProof="1">
              <a:solidFill>
                <a:srgbClr val="000000"/>
              </a:solidFill>
              <a:latin typeface="Aptos" panose="020B0004020202020204" pitchFamily="34" charset="0"/>
              <a:cs typeface="Arial"/>
              <a:sym typeface="Arial"/>
            </a:endParaRPr>
          </a:p>
        </p:txBody>
      </p:sp>
      <p:sp>
        <p:nvSpPr>
          <p:cNvPr id="58" name="Google Shape;1713;p43">
            <a:extLst>
              <a:ext uri="{FF2B5EF4-FFF2-40B4-BE49-F238E27FC236}">
                <a16:creationId xmlns:a16="http://schemas.microsoft.com/office/drawing/2014/main" id="{65EED484-E611-486F-DDC3-840371CBCE79}"/>
              </a:ext>
            </a:extLst>
          </p:cNvPr>
          <p:cNvSpPr txBox="1"/>
          <p:nvPr/>
        </p:nvSpPr>
        <p:spPr>
          <a:xfrm>
            <a:off x="6250639" y="658069"/>
            <a:ext cx="2094045" cy="507567"/>
          </a:xfrm>
          <a:prstGeom prst="rect">
            <a:avLst/>
          </a:prstGeom>
          <a:noFill/>
          <a:ln>
            <a:noFill/>
          </a:ln>
        </p:spPr>
        <p:txBody>
          <a:bodyPr spcFirstLastPara="1" wrap="square" lIns="0" tIns="0" rIns="0" bIns="0" anchor="t" anchorCtr="0">
            <a:spAutoFit/>
          </a:bodyPr>
          <a:lstStyle/>
          <a:p>
            <a:pPr defTabSz="1219121">
              <a:buClr>
                <a:srgbClr val="000000"/>
              </a:buClr>
            </a:pPr>
            <a:r>
              <a:rPr lang="es-MX" sz="1600" b="1" kern="0" noProof="1">
                <a:solidFill>
                  <a:srgbClr val="339966"/>
                </a:solidFill>
                <a:latin typeface="Aptos" panose="020B0004020202020204" pitchFamily="34" charset="0"/>
                <a:sym typeface="Fira Sans Extra Condensed Medium"/>
              </a:rPr>
              <a:t>Objetivo 03. </a:t>
            </a:r>
            <a:r>
              <a:rPr lang="es-MX" sz="1600" kern="0" noProof="1">
                <a:solidFill>
                  <a:srgbClr val="339966"/>
                </a:solidFill>
                <a:latin typeface="Aptos" panose="020B0004020202020204" pitchFamily="34" charset="0"/>
                <a:sym typeface="Fira Sans Extra Condensed Medium"/>
              </a:rPr>
              <a:t>Eficiencia y eficacia financiera</a:t>
            </a:r>
          </a:p>
        </p:txBody>
      </p:sp>
      <p:sp>
        <p:nvSpPr>
          <p:cNvPr id="59" name="Google Shape;1714;p43">
            <a:extLst>
              <a:ext uri="{FF2B5EF4-FFF2-40B4-BE49-F238E27FC236}">
                <a16:creationId xmlns:a16="http://schemas.microsoft.com/office/drawing/2014/main" id="{58F393F7-988A-F9A1-770E-47124E76B947}"/>
              </a:ext>
            </a:extLst>
          </p:cNvPr>
          <p:cNvSpPr txBox="1"/>
          <p:nvPr/>
        </p:nvSpPr>
        <p:spPr>
          <a:xfrm>
            <a:off x="5373536" y="1333992"/>
            <a:ext cx="1717680" cy="152349"/>
          </a:xfrm>
          <a:prstGeom prst="rect">
            <a:avLst/>
          </a:prstGeom>
          <a:noFill/>
          <a:ln>
            <a:noFill/>
          </a:ln>
        </p:spPr>
        <p:txBody>
          <a:bodyPr spcFirstLastPara="1" wrap="square" lIns="0" tIns="0" rIns="0" bIns="0" anchor="t" anchorCtr="0">
            <a:spAutoFit/>
          </a:bodyPr>
          <a:lstStyle/>
          <a:p>
            <a:pPr defTabSz="1219121">
              <a:buClr>
                <a:srgbClr val="000000"/>
              </a:buClr>
            </a:pPr>
            <a:r>
              <a:rPr lang="es-MX" sz="900" kern="0" noProof="1">
                <a:solidFill>
                  <a:srgbClr val="434343"/>
                </a:solidFill>
                <a:latin typeface="Aptos" panose="020B0004020202020204" pitchFamily="34" charset="0"/>
                <a:ea typeface="Roboto"/>
                <a:cs typeface="Roboto"/>
                <a:sym typeface="Roboto"/>
              </a:rPr>
              <a:t>Informes financieros publicados</a:t>
            </a:r>
          </a:p>
        </p:txBody>
      </p:sp>
      <p:sp>
        <p:nvSpPr>
          <p:cNvPr id="54" name="Google Shape;1717;p43">
            <a:extLst>
              <a:ext uri="{FF2B5EF4-FFF2-40B4-BE49-F238E27FC236}">
                <a16:creationId xmlns:a16="http://schemas.microsoft.com/office/drawing/2014/main" id="{96B0BB12-324A-7A13-9AF4-27F2B5D8CF27}"/>
              </a:ext>
            </a:extLst>
          </p:cNvPr>
          <p:cNvSpPr/>
          <p:nvPr/>
        </p:nvSpPr>
        <p:spPr>
          <a:xfrm flipH="1">
            <a:off x="6817383" y="3519702"/>
            <a:ext cx="1225003" cy="1202955"/>
          </a:xfrm>
          <a:custGeom>
            <a:avLst/>
            <a:gdLst/>
            <a:ahLst/>
            <a:cxnLst/>
            <a:rect l="l" t="t" r="r" b="b"/>
            <a:pathLst>
              <a:path w="75403" h="45578" extrusionOk="0">
                <a:moveTo>
                  <a:pt x="74407" y="1"/>
                </a:moveTo>
                <a:cubicBezTo>
                  <a:pt x="74122" y="1"/>
                  <a:pt x="73842" y="138"/>
                  <a:pt x="73676" y="393"/>
                </a:cubicBezTo>
                <a:lnTo>
                  <a:pt x="44768" y="43827"/>
                </a:lnTo>
                <a:lnTo>
                  <a:pt x="870" y="43827"/>
                </a:lnTo>
                <a:cubicBezTo>
                  <a:pt x="393" y="43827"/>
                  <a:pt x="1" y="44220"/>
                  <a:pt x="1" y="44708"/>
                </a:cubicBezTo>
                <a:cubicBezTo>
                  <a:pt x="1" y="45185"/>
                  <a:pt x="393" y="45577"/>
                  <a:pt x="870" y="45577"/>
                </a:cubicBezTo>
                <a:lnTo>
                  <a:pt x="45232" y="45577"/>
                </a:lnTo>
                <a:cubicBezTo>
                  <a:pt x="45530" y="45577"/>
                  <a:pt x="45804" y="45435"/>
                  <a:pt x="45971" y="45185"/>
                </a:cubicBezTo>
                <a:lnTo>
                  <a:pt x="75129" y="1370"/>
                </a:lnTo>
                <a:cubicBezTo>
                  <a:pt x="75403" y="965"/>
                  <a:pt x="75296" y="417"/>
                  <a:pt x="74891" y="143"/>
                </a:cubicBezTo>
                <a:cubicBezTo>
                  <a:pt x="74742" y="47"/>
                  <a:pt x="74574" y="1"/>
                  <a:pt x="74407" y="1"/>
                </a:cubicBezTo>
                <a:close/>
              </a:path>
            </a:pathLst>
          </a:custGeom>
          <a:solidFill>
            <a:srgbClr val="FF6600"/>
          </a:solidFill>
          <a:ln>
            <a:solidFill>
              <a:srgbClr val="FF6600"/>
            </a:solidFill>
          </a:ln>
        </p:spPr>
        <p:txBody>
          <a:bodyPr spcFirstLastPara="1" wrap="square" lIns="121900" tIns="121900" rIns="121900" bIns="121900" anchor="ctr" anchorCtr="0">
            <a:noAutofit/>
          </a:bodyPr>
          <a:lstStyle/>
          <a:p>
            <a:pPr defTabSz="1219121">
              <a:buClr>
                <a:srgbClr val="000000"/>
              </a:buClr>
            </a:pPr>
            <a:endParaRPr lang="es-MX" sz="1867" kern="0" noProof="1">
              <a:solidFill>
                <a:srgbClr val="000000"/>
              </a:solidFill>
              <a:latin typeface="Aptos" panose="020B0004020202020204" pitchFamily="34" charset="0"/>
              <a:cs typeface="Arial"/>
              <a:sym typeface="Arial"/>
            </a:endParaRPr>
          </a:p>
        </p:txBody>
      </p:sp>
      <p:sp>
        <p:nvSpPr>
          <p:cNvPr id="55" name="Google Shape;1720;p43">
            <a:extLst>
              <a:ext uri="{FF2B5EF4-FFF2-40B4-BE49-F238E27FC236}">
                <a16:creationId xmlns:a16="http://schemas.microsoft.com/office/drawing/2014/main" id="{030D9A60-B11A-3325-70C5-1D51E2F4A730}"/>
              </a:ext>
            </a:extLst>
          </p:cNvPr>
          <p:cNvSpPr/>
          <p:nvPr/>
        </p:nvSpPr>
        <p:spPr>
          <a:xfrm flipH="1">
            <a:off x="6612316" y="3187557"/>
            <a:ext cx="482854" cy="482887"/>
          </a:xfrm>
          <a:custGeom>
            <a:avLst/>
            <a:gdLst/>
            <a:ahLst/>
            <a:cxnLst/>
            <a:rect l="l" t="t" r="r" b="b"/>
            <a:pathLst>
              <a:path w="14883" h="14884" extrusionOk="0">
                <a:moveTo>
                  <a:pt x="7442" y="0"/>
                </a:moveTo>
                <a:cubicBezTo>
                  <a:pt x="3334" y="0"/>
                  <a:pt x="0" y="3334"/>
                  <a:pt x="0" y="7442"/>
                </a:cubicBezTo>
                <a:cubicBezTo>
                  <a:pt x="0" y="11549"/>
                  <a:pt x="3334" y="14883"/>
                  <a:pt x="7442" y="14883"/>
                </a:cubicBezTo>
                <a:cubicBezTo>
                  <a:pt x="11549" y="14883"/>
                  <a:pt x="14883" y="11549"/>
                  <a:pt x="14883" y="7442"/>
                </a:cubicBezTo>
                <a:cubicBezTo>
                  <a:pt x="14883" y="3334"/>
                  <a:pt x="11549" y="0"/>
                  <a:pt x="7442" y="0"/>
                </a:cubicBezTo>
                <a:close/>
              </a:path>
            </a:pathLst>
          </a:custGeom>
          <a:solidFill>
            <a:srgbClr val="FF6600"/>
          </a:solidFill>
          <a:ln>
            <a:solidFill>
              <a:srgbClr val="FF6600"/>
            </a:solidFill>
          </a:ln>
        </p:spPr>
        <p:txBody>
          <a:bodyPr spcFirstLastPara="1" wrap="square" lIns="0" tIns="121900" rIns="0" bIns="121900" anchor="ctr" anchorCtr="0">
            <a:noAutofit/>
          </a:bodyPr>
          <a:lstStyle/>
          <a:p>
            <a:pPr algn="ctr" defTabSz="1219121">
              <a:buClr>
                <a:srgbClr val="000000"/>
              </a:buClr>
              <a:buSzPts val="1100"/>
            </a:pPr>
            <a:r>
              <a:rPr lang="es-MX" sz="2267" kern="0" noProof="1">
                <a:solidFill>
                  <a:srgbClr val="FFFFFF"/>
                </a:solidFill>
                <a:latin typeface="Aptos" panose="020B0004020202020204" pitchFamily="34" charset="0"/>
                <a:ea typeface="Fira Sans Extra Condensed Medium"/>
                <a:cs typeface="Fira Sans Extra Condensed Medium"/>
                <a:sym typeface="Fira Sans Extra Condensed Medium"/>
              </a:rPr>
              <a:t>04</a:t>
            </a:r>
            <a:endParaRPr lang="es-MX" sz="2267" kern="0" noProof="1">
              <a:solidFill>
                <a:srgbClr val="000000"/>
              </a:solidFill>
              <a:latin typeface="Aptos" panose="020B0004020202020204" pitchFamily="34" charset="0"/>
              <a:cs typeface="Arial"/>
              <a:sym typeface="Arial"/>
            </a:endParaRPr>
          </a:p>
        </p:txBody>
      </p:sp>
      <p:sp>
        <p:nvSpPr>
          <p:cNvPr id="49" name="Google Shape;1725;p43">
            <a:extLst>
              <a:ext uri="{FF2B5EF4-FFF2-40B4-BE49-F238E27FC236}">
                <a16:creationId xmlns:a16="http://schemas.microsoft.com/office/drawing/2014/main" id="{D6D7D695-133A-0BF3-6C7E-E661EC1BD169}"/>
              </a:ext>
            </a:extLst>
          </p:cNvPr>
          <p:cNvSpPr/>
          <p:nvPr/>
        </p:nvSpPr>
        <p:spPr>
          <a:xfrm flipH="1">
            <a:off x="2675277" y="3519701"/>
            <a:ext cx="2446358" cy="2932541"/>
          </a:xfrm>
          <a:custGeom>
            <a:avLst/>
            <a:gdLst/>
            <a:ahLst/>
            <a:cxnLst/>
            <a:rect l="l" t="t" r="r" b="b"/>
            <a:pathLst>
              <a:path w="75404" h="45578" extrusionOk="0">
                <a:moveTo>
                  <a:pt x="74408" y="1"/>
                </a:moveTo>
                <a:cubicBezTo>
                  <a:pt x="74122" y="1"/>
                  <a:pt x="73842" y="138"/>
                  <a:pt x="73677" y="393"/>
                </a:cubicBezTo>
                <a:lnTo>
                  <a:pt x="44768" y="43827"/>
                </a:lnTo>
                <a:lnTo>
                  <a:pt x="882" y="43827"/>
                </a:lnTo>
                <a:cubicBezTo>
                  <a:pt x="394" y="43827"/>
                  <a:pt x="1" y="44220"/>
                  <a:pt x="1" y="44708"/>
                </a:cubicBezTo>
                <a:cubicBezTo>
                  <a:pt x="1" y="45185"/>
                  <a:pt x="394" y="45577"/>
                  <a:pt x="882" y="45577"/>
                </a:cubicBezTo>
                <a:lnTo>
                  <a:pt x="45245" y="45577"/>
                </a:lnTo>
                <a:cubicBezTo>
                  <a:pt x="45530" y="45577"/>
                  <a:pt x="45804" y="45435"/>
                  <a:pt x="45971" y="45185"/>
                </a:cubicBezTo>
                <a:lnTo>
                  <a:pt x="75141" y="1370"/>
                </a:lnTo>
                <a:cubicBezTo>
                  <a:pt x="75403" y="965"/>
                  <a:pt x="75296" y="417"/>
                  <a:pt x="74891" y="143"/>
                </a:cubicBezTo>
                <a:cubicBezTo>
                  <a:pt x="74742" y="47"/>
                  <a:pt x="74574" y="1"/>
                  <a:pt x="74408" y="1"/>
                </a:cubicBezTo>
                <a:close/>
              </a:path>
            </a:pathLst>
          </a:custGeom>
          <a:solidFill>
            <a:srgbClr val="4949E7"/>
          </a:solidFill>
          <a:ln>
            <a:noFill/>
          </a:ln>
        </p:spPr>
        <p:txBody>
          <a:bodyPr spcFirstLastPara="1" wrap="square" lIns="121900" tIns="121900" rIns="121900" bIns="121900" anchor="ctr" anchorCtr="0">
            <a:noAutofit/>
          </a:bodyPr>
          <a:lstStyle/>
          <a:p>
            <a:pPr defTabSz="1219121">
              <a:buClr>
                <a:srgbClr val="000000"/>
              </a:buClr>
            </a:pPr>
            <a:endParaRPr lang="es-MX" sz="1867" kern="0" noProof="1">
              <a:solidFill>
                <a:srgbClr val="000000"/>
              </a:solidFill>
              <a:latin typeface="Aptos" panose="020B0004020202020204" pitchFamily="34" charset="0"/>
              <a:cs typeface="Arial"/>
              <a:sym typeface="Arial"/>
            </a:endParaRPr>
          </a:p>
        </p:txBody>
      </p:sp>
      <p:sp>
        <p:nvSpPr>
          <p:cNvPr id="50" name="Google Shape;1728;p43">
            <a:extLst>
              <a:ext uri="{FF2B5EF4-FFF2-40B4-BE49-F238E27FC236}">
                <a16:creationId xmlns:a16="http://schemas.microsoft.com/office/drawing/2014/main" id="{2BE3DFA6-BB7D-67EB-7C7A-C2F7F0E1C248}"/>
              </a:ext>
            </a:extLst>
          </p:cNvPr>
          <p:cNvSpPr/>
          <p:nvPr/>
        </p:nvSpPr>
        <p:spPr>
          <a:xfrm flipH="1">
            <a:off x="2470217" y="3187557"/>
            <a:ext cx="482887" cy="482887"/>
          </a:xfrm>
          <a:custGeom>
            <a:avLst/>
            <a:gdLst/>
            <a:ahLst/>
            <a:cxnLst/>
            <a:rect l="l" t="t" r="r" b="b"/>
            <a:pathLst>
              <a:path w="14884" h="14884" extrusionOk="0">
                <a:moveTo>
                  <a:pt x="7442" y="0"/>
                </a:moveTo>
                <a:cubicBezTo>
                  <a:pt x="3334" y="0"/>
                  <a:pt x="1" y="3334"/>
                  <a:pt x="1" y="7442"/>
                </a:cubicBezTo>
                <a:cubicBezTo>
                  <a:pt x="1" y="11549"/>
                  <a:pt x="3334" y="14883"/>
                  <a:pt x="7442" y="14883"/>
                </a:cubicBezTo>
                <a:cubicBezTo>
                  <a:pt x="11550" y="14883"/>
                  <a:pt x="14883" y="11549"/>
                  <a:pt x="14883" y="7442"/>
                </a:cubicBezTo>
                <a:cubicBezTo>
                  <a:pt x="14883" y="3334"/>
                  <a:pt x="11550" y="0"/>
                  <a:pt x="7442" y="0"/>
                </a:cubicBezTo>
                <a:close/>
              </a:path>
            </a:pathLst>
          </a:custGeom>
          <a:solidFill>
            <a:srgbClr val="4949E7"/>
          </a:solidFill>
          <a:ln>
            <a:noFill/>
          </a:ln>
        </p:spPr>
        <p:txBody>
          <a:bodyPr spcFirstLastPara="1" wrap="square" lIns="0" tIns="121900" rIns="0" bIns="121900" anchor="ctr" anchorCtr="0">
            <a:noAutofit/>
          </a:bodyPr>
          <a:lstStyle/>
          <a:p>
            <a:pPr algn="ctr" defTabSz="1219121">
              <a:buClr>
                <a:srgbClr val="000000"/>
              </a:buClr>
              <a:buSzPts val="1100"/>
            </a:pPr>
            <a:r>
              <a:rPr lang="es-MX" sz="2267" kern="0" noProof="1">
                <a:solidFill>
                  <a:srgbClr val="FFFFFF"/>
                </a:solidFill>
                <a:latin typeface="Aptos" panose="020B0004020202020204" pitchFamily="34" charset="0"/>
                <a:ea typeface="Fira Sans Extra Condensed Medium"/>
                <a:cs typeface="Fira Sans Extra Condensed Medium"/>
                <a:sym typeface="Fira Sans Extra Condensed Medium"/>
              </a:rPr>
              <a:t>01</a:t>
            </a:r>
            <a:endParaRPr lang="es-MX" sz="2267" kern="0" noProof="1">
              <a:solidFill>
                <a:srgbClr val="000000"/>
              </a:solidFill>
              <a:latin typeface="Aptos" panose="020B0004020202020204" pitchFamily="34" charset="0"/>
              <a:cs typeface="Arial"/>
              <a:sym typeface="Arial"/>
            </a:endParaRPr>
          </a:p>
        </p:txBody>
      </p:sp>
      <p:sp>
        <p:nvSpPr>
          <p:cNvPr id="51" name="Google Shape;1729;p43">
            <a:extLst>
              <a:ext uri="{FF2B5EF4-FFF2-40B4-BE49-F238E27FC236}">
                <a16:creationId xmlns:a16="http://schemas.microsoft.com/office/drawing/2014/main" id="{E416AB08-6778-313A-C67A-A9770932B2B9}"/>
              </a:ext>
            </a:extLst>
          </p:cNvPr>
          <p:cNvSpPr txBox="1"/>
          <p:nvPr/>
        </p:nvSpPr>
        <p:spPr>
          <a:xfrm>
            <a:off x="5197836" y="6269895"/>
            <a:ext cx="2249304" cy="464335"/>
          </a:xfrm>
          <a:prstGeom prst="rect">
            <a:avLst/>
          </a:prstGeom>
          <a:noFill/>
          <a:ln>
            <a:noFill/>
          </a:ln>
        </p:spPr>
        <p:txBody>
          <a:bodyPr spcFirstLastPara="1" wrap="none" lIns="0" tIns="0" rIns="0" bIns="0" anchor="t" anchorCtr="0">
            <a:noAutofit/>
          </a:bodyPr>
          <a:lstStyle/>
          <a:p>
            <a:pPr defTabSz="1219121">
              <a:buClr>
                <a:srgbClr val="000000"/>
              </a:buClr>
            </a:pPr>
            <a:r>
              <a:rPr lang="es-MX" sz="1600" b="1" kern="0" noProof="1">
                <a:solidFill>
                  <a:srgbClr val="4949E7"/>
                </a:solidFill>
                <a:latin typeface="Aptos" panose="020B0004020202020204" pitchFamily="34" charset="0"/>
                <a:ea typeface="Fira Sans Extra Condensed Medium"/>
                <a:cs typeface="Fira Sans Extra Condensed Medium"/>
                <a:sym typeface="Fira Sans Extra Condensed Medium"/>
              </a:rPr>
              <a:t>Objetivo 01. </a:t>
            </a:r>
            <a:r>
              <a:rPr lang="es-MX" sz="1600" kern="0" noProof="1">
                <a:solidFill>
                  <a:srgbClr val="4949E7"/>
                </a:solidFill>
                <a:latin typeface="Aptos" panose="020B0004020202020204" pitchFamily="34" charset="0"/>
                <a:ea typeface="Fira Sans Extra Condensed Medium"/>
                <a:cs typeface="Fira Sans Extra Condensed Medium"/>
                <a:sym typeface="Fira Sans Extra Condensed Medium"/>
              </a:rPr>
              <a:t>Marco normativo institucional</a:t>
            </a:r>
          </a:p>
        </p:txBody>
      </p:sp>
      <p:sp>
        <p:nvSpPr>
          <p:cNvPr id="52" name="Google Shape;1730;p43">
            <a:extLst>
              <a:ext uri="{FF2B5EF4-FFF2-40B4-BE49-F238E27FC236}">
                <a16:creationId xmlns:a16="http://schemas.microsoft.com/office/drawing/2014/main" id="{E25B9760-9FBA-D547-D159-A398F73C88F2}"/>
              </a:ext>
            </a:extLst>
          </p:cNvPr>
          <p:cNvSpPr txBox="1"/>
          <p:nvPr/>
        </p:nvSpPr>
        <p:spPr>
          <a:xfrm>
            <a:off x="3926117" y="5767529"/>
            <a:ext cx="1885131" cy="123111"/>
          </a:xfrm>
          <a:prstGeom prst="rect">
            <a:avLst/>
          </a:prstGeom>
          <a:noFill/>
          <a:ln>
            <a:noFill/>
          </a:ln>
        </p:spPr>
        <p:txBody>
          <a:bodyPr spcFirstLastPara="1" wrap="none" lIns="0" tIns="0" rIns="0" bIns="0" anchor="t" anchorCtr="0">
            <a:noAutofit/>
          </a:bodyPr>
          <a:lstStyle/>
          <a:p>
            <a:pPr defTabSz="1219121">
              <a:buClr>
                <a:srgbClr val="000000"/>
              </a:buClr>
            </a:pPr>
            <a:r>
              <a:rPr lang="es-MX" sz="800" b="1" kern="0" noProof="1">
                <a:latin typeface="Aptos" panose="020B0004020202020204" pitchFamily="34" charset="0"/>
                <a:ea typeface="Roboto"/>
                <a:cs typeface="Roboto"/>
                <a:sym typeface="Roboto"/>
              </a:rPr>
              <a:t>Modificaciones normativas actualizadas</a:t>
            </a:r>
          </a:p>
        </p:txBody>
      </p:sp>
      <p:sp>
        <p:nvSpPr>
          <p:cNvPr id="53" name="Google Shape;1731;p43">
            <a:extLst>
              <a:ext uri="{FF2B5EF4-FFF2-40B4-BE49-F238E27FC236}">
                <a16:creationId xmlns:a16="http://schemas.microsoft.com/office/drawing/2014/main" id="{0570C2CC-47CF-5691-1D97-A7313EBBDFDF}"/>
              </a:ext>
            </a:extLst>
          </p:cNvPr>
          <p:cNvSpPr txBox="1"/>
          <p:nvPr/>
        </p:nvSpPr>
        <p:spPr>
          <a:xfrm>
            <a:off x="3950097" y="5939312"/>
            <a:ext cx="1880323" cy="123111"/>
          </a:xfrm>
          <a:prstGeom prst="rect">
            <a:avLst/>
          </a:prstGeom>
          <a:noFill/>
          <a:ln>
            <a:noFill/>
          </a:ln>
        </p:spPr>
        <p:txBody>
          <a:bodyPr spcFirstLastPara="1" wrap="none" lIns="0" tIns="0" rIns="0" bIns="0" anchor="t" anchorCtr="0">
            <a:noAutofit/>
          </a:bodyPr>
          <a:lstStyle/>
          <a:p>
            <a:pPr defTabSz="1219121">
              <a:buClr>
                <a:srgbClr val="000000"/>
              </a:buClr>
            </a:pPr>
            <a:r>
              <a:rPr lang="es-MX" sz="800" b="1" kern="0" noProof="1">
                <a:latin typeface="Aptos" panose="020B0004020202020204" pitchFamily="34" charset="0"/>
                <a:ea typeface="Roboto"/>
                <a:cs typeface="Roboto"/>
                <a:sym typeface="Roboto"/>
              </a:rPr>
              <a:t>Normativas institucionales actualizadas</a:t>
            </a:r>
          </a:p>
        </p:txBody>
      </p:sp>
      <p:sp>
        <p:nvSpPr>
          <p:cNvPr id="8" name="Google Shape;1730;p43">
            <a:extLst>
              <a:ext uri="{FF2B5EF4-FFF2-40B4-BE49-F238E27FC236}">
                <a16:creationId xmlns:a16="http://schemas.microsoft.com/office/drawing/2014/main" id="{1CA1FDB7-5A45-6CD4-977B-EDF0D14D0E0B}"/>
              </a:ext>
            </a:extLst>
          </p:cNvPr>
          <p:cNvSpPr txBox="1"/>
          <p:nvPr/>
        </p:nvSpPr>
        <p:spPr>
          <a:xfrm>
            <a:off x="3869033" y="5595746"/>
            <a:ext cx="1529265" cy="123111"/>
          </a:xfrm>
          <a:prstGeom prst="rect">
            <a:avLst/>
          </a:prstGeom>
          <a:noFill/>
          <a:ln>
            <a:noFill/>
          </a:ln>
        </p:spPr>
        <p:txBody>
          <a:bodyPr spcFirstLastPara="1" wrap="none" lIns="0" tIns="0" rIns="0" bIns="0" anchor="t" anchorCtr="0">
            <a:noAutofit/>
          </a:bodyPr>
          <a:lstStyle/>
          <a:p>
            <a:pPr defTabSz="1219121">
              <a:buClr>
                <a:srgbClr val="000000"/>
              </a:buClr>
            </a:pPr>
            <a:r>
              <a:rPr lang="es-MX" sz="800" kern="0" noProof="1">
                <a:solidFill>
                  <a:srgbClr val="434343"/>
                </a:solidFill>
                <a:latin typeface="Aptos" panose="020B0004020202020204" pitchFamily="34" charset="0"/>
                <a:ea typeface="Roboto"/>
                <a:cs typeface="Roboto"/>
                <a:sym typeface="Roboto"/>
              </a:rPr>
              <a:t>Tiempo promedio de actualización</a:t>
            </a:r>
          </a:p>
        </p:txBody>
      </p:sp>
      <p:sp>
        <p:nvSpPr>
          <p:cNvPr id="9" name="Google Shape;1730;p43">
            <a:extLst>
              <a:ext uri="{FF2B5EF4-FFF2-40B4-BE49-F238E27FC236}">
                <a16:creationId xmlns:a16="http://schemas.microsoft.com/office/drawing/2014/main" id="{93ED76EE-2525-CCE5-4485-0D0ED911B67B}"/>
              </a:ext>
            </a:extLst>
          </p:cNvPr>
          <p:cNvSpPr txBox="1"/>
          <p:nvPr/>
        </p:nvSpPr>
        <p:spPr>
          <a:xfrm>
            <a:off x="3796844" y="5252180"/>
            <a:ext cx="4395434" cy="123111"/>
          </a:xfrm>
          <a:prstGeom prst="rect">
            <a:avLst/>
          </a:prstGeom>
          <a:noFill/>
          <a:ln>
            <a:noFill/>
          </a:ln>
        </p:spPr>
        <p:txBody>
          <a:bodyPr spcFirstLastPara="1" wrap="none" lIns="0" tIns="0" rIns="0" bIns="0" anchor="t" anchorCtr="0">
            <a:noAutofit/>
          </a:bodyPr>
          <a:lstStyle/>
          <a:p>
            <a:pPr defTabSz="1219121">
              <a:buClr>
                <a:srgbClr val="000000"/>
              </a:buClr>
            </a:pPr>
            <a:r>
              <a:rPr lang="es-MX" sz="800" b="1" kern="0" noProof="1">
                <a:latin typeface="Aptos" panose="020B0004020202020204" pitchFamily="34" charset="0"/>
                <a:ea typeface="Roboto"/>
                <a:cs typeface="Roboto"/>
                <a:sym typeface="Roboto"/>
              </a:rPr>
              <a:t>Adecuación de la normativa institucional de acuerdo con los cambios en la legislación externa</a:t>
            </a:r>
          </a:p>
        </p:txBody>
      </p:sp>
      <p:sp>
        <p:nvSpPr>
          <p:cNvPr id="10" name="Google Shape;1730;p43">
            <a:extLst>
              <a:ext uri="{FF2B5EF4-FFF2-40B4-BE49-F238E27FC236}">
                <a16:creationId xmlns:a16="http://schemas.microsoft.com/office/drawing/2014/main" id="{8B3F6239-ADD2-7AD2-D2CD-5BC933BE49A5}"/>
              </a:ext>
            </a:extLst>
          </p:cNvPr>
          <p:cNvSpPr txBox="1"/>
          <p:nvPr/>
        </p:nvSpPr>
        <p:spPr>
          <a:xfrm>
            <a:off x="3724654" y="5080397"/>
            <a:ext cx="2430152" cy="123111"/>
          </a:xfrm>
          <a:prstGeom prst="rect">
            <a:avLst/>
          </a:prstGeom>
          <a:noFill/>
          <a:ln>
            <a:noFill/>
          </a:ln>
        </p:spPr>
        <p:txBody>
          <a:bodyPr spcFirstLastPara="1" wrap="none" lIns="0" tIns="0" rIns="0" bIns="0" anchor="t" anchorCtr="0">
            <a:noAutofit/>
          </a:bodyPr>
          <a:lstStyle/>
          <a:p>
            <a:pPr defTabSz="1219121">
              <a:buClr>
                <a:srgbClr val="000000"/>
              </a:buClr>
            </a:pPr>
            <a:r>
              <a:rPr lang="es-MX" sz="800" b="1" kern="0" noProof="1">
                <a:solidFill>
                  <a:srgbClr val="434343"/>
                </a:solidFill>
                <a:latin typeface="Aptos" panose="020B0004020202020204" pitchFamily="34" charset="0"/>
                <a:ea typeface="Roboto"/>
                <a:cs typeface="Roboto"/>
                <a:sym typeface="Roboto"/>
              </a:rPr>
              <a:t>Frecuencia de revisión del marco normativo externo</a:t>
            </a:r>
          </a:p>
        </p:txBody>
      </p:sp>
      <p:sp>
        <p:nvSpPr>
          <p:cNvPr id="11" name="Google Shape;1730;p43">
            <a:extLst>
              <a:ext uri="{FF2B5EF4-FFF2-40B4-BE49-F238E27FC236}">
                <a16:creationId xmlns:a16="http://schemas.microsoft.com/office/drawing/2014/main" id="{72ED90FC-B827-0881-CA98-C2F48675EF3A}"/>
              </a:ext>
            </a:extLst>
          </p:cNvPr>
          <p:cNvSpPr txBox="1"/>
          <p:nvPr/>
        </p:nvSpPr>
        <p:spPr>
          <a:xfrm>
            <a:off x="3604334" y="4736831"/>
            <a:ext cx="2168863" cy="123111"/>
          </a:xfrm>
          <a:prstGeom prst="rect">
            <a:avLst/>
          </a:prstGeom>
          <a:noFill/>
          <a:ln>
            <a:noFill/>
          </a:ln>
        </p:spPr>
        <p:txBody>
          <a:bodyPr spcFirstLastPara="1" wrap="none" lIns="0" tIns="0" rIns="0" bIns="0" anchor="t" anchorCtr="0">
            <a:noAutofit/>
          </a:bodyPr>
          <a:lstStyle/>
          <a:p>
            <a:pPr defTabSz="1219121">
              <a:buClr>
                <a:srgbClr val="000000"/>
              </a:buClr>
            </a:pPr>
            <a:r>
              <a:rPr lang="es-MX" sz="800" kern="0" noProof="1">
                <a:solidFill>
                  <a:srgbClr val="434343"/>
                </a:solidFill>
                <a:latin typeface="Aptos" panose="020B0004020202020204" pitchFamily="34" charset="0"/>
                <a:ea typeface="Roboto"/>
                <a:cs typeface="Roboto"/>
                <a:sym typeface="Roboto"/>
              </a:rPr>
              <a:t>Acciones correctivas implementadas y derivadas</a:t>
            </a:r>
          </a:p>
        </p:txBody>
      </p:sp>
      <p:sp>
        <p:nvSpPr>
          <p:cNvPr id="12" name="Google Shape;1730;p43">
            <a:extLst>
              <a:ext uri="{FF2B5EF4-FFF2-40B4-BE49-F238E27FC236}">
                <a16:creationId xmlns:a16="http://schemas.microsoft.com/office/drawing/2014/main" id="{A1AD7956-AB69-D6AD-B568-F4BA1DE09C1D}"/>
              </a:ext>
            </a:extLst>
          </p:cNvPr>
          <p:cNvSpPr txBox="1"/>
          <p:nvPr/>
        </p:nvSpPr>
        <p:spPr>
          <a:xfrm>
            <a:off x="3476211" y="4393265"/>
            <a:ext cx="1721625" cy="123111"/>
          </a:xfrm>
          <a:prstGeom prst="rect">
            <a:avLst/>
          </a:prstGeom>
          <a:noFill/>
          <a:ln>
            <a:noFill/>
          </a:ln>
        </p:spPr>
        <p:txBody>
          <a:bodyPr spcFirstLastPara="1" wrap="none" lIns="0" tIns="0" rIns="0" bIns="0" anchor="t" anchorCtr="0">
            <a:noAutofit/>
          </a:bodyPr>
          <a:lstStyle/>
          <a:p>
            <a:pPr defTabSz="1219121">
              <a:buClr>
                <a:srgbClr val="000000"/>
              </a:buClr>
            </a:pPr>
            <a:r>
              <a:rPr lang="es-MX" sz="800" kern="0" noProof="1">
                <a:solidFill>
                  <a:srgbClr val="434343"/>
                </a:solidFill>
                <a:latin typeface="Aptos" panose="020B0004020202020204" pitchFamily="34" charset="0"/>
                <a:ea typeface="Roboto"/>
                <a:cs typeface="Roboto"/>
                <a:sym typeface="Roboto"/>
              </a:rPr>
              <a:t>Cantidad de capacitaciones realizadas</a:t>
            </a:r>
          </a:p>
        </p:txBody>
      </p:sp>
      <p:sp>
        <p:nvSpPr>
          <p:cNvPr id="13" name="Google Shape;1714;p43">
            <a:extLst>
              <a:ext uri="{FF2B5EF4-FFF2-40B4-BE49-F238E27FC236}">
                <a16:creationId xmlns:a16="http://schemas.microsoft.com/office/drawing/2014/main" id="{B6B06FD8-E12E-438D-97B7-0EBC08C6AE1C}"/>
              </a:ext>
            </a:extLst>
          </p:cNvPr>
          <p:cNvSpPr txBox="1"/>
          <p:nvPr/>
        </p:nvSpPr>
        <p:spPr>
          <a:xfrm>
            <a:off x="5265932" y="1634277"/>
            <a:ext cx="1872087" cy="304699"/>
          </a:xfrm>
          <a:prstGeom prst="rect">
            <a:avLst/>
          </a:prstGeom>
          <a:noFill/>
          <a:ln>
            <a:noFill/>
          </a:ln>
        </p:spPr>
        <p:txBody>
          <a:bodyPr spcFirstLastPara="1" wrap="square" lIns="0" tIns="0" rIns="0" bIns="0" anchor="t" anchorCtr="0">
            <a:spAutoFit/>
          </a:bodyPr>
          <a:lstStyle/>
          <a:p>
            <a:pPr defTabSz="1219121">
              <a:buClr>
                <a:srgbClr val="000000"/>
              </a:buClr>
            </a:pPr>
            <a:r>
              <a:rPr lang="es-MX" sz="900" kern="0" noProof="1">
                <a:solidFill>
                  <a:srgbClr val="434343"/>
                </a:solidFill>
                <a:latin typeface="Aptos" panose="020B0004020202020204" pitchFamily="34" charset="0"/>
                <a:ea typeface="Roboto"/>
                <a:cs typeface="Roboto"/>
                <a:sym typeface="Roboto"/>
              </a:rPr>
              <a:t>Impacto y resultados de proyectos de investigación contra costos invertidos</a:t>
            </a:r>
          </a:p>
        </p:txBody>
      </p:sp>
      <p:sp>
        <p:nvSpPr>
          <p:cNvPr id="14" name="Google Shape;1714;p43">
            <a:extLst>
              <a:ext uri="{FF2B5EF4-FFF2-40B4-BE49-F238E27FC236}">
                <a16:creationId xmlns:a16="http://schemas.microsoft.com/office/drawing/2014/main" id="{140CFE51-699D-A878-E7C6-0746C7D8A600}"/>
              </a:ext>
            </a:extLst>
          </p:cNvPr>
          <p:cNvSpPr txBox="1"/>
          <p:nvPr/>
        </p:nvSpPr>
        <p:spPr>
          <a:xfrm>
            <a:off x="5162811" y="2018301"/>
            <a:ext cx="2129535" cy="276999"/>
          </a:xfrm>
          <a:prstGeom prst="rect">
            <a:avLst/>
          </a:prstGeom>
          <a:noFill/>
          <a:ln>
            <a:noFill/>
          </a:ln>
        </p:spPr>
        <p:txBody>
          <a:bodyPr spcFirstLastPara="1" wrap="square" lIns="0" tIns="0" rIns="0" bIns="0" anchor="t" anchorCtr="0">
            <a:spAutoFit/>
          </a:bodyPr>
          <a:lstStyle/>
          <a:p>
            <a:pPr defTabSz="1219121">
              <a:buClr>
                <a:srgbClr val="000000"/>
              </a:buClr>
            </a:pPr>
            <a:r>
              <a:rPr lang="es-MX" sz="900" b="1" kern="0" noProof="1">
                <a:latin typeface="Aptos" panose="020B0004020202020204" pitchFamily="34" charset="0"/>
                <a:ea typeface="Roboto"/>
                <a:cs typeface="Roboto"/>
                <a:sym typeface="Roboto"/>
              </a:rPr>
              <a:t>Percepción de la comunidad sobre la transparencia de recursos</a:t>
            </a:r>
          </a:p>
        </p:txBody>
      </p:sp>
      <p:sp>
        <p:nvSpPr>
          <p:cNvPr id="15" name="Google Shape;1714;p43">
            <a:extLst>
              <a:ext uri="{FF2B5EF4-FFF2-40B4-BE49-F238E27FC236}">
                <a16:creationId xmlns:a16="http://schemas.microsoft.com/office/drawing/2014/main" id="{C819A8EC-2F6F-5094-BCA2-04A81CC09038}"/>
              </a:ext>
            </a:extLst>
          </p:cNvPr>
          <p:cNvSpPr txBox="1"/>
          <p:nvPr/>
        </p:nvSpPr>
        <p:spPr>
          <a:xfrm>
            <a:off x="5033906" y="2444817"/>
            <a:ext cx="1701690" cy="304699"/>
          </a:xfrm>
          <a:prstGeom prst="rect">
            <a:avLst/>
          </a:prstGeom>
          <a:noFill/>
          <a:ln>
            <a:noFill/>
          </a:ln>
        </p:spPr>
        <p:txBody>
          <a:bodyPr spcFirstLastPara="1" wrap="square" lIns="0" tIns="0" rIns="0" bIns="0" anchor="t" anchorCtr="0">
            <a:spAutoFit/>
          </a:bodyPr>
          <a:lstStyle/>
          <a:p>
            <a:pPr defTabSz="1219121">
              <a:buClr>
                <a:srgbClr val="000000"/>
              </a:buClr>
            </a:pPr>
            <a:r>
              <a:rPr lang="es-MX" sz="900" kern="0" noProof="1">
                <a:solidFill>
                  <a:srgbClr val="434343"/>
                </a:solidFill>
                <a:latin typeface="Aptos" panose="020B0004020202020204" pitchFamily="34" charset="0"/>
                <a:ea typeface="Roboto"/>
                <a:cs typeface="Roboto"/>
                <a:sym typeface="Roboto"/>
              </a:rPr>
              <a:t>Calidad y claridad de información en informes financieros</a:t>
            </a:r>
          </a:p>
        </p:txBody>
      </p:sp>
      <p:sp>
        <p:nvSpPr>
          <p:cNvPr id="18" name="Google Shape;1713;p43">
            <a:extLst>
              <a:ext uri="{FF2B5EF4-FFF2-40B4-BE49-F238E27FC236}">
                <a16:creationId xmlns:a16="http://schemas.microsoft.com/office/drawing/2014/main" id="{5734EA01-F64F-0F77-5D37-09730C57F70B}"/>
              </a:ext>
            </a:extLst>
          </p:cNvPr>
          <p:cNvSpPr txBox="1"/>
          <p:nvPr/>
        </p:nvSpPr>
        <p:spPr>
          <a:xfrm>
            <a:off x="8083626" y="4572954"/>
            <a:ext cx="1397300" cy="492443"/>
          </a:xfrm>
          <a:prstGeom prst="rect">
            <a:avLst/>
          </a:prstGeom>
          <a:noFill/>
          <a:ln>
            <a:noFill/>
          </a:ln>
        </p:spPr>
        <p:txBody>
          <a:bodyPr spcFirstLastPara="1" wrap="square" lIns="0" tIns="0" rIns="0" bIns="0" anchor="t" anchorCtr="0">
            <a:spAutoFit/>
          </a:bodyPr>
          <a:lstStyle/>
          <a:p>
            <a:pPr defTabSz="1219121">
              <a:buClr>
                <a:srgbClr val="000000"/>
              </a:buClr>
            </a:pPr>
            <a:r>
              <a:rPr lang="es-MX" sz="1600" b="1" kern="0" noProof="1">
                <a:solidFill>
                  <a:srgbClr val="FF6600"/>
                </a:solidFill>
                <a:latin typeface="Aptos" panose="020B0004020202020204" pitchFamily="34" charset="0"/>
                <a:ea typeface="Fira Sans Extra Condensed Medium"/>
                <a:cs typeface="Fira Sans Extra Condensed Medium"/>
                <a:sym typeface="Fira Sans Extra Condensed Medium"/>
              </a:rPr>
              <a:t>Objetivo 04. </a:t>
            </a:r>
            <a:r>
              <a:rPr lang="es-MX" sz="1600" kern="0" noProof="1">
                <a:solidFill>
                  <a:srgbClr val="FF6600"/>
                </a:solidFill>
                <a:latin typeface="Aptos" panose="020B0004020202020204" pitchFamily="34" charset="0"/>
                <a:ea typeface="Fira Sans Extra Condensed Medium"/>
                <a:cs typeface="Fira Sans Extra Condensed Medium"/>
                <a:sym typeface="Fira Sans Extra Condensed Medium"/>
              </a:rPr>
              <a:t>Infraestructura</a:t>
            </a:r>
          </a:p>
        </p:txBody>
      </p:sp>
      <p:sp>
        <p:nvSpPr>
          <p:cNvPr id="19" name="Google Shape;1731;p43">
            <a:extLst>
              <a:ext uri="{FF2B5EF4-FFF2-40B4-BE49-F238E27FC236}">
                <a16:creationId xmlns:a16="http://schemas.microsoft.com/office/drawing/2014/main" id="{2EA0AD58-AA82-DC91-216F-E9ECC3E02BF4}"/>
              </a:ext>
            </a:extLst>
          </p:cNvPr>
          <p:cNvSpPr txBox="1"/>
          <p:nvPr/>
        </p:nvSpPr>
        <p:spPr>
          <a:xfrm>
            <a:off x="7527700" y="4305279"/>
            <a:ext cx="939360" cy="276999"/>
          </a:xfrm>
          <a:prstGeom prst="rect">
            <a:avLst/>
          </a:prstGeom>
          <a:noFill/>
          <a:ln>
            <a:noFill/>
          </a:ln>
        </p:spPr>
        <p:txBody>
          <a:bodyPr spcFirstLastPara="1" wrap="square" lIns="0" tIns="0" rIns="0" bIns="0" anchor="t" anchorCtr="0">
            <a:spAutoFit/>
          </a:bodyPr>
          <a:lstStyle/>
          <a:p>
            <a:pPr defTabSz="1219121">
              <a:buClr>
                <a:srgbClr val="000000"/>
              </a:buClr>
            </a:pPr>
            <a:r>
              <a:rPr lang="es-MX" sz="900" kern="0" noProof="1">
                <a:solidFill>
                  <a:srgbClr val="434343"/>
                </a:solidFill>
                <a:latin typeface="Aptos" panose="020B0004020202020204" pitchFamily="34" charset="0"/>
                <a:ea typeface="Roboto"/>
                <a:cs typeface="Roboto"/>
                <a:sym typeface="Roboto"/>
              </a:rPr>
              <a:t>Espacios incluyentes</a:t>
            </a:r>
          </a:p>
        </p:txBody>
      </p:sp>
      <p:sp>
        <p:nvSpPr>
          <p:cNvPr id="20" name="Google Shape;1731;p43">
            <a:extLst>
              <a:ext uri="{FF2B5EF4-FFF2-40B4-BE49-F238E27FC236}">
                <a16:creationId xmlns:a16="http://schemas.microsoft.com/office/drawing/2014/main" id="{0FAA93BE-C4D7-BA62-F021-3AA051613810}"/>
              </a:ext>
            </a:extLst>
          </p:cNvPr>
          <p:cNvSpPr txBox="1"/>
          <p:nvPr/>
        </p:nvSpPr>
        <p:spPr>
          <a:xfrm>
            <a:off x="7376634" y="3765269"/>
            <a:ext cx="1409024" cy="415498"/>
          </a:xfrm>
          <a:prstGeom prst="rect">
            <a:avLst/>
          </a:prstGeom>
          <a:noFill/>
          <a:ln>
            <a:noFill/>
          </a:ln>
        </p:spPr>
        <p:txBody>
          <a:bodyPr spcFirstLastPara="1" wrap="square" lIns="0" tIns="0" rIns="0" bIns="0" anchor="t" anchorCtr="0">
            <a:spAutoFit/>
          </a:bodyPr>
          <a:lstStyle/>
          <a:p>
            <a:pPr defTabSz="1219121">
              <a:buClr>
                <a:srgbClr val="000000"/>
              </a:buClr>
            </a:pPr>
            <a:r>
              <a:rPr lang="es-MX" sz="900" kern="0" noProof="1">
                <a:solidFill>
                  <a:srgbClr val="434343"/>
                </a:solidFill>
                <a:latin typeface="Aptos" panose="020B0004020202020204" pitchFamily="34" charset="0"/>
                <a:ea typeface="Roboto"/>
                <a:cs typeface="Roboto"/>
                <a:sym typeface="Roboto"/>
              </a:rPr>
              <a:t>Satisfacción de la comunidad con condiciones de infraestructura</a:t>
            </a:r>
          </a:p>
        </p:txBody>
      </p:sp>
      <p:cxnSp>
        <p:nvCxnSpPr>
          <p:cNvPr id="28" name="Conector recto 27">
            <a:extLst>
              <a:ext uri="{FF2B5EF4-FFF2-40B4-BE49-F238E27FC236}">
                <a16:creationId xmlns:a16="http://schemas.microsoft.com/office/drawing/2014/main" id="{72FED8D7-6A4E-DFBA-45F0-C1C26C1AE191}"/>
              </a:ext>
            </a:extLst>
          </p:cNvPr>
          <p:cNvCxnSpPr>
            <a:cxnSpLocks/>
          </p:cNvCxnSpPr>
          <p:nvPr/>
        </p:nvCxnSpPr>
        <p:spPr>
          <a:xfrm>
            <a:off x="4673283" y="1413052"/>
            <a:ext cx="635065" cy="12700"/>
          </a:xfrm>
          <a:prstGeom prst="line">
            <a:avLst/>
          </a:prstGeom>
          <a:ln w="28575">
            <a:solidFill>
              <a:srgbClr val="5CEE74"/>
            </a:solidFill>
          </a:ln>
        </p:spPr>
        <p:style>
          <a:lnRef idx="1">
            <a:schemeClr val="accent1"/>
          </a:lnRef>
          <a:fillRef idx="0">
            <a:schemeClr val="accent1"/>
          </a:fillRef>
          <a:effectRef idx="0">
            <a:schemeClr val="accent1"/>
          </a:effectRef>
          <a:fontRef idx="minor">
            <a:schemeClr val="tx1"/>
          </a:fontRef>
        </p:style>
      </p:cxnSp>
      <p:cxnSp>
        <p:nvCxnSpPr>
          <p:cNvPr id="29" name="Conector recto 28">
            <a:extLst>
              <a:ext uri="{FF2B5EF4-FFF2-40B4-BE49-F238E27FC236}">
                <a16:creationId xmlns:a16="http://schemas.microsoft.com/office/drawing/2014/main" id="{2D78AA00-9519-B2C7-3535-9BAC212A96F6}"/>
              </a:ext>
            </a:extLst>
          </p:cNvPr>
          <p:cNvCxnSpPr>
            <a:cxnSpLocks/>
          </p:cNvCxnSpPr>
          <p:nvPr/>
        </p:nvCxnSpPr>
        <p:spPr>
          <a:xfrm>
            <a:off x="4546307" y="1777425"/>
            <a:ext cx="635065" cy="12700"/>
          </a:xfrm>
          <a:prstGeom prst="line">
            <a:avLst/>
          </a:prstGeom>
          <a:ln w="28575">
            <a:solidFill>
              <a:srgbClr val="5CEE74"/>
            </a:solidFill>
          </a:ln>
        </p:spPr>
        <p:style>
          <a:lnRef idx="1">
            <a:schemeClr val="accent1"/>
          </a:lnRef>
          <a:fillRef idx="0">
            <a:schemeClr val="accent1"/>
          </a:fillRef>
          <a:effectRef idx="0">
            <a:schemeClr val="accent1"/>
          </a:effectRef>
          <a:fontRef idx="minor">
            <a:schemeClr val="tx1"/>
          </a:fontRef>
        </p:style>
      </p:cxnSp>
      <p:cxnSp>
        <p:nvCxnSpPr>
          <p:cNvPr id="30" name="Conector recto 29">
            <a:extLst>
              <a:ext uri="{FF2B5EF4-FFF2-40B4-BE49-F238E27FC236}">
                <a16:creationId xmlns:a16="http://schemas.microsoft.com/office/drawing/2014/main" id="{49285887-2EFC-5042-ADFC-D1BA42A1567D}"/>
              </a:ext>
            </a:extLst>
          </p:cNvPr>
          <p:cNvCxnSpPr>
            <a:cxnSpLocks/>
          </p:cNvCxnSpPr>
          <p:nvPr/>
        </p:nvCxnSpPr>
        <p:spPr>
          <a:xfrm>
            <a:off x="4410988" y="2141798"/>
            <a:ext cx="635065" cy="12700"/>
          </a:xfrm>
          <a:prstGeom prst="line">
            <a:avLst/>
          </a:prstGeom>
          <a:ln w="28575">
            <a:solidFill>
              <a:srgbClr val="5CEE74"/>
            </a:solidFill>
          </a:ln>
        </p:spPr>
        <p:style>
          <a:lnRef idx="1">
            <a:schemeClr val="accent1"/>
          </a:lnRef>
          <a:fillRef idx="0">
            <a:schemeClr val="accent1"/>
          </a:fillRef>
          <a:effectRef idx="0">
            <a:schemeClr val="accent1"/>
          </a:effectRef>
          <a:fontRef idx="minor">
            <a:schemeClr val="tx1"/>
          </a:fontRef>
        </p:style>
      </p:cxnSp>
      <p:cxnSp>
        <p:nvCxnSpPr>
          <p:cNvPr id="32" name="Conector recto 31">
            <a:extLst>
              <a:ext uri="{FF2B5EF4-FFF2-40B4-BE49-F238E27FC236}">
                <a16:creationId xmlns:a16="http://schemas.microsoft.com/office/drawing/2014/main" id="{4DD5841C-3612-71E8-0DF5-699EB41964F7}"/>
              </a:ext>
            </a:extLst>
          </p:cNvPr>
          <p:cNvCxnSpPr>
            <a:cxnSpLocks/>
          </p:cNvCxnSpPr>
          <p:nvPr/>
        </p:nvCxnSpPr>
        <p:spPr>
          <a:xfrm>
            <a:off x="4315920" y="2506171"/>
            <a:ext cx="635065" cy="12700"/>
          </a:xfrm>
          <a:prstGeom prst="line">
            <a:avLst/>
          </a:prstGeom>
          <a:ln w="28575">
            <a:solidFill>
              <a:srgbClr val="5CEE74"/>
            </a:solidFill>
          </a:ln>
        </p:spPr>
        <p:style>
          <a:lnRef idx="1">
            <a:schemeClr val="accent1"/>
          </a:lnRef>
          <a:fillRef idx="0">
            <a:schemeClr val="accent1"/>
          </a:fillRef>
          <a:effectRef idx="0">
            <a:schemeClr val="accent1"/>
          </a:effectRef>
          <a:fontRef idx="minor">
            <a:schemeClr val="tx1"/>
          </a:fontRef>
        </p:style>
      </p:cxnSp>
      <p:cxnSp>
        <p:nvCxnSpPr>
          <p:cNvPr id="34" name="Conector recto 33">
            <a:extLst>
              <a:ext uri="{FF2B5EF4-FFF2-40B4-BE49-F238E27FC236}">
                <a16:creationId xmlns:a16="http://schemas.microsoft.com/office/drawing/2014/main" id="{686503F5-A72F-A6FA-33EE-82D4303486F1}"/>
              </a:ext>
            </a:extLst>
          </p:cNvPr>
          <p:cNvCxnSpPr/>
          <p:nvPr/>
        </p:nvCxnSpPr>
        <p:spPr>
          <a:xfrm>
            <a:off x="3178690" y="4969951"/>
            <a:ext cx="327273" cy="0"/>
          </a:xfrm>
          <a:prstGeom prst="line">
            <a:avLst/>
          </a:prstGeom>
          <a:ln w="28575">
            <a:solidFill>
              <a:srgbClr val="4949E7"/>
            </a:solidFill>
          </a:ln>
        </p:spPr>
        <p:style>
          <a:lnRef idx="1">
            <a:schemeClr val="accent1"/>
          </a:lnRef>
          <a:fillRef idx="0">
            <a:schemeClr val="accent1"/>
          </a:fillRef>
          <a:effectRef idx="0">
            <a:schemeClr val="accent1"/>
          </a:effectRef>
          <a:fontRef idx="minor">
            <a:schemeClr val="tx1"/>
          </a:fontRef>
        </p:style>
      </p:cxnSp>
      <p:cxnSp>
        <p:nvCxnSpPr>
          <p:cNvPr id="35" name="Conector recto 34">
            <a:extLst>
              <a:ext uri="{FF2B5EF4-FFF2-40B4-BE49-F238E27FC236}">
                <a16:creationId xmlns:a16="http://schemas.microsoft.com/office/drawing/2014/main" id="{887B21B5-0C0B-4BF9-1D14-EBF266409FF4}"/>
              </a:ext>
            </a:extLst>
          </p:cNvPr>
          <p:cNvCxnSpPr/>
          <p:nvPr/>
        </p:nvCxnSpPr>
        <p:spPr>
          <a:xfrm>
            <a:off x="3257556" y="5211578"/>
            <a:ext cx="327273" cy="0"/>
          </a:xfrm>
          <a:prstGeom prst="line">
            <a:avLst/>
          </a:prstGeom>
          <a:ln w="28575">
            <a:solidFill>
              <a:srgbClr val="4949E7"/>
            </a:solidFill>
          </a:ln>
        </p:spPr>
        <p:style>
          <a:lnRef idx="1">
            <a:schemeClr val="accent1"/>
          </a:lnRef>
          <a:fillRef idx="0">
            <a:schemeClr val="accent1"/>
          </a:fillRef>
          <a:effectRef idx="0">
            <a:schemeClr val="accent1"/>
          </a:effectRef>
          <a:fontRef idx="minor">
            <a:schemeClr val="tx1"/>
          </a:fontRef>
        </p:style>
      </p:cxnSp>
      <p:cxnSp>
        <p:nvCxnSpPr>
          <p:cNvPr id="36" name="Conector recto 35">
            <a:extLst>
              <a:ext uri="{FF2B5EF4-FFF2-40B4-BE49-F238E27FC236}">
                <a16:creationId xmlns:a16="http://schemas.microsoft.com/office/drawing/2014/main" id="{FC35CB5D-E970-858A-0248-553C069D6950}"/>
              </a:ext>
            </a:extLst>
          </p:cNvPr>
          <p:cNvCxnSpPr/>
          <p:nvPr/>
        </p:nvCxnSpPr>
        <p:spPr>
          <a:xfrm>
            <a:off x="3336422" y="5453205"/>
            <a:ext cx="327273" cy="0"/>
          </a:xfrm>
          <a:prstGeom prst="line">
            <a:avLst/>
          </a:prstGeom>
          <a:ln w="28575">
            <a:solidFill>
              <a:srgbClr val="4949E7"/>
            </a:solidFill>
          </a:ln>
        </p:spPr>
        <p:style>
          <a:lnRef idx="1">
            <a:schemeClr val="accent1"/>
          </a:lnRef>
          <a:fillRef idx="0">
            <a:schemeClr val="accent1"/>
          </a:fillRef>
          <a:effectRef idx="0">
            <a:schemeClr val="accent1"/>
          </a:effectRef>
          <a:fontRef idx="minor">
            <a:schemeClr val="tx1"/>
          </a:fontRef>
        </p:style>
      </p:cxnSp>
      <p:cxnSp>
        <p:nvCxnSpPr>
          <p:cNvPr id="37" name="Conector recto 36">
            <a:extLst>
              <a:ext uri="{FF2B5EF4-FFF2-40B4-BE49-F238E27FC236}">
                <a16:creationId xmlns:a16="http://schemas.microsoft.com/office/drawing/2014/main" id="{1DF1E7DC-18C5-40A1-ACAD-ED224C011C1D}"/>
              </a:ext>
            </a:extLst>
          </p:cNvPr>
          <p:cNvCxnSpPr/>
          <p:nvPr/>
        </p:nvCxnSpPr>
        <p:spPr>
          <a:xfrm>
            <a:off x="3415288" y="5694832"/>
            <a:ext cx="327273" cy="0"/>
          </a:xfrm>
          <a:prstGeom prst="line">
            <a:avLst/>
          </a:prstGeom>
          <a:ln w="28575">
            <a:solidFill>
              <a:srgbClr val="4949E7"/>
            </a:solidFill>
          </a:ln>
        </p:spPr>
        <p:style>
          <a:lnRef idx="1">
            <a:schemeClr val="accent1"/>
          </a:lnRef>
          <a:fillRef idx="0">
            <a:schemeClr val="accent1"/>
          </a:fillRef>
          <a:effectRef idx="0">
            <a:schemeClr val="accent1"/>
          </a:effectRef>
          <a:fontRef idx="minor">
            <a:schemeClr val="tx1"/>
          </a:fontRef>
        </p:style>
      </p:cxnSp>
      <p:cxnSp>
        <p:nvCxnSpPr>
          <p:cNvPr id="38" name="Conector recto 37">
            <a:extLst>
              <a:ext uri="{FF2B5EF4-FFF2-40B4-BE49-F238E27FC236}">
                <a16:creationId xmlns:a16="http://schemas.microsoft.com/office/drawing/2014/main" id="{A8BED18F-D103-06D4-EE6F-C7AB40F9D72F}"/>
              </a:ext>
            </a:extLst>
          </p:cNvPr>
          <p:cNvCxnSpPr/>
          <p:nvPr/>
        </p:nvCxnSpPr>
        <p:spPr>
          <a:xfrm>
            <a:off x="3494154" y="5936459"/>
            <a:ext cx="327273" cy="0"/>
          </a:xfrm>
          <a:prstGeom prst="line">
            <a:avLst/>
          </a:prstGeom>
          <a:ln w="28575">
            <a:solidFill>
              <a:srgbClr val="4949E7"/>
            </a:solidFill>
          </a:ln>
        </p:spPr>
        <p:style>
          <a:lnRef idx="1">
            <a:schemeClr val="accent1"/>
          </a:lnRef>
          <a:fillRef idx="0">
            <a:schemeClr val="accent1"/>
          </a:fillRef>
          <a:effectRef idx="0">
            <a:schemeClr val="accent1"/>
          </a:effectRef>
          <a:fontRef idx="minor">
            <a:schemeClr val="tx1"/>
          </a:fontRef>
        </p:style>
      </p:cxnSp>
      <p:cxnSp>
        <p:nvCxnSpPr>
          <p:cNvPr id="39" name="Conector recto 38">
            <a:extLst>
              <a:ext uri="{FF2B5EF4-FFF2-40B4-BE49-F238E27FC236}">
                <a16:creationId xmlns:a16="http://schemas.microsoft.com/office/drawing/2014/main" id="{865E8448-7E80-DFCE-76A8-1124C19A6991}"/>
              </a:ext>
            </a:extLst>
          </p:cNvPr>
          <p:cNvCxnSpPr/>
          <p:nvPr/>
        </p:nvCxnSpPr>
        <p:spPr>
          <a:xfrm>
            <a:off x="3573024" y="6178086"/>
            <a:ext cx="327273" cy="0"/>
          </a:xfrm>
          <a:prstGeom prst="line">
            <a:avLst/>
          </a:prstGeom>
          <a:ln w="28575">
            <a:solidFill>
              <a:srgbClr val="4949E7"/>
            </a:solidFill>
          </a:ln>
        </p:spPr>
        <p:style>
          <a:lnRef idx="1">
            <a:schemeClr val="accent1"/>
          </a:lnRef>
          <a:fillRef idx="0">
            <a:schemeClr val="accent1"/>
          </a:fillRef>
          <a:effectRef idx="0">
            <a:schemeClr val="accent1"/>
          </a:effectRef>
          <a:fontRef idx="minor">
            <a:schemeClr val="tx1"/>
          </a:fontRef>
        </p:style>
      </p:cxnSp>
      <p:cxnSp>
        <p:nvCxnSpPr>
          <p:cNvPr id="47" name="Conector recto 46">
            <a:extLst>
              <a:ext uri="{FF2B5EF4-FFF2-40B4-BE49-F238E27FC236}">
                <a16:creationId xmlns:a16="http://schemas.microsoft.com/office/drawing/2014/main" id="{3A02DF53-338E-3DC8-3A32-99F2D2EC748B}"/>
              </a:ext>
            </a:extLst>
          </p:cNvPr>
          <p:cNvCxnSpPr/>
          <p:nvPr/>
        </p:nvCxnSpPr>
        <p:spPr>
          <a:xfrm>
            <a:off x="7037812" y="3989919"/>
            <a:ext cx="288000" cy="0"/>
          </a:xfrm>
          <a:prstGeom prst="line">
            <a:avLst/>
          </a:prstGeom>
          <a:solidFill>
            <a:srgbClr val="FF6600"/>
          </a:solidFill>
          <a:ln w="28575">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48" name="Conector recto 47">
            <a:extLst>
              <a:ext uri="{FF2B5EF4-FFF2-40B4-BE49-F238E27FC236}">
                <a16:creationId xmlns:a16="http://schemas.microsoft.com/office/drawing/2014/main" id="{E40F4FA3-F75C-D600-E8D7-014CDF71F9A4}"/>
              </a:ext>
            </a:extLst>
          </p:cNvPr>
          <p:cNvCxnSpPr/>
          <p:nvPr/>
        </p:nvCxnSpPr>
        <p:spPr>
          <a:xfrm>
            <a:off x="7206546" y="4432981"/>
            <a:ext cx="288000" cy="0"/>
          </a:xfrm>
          <a:prstGeom prst="line">
            <a:avLst/>
          </a:prstGeom>
          <a:solidFill>
            <a:srgbClr val="FF6600"/>
          </a:solidFill>
          <a:ln w="28575">
            <a:solidFill>
              <a:srgbClr val="FF6600"/>
            </a:solidFill>
          </a:ln>
        </p:spPr>
        <p:style>
          <a:lnRef idx="1">
            <a:schemeClr val="accent1"/>
          </a:lnRef>
          <a:fillRef idx="0">
            <a:schemeClr val="accent1"/>
          </a:fillRef>
          <a:effectRef idx="0">
            <a:schemeClr val="accent1"/>
          </a:effectRef>
          <a:fontRef idx="minor">
            <a:schemeClr val="tx1"/>
          </a:fontRef>
        </p:style>
      </p:cxnSp>
      <p:sp>
        <p:nvSpPr>
          <p:cNvPr id="65" name="Google Shape;1730;p43">
            <a:extLst>
              <a:ext uri="{FF2B5EF4-FFF2-40B4-BE49-F238E27FC236}">
                <a16:creationId xmlns:a16="http://schemas.microsoft.com/office/drawing/2014/main" id="{DEE09706-3565-8E88-AF78-5D26A4656746}"/>
              </a:ext>
            </a:extLst>
          </p:cNvPr>
          <p:cNvSpPr txBox="1"/>
          <p:nvPr/>
        </p:nvSpPr>
        <p:spPr>
          <a:xfrm>
            <a:off x="3413489" y="4221482"/>
            <a:ext cx="3414396" cy="123111"/>
          </a:xfrm>
          <a:prstGeom prst="rect">
            <a:avLst/>
          </a:prstGeom>
          <a:noFill/>
          <a:ln>
            <a:noFill/>
          </a:ln>
        </p:spPr>
        <p:txBody>
          <a:bodyPr spcFirstLastPara="1" wrap="none" lIns="0" tIns="0" rIns="0" bIns="0" anchor="t" anchorCtr="0">
            <a:noAutofit/>
          </a:bodyPr>
          <a:lstStyle/>
          <a:p>
            <a:pPr defTabSz="1219121">
              <a:buClr>
                <a:srgbClr val="000000"/>
              </a:buClr>
            </a:pPr>
            <a:r>
              <a:rPr lang="es-MX" sz="800" kern="0" noProof="1">
                <a:solidFill>
                  <a:srgbClr val="434343"/>
                </a:solidFill>
                <a:latin typeface="Aptos" panose="020B0004020202020204" pitchFamily="34" charset="0"/>
                <a:ea typeface="Roboto"/>
                <a:cs typeface="Roboto"/>
                <a:sym typeface="Roboto"/>
              </a:rPr>
              <a:t>Percepción del personal sobre la claridad y suficiencia de las actualizaciones</a:t>
            </a:r>
          </a:p>
        </p:txBody>
      </p:sp>
      <p:sp>
        <p:nvSpPr>
          <p:cNvPr id="66" name="Google Shape;1730;p43">
            <a:extLst>
              <a:ext uri="{FF2B5EF4-FFF2-40B4-BE49-F238E27FC236}">
                <a16:creationId xmlns:a16="http://schemas.microsoft.com/office/drawing/2014/main" id="{E04E25D9-A988-9935-7535-627D344AEFD9}"/>
              </a:ext>
            </a:extLst>
          </p:cNvPr>
          <p:cNvSpPr txBox="1"/>
          <p:nvPr/>
        </p:nvSpPr>
        <p:spPr>
          <a:xfrm>
            <a:off x="3343261" y="4049699"/>
            <a:ext cx="2830903" cy="123111"/>
          </a:xfrm>
          <a:prstGeom prst="rect">
            <a:avLst/>
          </a:prstGeom>
          <a:noFill/>
          <a:ln>
            <a:noFill/>
          </a:ln>
        </p:spPr>
        <p:txBody>
          <a:bodyPr spcFirstLastPara="1" wrap="none" lIns="0" tIns="0" rIns="0" bIns="0" anchor="t" anchorCtr="0">
            <a:noAutofit/>
          </a:bodyPr>
          <a:lstStyle/>
          <a:p>
            <a:pPr defTabSz="1219121">
              <a:buClr>
                <a:srgbClr val="000000"/>
              </a:buClr>
            </a:pPr>
            <a:r>
              <a:rPr lang="es-MX" sz="800" kern="0" noProof="1">
                <a:solidFill>
                  <a:srgbClr val="434343"/>
                </a:solidFill>
                <a:latin typeface="Aptos" panose="020B0004020202020204" pitchFamily="34" charset="0"/>
                <a:ea typeface="Roboto"/>
                <a:cs typeface="Roboto"/>
                <a:sym typeface="Roboto"/>
              </a:rPr>
              <a:t>Nivel de cumplimiento de protocolos ante faltas administrativas</a:t>
            </a:r>
          </a:p>
        </p:txBody>
      </p:sp>
      <p:sp>
        <p:nvSpPr>
          <p:cNvPr id="67" name="Google Shape;1730;p43">
            <a:extLst>
              <a:ext uri="{FF2B5EF4-FFF2-40B4-BE49-F238E27FC236}">
                <a16:creationId xmlns:a16="http://schemas.microsoft.com/office/drawing/2014/main" id="{4B53483D-D94D-2F84-8FBD-331544964E8B}"/>
              </a:ext>
            </a:extLst>
          </p:cNvPr>
          <p:cNvSpPr txBox="1"/>
          <p:nvPr/>
        </p:nvSpPr>
        <p:spPr>
          <a:xfrm>
            <a:off x="3267430" y="3877916"/>
            <a:ext cx="2694648" cy="123111"/>
          </a:xfrm>
          <a:prstGeom prst="rect">
            <a:avLst/>
          </a:prstGeom>
          <a:noFill/>
          <a:ln>
            <a:noFill/>
          </a:ln>
        </p:spPr>
        <p:txBody>
          <a:bodyPr spcFirstLastPara="1" wrap="square" lIns="0" tIns="0" rIns="0" bIns="0" anchor="t" anchorCtr="0">
            <a:noAutofit/>
          </a:bodyPr>
          <a:lstStyle/>
          <a:p>
            <a:pPr defTabSz="1219121">
              <a:buClr>
                <a:srgbClr val="000000"/>
              </a:buClr>
            </a:pPr>
            <a:r>
              <a:rPr sz="800">
                <a:solidFill>
                  <a:srgbClr val="434343"/>
                </a:solidFill>
                <a:latin typeface="Aptos"/>
              </a:rPr>
              <a:t>Nivel de confianza en los mecanismos de denuncia y sanción</a:t>
            </a:r>
          </a:p>
        </p:txBody>
      </p:sp>
      <p:sp>
        <p:nvSpPr>
          <p:cNvPr id="68" name="Google Shape;1730;p43">
            <a:extLst>
              <a:ext uri="{FF2B5EF4-FFF2-40B4-BE49-F238E27FC236}">
                <a16:creationId xmlns:a16="http://schemas.microsoft.com/office/drawing/2014/main" id="{9F7E75DB-9AC9-E156-778F-12622FB9F2C1}"/>
              </a:ext>
            </a:extLst>
          </p:cNvPr>
          <p:cNvSpPr txBox="1"/>
          <p:nvPr/>
        </p:nvSpPr>
        <p:spPr>
          <a:xfrm>
            <a:off x="3211208" y="3706133"/>
            <a:ext cx="3573094" cy="123111"/>
          </a:xfrm>
          <a:prstGeom prst="rect">
            <a:avLst/>
          </a:prstGeom>
          <a:noFill/>
          <a:ln>
            <a:noFill/>
          </a:ln>
        </p:spPr>
        <p:txBody>
          <a:bodyPr spcFirstLastPara="1" wrap="none" lIns="0" tIns="0" rIns="0" bIns="0" anchor="t" anchorCtr="0">
            <a:noAutofit/>
          </a:bodyPr>
          <a:lstStyle/>
          <a:p>
            <a:pPr defTabSz="1219121">
              <a:buClr>
                <a:srgbClr val="000000"/>
              </a:buClr>
            </a:pPr>
            <a:r>
              <a:rPr lang="es-MX" sz="800" kern="0" noProof="1">
                <a:solidFill>
                  <a:srgbClr val="434343"/>
                </a:solidFill>
                <a:latin typeface="Aptos" panose="020B0004020202020204" pitchFamily="34" charset="0"/>
                <a:ea typeface="Roboto"/>
                <a:cs typeface="Roboto"/>
                <a:sym typeface="Roboto"/>
              </a:rPr>
              <a:t>Iniciativas y programas implementados para la protección de derechos humanos</a:t>
            </a:r>
          </a:p>
        </p:txBody>
      </p:sp>
      <p:sp>
        <p:nvSpPr>
          <p:cNvPr id="69" name="Google Shape;1730;p43">
            <a:extLst>
              <a:ext uri="{FF2B5EF4-FFF2-40B4-BE49-F238E27FC236}">
                <a16:creationId xmlns:a16="http://schemas.microsoft.com/office/drawing/2014/main" id="{B5B9B7D1-BCE8-6214-2C45-F96CE6E92AE0}"/>
              </a:ext>
            </a:extLst>
          </p:cNvPr>
          <p:cNvSpPr txBox="1"/>
          <p:nvPr/>
        </p:nvSpPr>
        <p:spPr>
          <a:xfrm>
            <a:off x="4020379" y="6111094"/>
            <a:ext cx="2979983" cy="123111"/>
          </a:xfrm>
          <a:prstGeom prst="rect">
            <a:avLst/>
          </a:prstGeom>
          <a:noFill/>
          <a:ln>
            <a:noFill/>
          </a:ln>
        </p:spPr>
        <p:txBody>
          <a:bodyPr spcFirstLastPara="1" wrap="none" lIns="0" tIns="0" rIns="0" bIns="0" anchor="t" anchorCtr="0">
            <a:noAutofit/>
          </a:bodyPr>
          <a:lstStyle/>
          <a:p>
            <a:pPr defTabSz="1219121">
              <a:buClr>
                <a:srgbClr val="000000"/>
              </a:buClr>
            </a:pPr>
            <a:r>
              <a:rPr lang="es-MX" sz="800" kern="0" noProof="1">
                <a:solidFill>
                  <a:srgbClr val="434343"/>
                </a:solidFill>
                <a:latin typeface="Aptos" panose="020B0004020202020204" pitchFamily="34" charset="0"/>
                <a:ea typeface="Roboto"/>
                <a:cs typeface="Roboto"/>
                <a:sym typeface="Roboto"/>
              </a:rPr>
              <a:t>Capacitaciones y difusión de información sobre derechos humanos</a:t>
            </a:r>
          </a:p>
        </p:txBody>
      </p:sp>
      <p:sp>
        <p:nvSpPr>
          <p:cNvPr id="70" name="Google Shape;1730;p43">
            <a:extLst>
              <a:ext uri="{FF2B5EF4-FFF2-40B4-BE49-F238E27FC236}">
                <a16:creationId xmlns:a16="http://schemas.microsoft.com/office/drawing/2014/main" id="{C27CA6C0-D715-E7E8-2B4A-BD2C3128B2C4}"/>
              </a:ext>
            </a:extLst>
          </p:cNvPr>
          <p:cNvSpPr txBox="1"/>
          <p:nvPr/>
        </p:nvSpPr>
        <p:spPr>
          <a:xfrm>
            <a:off x="3839903" y="5423963"/>
            <a:ext cx="2979983" cy="123111"/>
          </a:xfrm>
          <a:prstGeom prst="rect">
            <a:avLst/>
          </a:prstGeom>
          <a:noFill/>
          <a:ln>
            <a:noFill/>
          </a:ln>
        </p:spPr>
        <p:txBody>
          <a:bodyPr spcFirstLastPara="1" wrap="none" lIns="0" tIns="0" rIns="0" bIns="0" anchor="t" anchorCtr="0">
            <a:noAutofit/>
          </a:bodyPr>
          <a:lstStyle/>
          <a:p>
            <a:pPr defTabSz="1219121">
              <a:buClr>
                <a:srgbClr val="000000"/>
              </a:buClr>
            </a:pPr>
            <a:r>
              <a:rPr lang="es-MX" sz="800" kern="0" noProof="1">
                <a:solidFill>
                  <a:srgbClr val="434343"/>
                </a:solidFill>
                <a:latin typeface="Aptos" panose="020B0004020202020204" pitchFamily="34" charset="0"/>
                <a:ea typeface="Roboto"/>
                <a:cs typeface="Roboto"/>
                <a:sym typeface="Roboto"/>
              </a:rPr>
              <a:t>Capacitaciones y difusión de información sobre derechos humanos</a:t>
            </a:r>
          </a:p>
        </p:txBody>
      </p:sp>
      <p:cxnSp>
        <p:nvCxnSpPr>
          <p:cNvPr id="71" name="Conector recto 70">
            <a:extLst>
              <a:ext uri="{FF2B5EF4-FFF2-40B4-BE49-F238E27FC236}">
                <a16:creationId xmlns:a16="http://schemas.microsoft.com/office/drawing/2014/main" id="{6B52F35C-EC60-DDBE-2A73-E90FFA82410D}"/>
              </a:ext>
            </a:extLst>
          </p:cNvPr>
          <p:cNvCxnSpPr/>
          <p:nvPr/>
        </p:nvCxnSpPr>
        <p:spPr>
          <a:xfrm>
            <a:off x="3020958" y="4486697"/>
            <a:ext cx="327273" cy="0"/>
          </a:xfrm>
          <a:prstGeom prst="line">
            <a:avLst/>
          </a:prstGeom>
          <a:ln w="28575">
            <a:solidFill>
              <a:srgbClr val="4949E7"/>
            </a:solidFill>
          </a:ln>
        </p:spPr>
        <p:style>
          <a:lnRef idx="1">
            <a:schemeClr val="accent1"/>
          </a:lnRef>
          <a:fillRef idx="0">
            <a:schemeClr val="accent1"/>
          </a:fillRef>
          <a:effectRef idx="0">
            <a:schemeClr val="accent1"/>
          </a:effectRef>
          <a:fontRef idx="minor">
            <a:schemeClr val="tx1"/>
          </a:fontRef>
        </p:style>
      </p:cxnSp>
      <p:cxnSp>
        <p:nvCxnSpPr>
          <p:cNvPr id="72" name="Conector recto 71">
            <a:extLst>
              <a:ext uri="{FF2B5EF4-FFF2-40B4-BE49-F238E27FC236}">
                <a16:creationId xmlns:a16="http://schemas.microsoft.com/office/drawing/2014/main" id="{8D00D42A-BE42-3220-8AA9-664B00C47942}"/>
              </a:ext>
            </a:extLst>
          </p:cNvPr>
          <p:cNvCxnSpPr/>
          <p:nvPr/>
        </p:nvCxnSpPr>
        <p:spPr>
          <a:xfrm>
            <a:off x="2942092" y="4245070"/>
            <a:ext cx="327273" cy="0"/>
          </a:xfrm>
          <a:prstGeom prst="line">
            <a:avLst/>
          </a:prstGeom>
          <a:ln w="28575">
            <a:solidFill>
              <a:srgbClr val="4949E7"/>
            </a:solidFill>
          </a:ln>
        </p:spPr>
        <p:style>
          <a:lnRef idx="1">
            <a:schemeClr val="accent1"/>
          </a:lnRef>
          <a:fillRef idx="0">
            <a:schemeClr val="accent1"/>
          </a:fillRef>
          <a:effectRef idx="0">
            <a:schemeClr val="accent1"/>
          </a:effectRef>
          <a:fontRef idx="minor">
            <a:schemeClr val="tx1"/>
          </a:fontRef>
        </p:style>
      </p:cxnSp>
      <p:cxnSp>
        <p:nvCxnSpPr>
          <p:cNvPr id="73" name="Conector recto 72">
            <a:extLst>
              <a:ext uri="{FF2B5EF4-FFF2-40B4-BE49-F238E27FC236}">
                <a16:creationId xmlns:a16="http://schemas.microsoft.com/office/drawing/2014/main" id="{F9DE3389-7A67-A0A5-AE63-0E04ED548590}"/>
              </a:ext>
            </a:extLst>
          </p:cNvPr>
          <p:cNvCxnSpPr/>
          <p:nvPr/>
        </p:nvCxnSpPr>
        <p:spPr>
          <a:xfrm>
            <a:off x="2863226" y="4003443"/>
            <a:ext cx="327273" cy="0"/>
          </a:xfrm>
          <a:prstGeom prst="line">
            <a:avLst/>
          </a:prstGeom>
          <a:ln w="28575">
            <a:solidFill>
              <a:srgbClr val="4949E7"/>
            </a:solidFill>
          </a:ln>
        </p:spPr>
        <p:style>
          <a:lnRef idx="1">
            <a:schemeClr val="accent1"/>
          </a:lnRef>
          <a:fillRef idx="0">
            <a:schemeClr val="accent1"/>
          </a:fillRef>
          <a:effectRef idx="0">
            <a:schemeClr val="accent1"/>
          </a:effectRef>
          <a:fontRef idx="minor">
            <a:schemeClr val="tx1"/>
          </a:fontRef>
        </p:style>
      </p:cxnSp>
      <p:cxnSp>
        <p:nvCxnSpPr>
          <p:cNvPr id="74" name="Conector recto 73">
            <a:extLst>
              <a:ext uri="{FF2B5EF4-FFF2-40B4-BE49-F238E27FC236}">
                <a16:creationId xmlns:a16="http://schemas.microsoft.com/office/drawing/2014/main" id="{A49F4BCD-6C91-7F30-3F76-6D758E14DA5D}"/>
              </a:ext>
            </a:extLst>
          </p:cNvPr>
          <p:cNvCxnSpPr/>
          <p:nvPr/>
        </p:nvCxnSpPr>
        <p:spPr>
          <a:xfrm>
            <a:off x="2784360" y="3761816"/>
            <a:ext cx="327273" cy="0"/>
          </a:xfrm>
          <a:prstGeom prst="line">
            <a:avLst/>
          </a:prstGeom>
          <a:ln w="28575">
            <a:solidFill>
              <a:srgbClr val="4949E7"/>
            </a:solidFill>
          </a:ln>
        </p:spPr>
        <p:style>
          <a:lnRef idx="1">
            <a:schemeClr val="accent1"/>
          </a:lnRef>
          <a:fillRef idx="0">
            <a:schemeClr val="accent1"/>
          </a:fillRef>
          <a:effectRef idx="0">
            <a:schemeClr val="accent1"/>
          </a:effectRef>
          <a:fontRef idx="minor">
            <a:schemeClr val="tx1"/>
          </a:fontRef>
        </p:style>
      </p:cxnSp>
      <p:cxnSp>
        <p:nvCxnSpPr>
          <p:cNvPr id="75" name="Conector recto 74">
            <a:extLst>
              <a:ext uri="{FF2B5EF4-FFF2-40B4-BE49-F238E27FC236}">
                <a16:creationId xmlns:a16="http://schemas.microsoft.com/office/drawing/2014/main" id="{FA881900-FEB3-D4E1-4344-864B97ACB74A}"/>
              </a:ext>
            </a:extLst>
          </p:cNvPr>
          <p:cNvCxnSpPr/>
          <p:nvPr/>
        </p:nvCxnSpPr>
        <p:spPr>
          <a:xfrm>
            <a:off x="3099824" y="4728324"/>
            <a:ext cx="327273" cy="0"/>
          </a:xfrm>
          <a:prstGeom prst="line">
            <a:avLst/>
          </a:prstGeom>
          <a:ln w="28575">
            <a:solidFill>
              <a:srgbClr val="4949E7"/>
            </a:solidFill>
          </a:ln>
        </p:spPr>
        <p:style>
          <a:lnRef idx="1">
            <a:schemeClr val="accent1"/>
          </a:lnRef>
          <a:fillRef idx="0">
            <a:schemeClr val="accent1"/>
          </a:fillRef>
          <a:effectRef idx="0">
            <a:schemeClr val="accent1"/>
          </a:effectRef>
          <a:fontRef idx="minor">
            <a:schemeClr val="tx1"/>
          </a:fontRef>
        </p:style>
      </p:cxnSp>
      <p:sp>
        <p:nvSpPr>
          <p:cNvPr id="76" name="Google Shape;1730;p43">
            <a:extLst>
              <a:ext uri="{FF2B5EF4-FFF2-40B4-BE49-F238E27FC236}">
                <a16:creationId xmlns:a16="http://schemas.microsoft.com/office/drawing/2014/main" id="{9BD20BF6-24E2-359D-3762-BC1334E0913D}"/>
              </a:ext>
            </a:extLst>
          </p:cNvPr>
          <p:cNvSpPr txBox="1"/>
          <p:nvPr/>
        </p:nvSpPr>
        <p:spPr>
          <a:xfrm>
            <a:off x="3653739" y="4908614"/>
            <a:ext cx="2877391" cy="123111"/>
          </a:xfrm>
          <a:prstGeom prst="rect">
            <a:avLst/>
          </a:prstGeom>
          <a:noFill/>
          <a:ln>
            <a:noFill/>
          </a:ln>
        </p:spPr>
        <p:txBody>
          <a:bodyPr spcFirstLastPara="1" wrap="none" lIns="0" tIns="0" rIns="0" bIns="0" anchor="t" anchorCtr="0">
            <a:noAutofit/>
          </a:bodyPr>
          <a:lstStyle/>
          <a:p>
            <a:pPr defTabSz="1219121">
              <a:buClr>
                <a:srgbClr val="000000"/>
              </a:buClr>
            </a:pPr>
            <a:r>
              <a:rPr lang="es-MX" sz="800" kern="0" noProof="1">
                <a:solidFill>
                  <a:srgbClr val="434343"/>
                </a:solidFill>
                <a:latin typeface="Aptos" panose="020B0004020202020204" pitchFamily="34" charset="0"/>
                <a:ea typeface="Roboto"/>
                <a:cs typeface="Roboto"/>
                <a:sym typeface="Roboto"/>
              </a:rPr>
              <a:t>Evaluación de la comunidad sobre la protección de sus derechos</a:t>
            </a:r>
          </a:p>
        </p:txBody>
      </p:sp>
      <p:sp>
        <p:nvSpPr>
          <p:cNvPr id="77" name="Google Shape;1730;p43">
            <a:extLst>
              <a:ext uri="{FF2B5EF4-FFF2-40B4-BE49-F238E27FC236}">
                <a16:creationId xmlns:a16="http://schemas.microsoft.com/office/drawing/2014/main" id="{BF63E8F2-3CEB-249E-7EB8-C8108AF378D5}"/>
              </a:ext>
            </a:extLst>
          </p:cNvPr>
          <p:cNvSpPr txBox="1"/>
          <p:nvPr/>
        </p:nvSpPr>
        <p:spPr>
          <a:xfrm>
            <a:off x="3562793" y="4565048"/>
            <a:ext cx="2691442" cy="123111"/>
          </a:xfrm>
          <a:prstGeom prst="rect">
            <a:avLst/>
          </a:prstGeom>
          <a:noFill/>
          <a:ln>
            <a:noFill/>
          </a:ln>
        </p:spPr>
        <p:txBody>
          <a:bodyPr spcFirstLastPara="1" wrap="none" lIns="0" tIns="0" rIns="0" bIns="0" anchor="t" anchorCtr="0">
            <a:noAutofit/>
          </a:bodyPr>
          <a:lstStyle/>
          <a:p>
            <a:pPr defTabSz="1219121">
              <a:buClr>
                <a:srgbClr val="000000"/>
              </a:buClr>
            </a:pPr>
            <a:r>
              <a:rPr lang="es-MX" sz="800" kern="0" noProof="1">
                <a:solidFill>
                  <a:srgbClr val="434343"/>
                </a:solidFill>
                <a:latin typeface="Aptos" panose="020B0004020202020204" pitchFamily="34" charset="0"/>
                <a:ea typeface="Roboto"/>
                <a:cs typeface="Roboto"/>
                <a:sym typeface="Roboto"/>
              </a:rPr>
              <a:t>Mecanismos de atención y protección de derechos humanos</a:t>
            </a:r>
          </a:p>
        </p:txBody>
      </p:sp>
      <p:sp>
        <p:nvSpPr>
          <p:cNvPr id="78" name="Google Shape;1713;p43">
            <a:extLst>
              <a:ext uri="{FF2B5EF4-FFF2-40B4-BE49-F238E27FC236}">
                <a16:creationId xmlns:a16="http://schemas.microsoft.com/office/drawing/2014/main" id="{86842855-4838-60E5-3E98-702CC85D40E9}"/>
              </a:ext>
            </a:extLst>
          </p:cNvPr>
          <p:cNvSpPr txBox="1"/>
          <p:nvPr/>
        </p:nvSpPr>
        <p:spPr>
          <a:xfrm>
            <a:off x="2641844" y="1618083"/>
            <a:ext cx="1536537" cy="878440"/>
          </a:xfrm>
          <a:prstGeom prst="rect">
            <a:avLst/>
          </a:prstGeom>
          <a:noFill/>
          <a:ln>
            <a:noFill/>
          </a:ln>
        </p:spPr>
        <p:txBody>
          <a:bodyPr spcFirstLastPara="1" wrap="none" lIns="121900" tIns="121900" rIns="121900" bIns="121900" anchor="t" anchorCtr="0">
            <a:noAutofit/>
          </a:bodyPr>
          <a:lstStyle/>
          <a:p>
            <a:pPr algn="r" defTabSz="1219121">
              <a:buClr>
                <a:srgbClr val="000000"/>
              </a:buClr>
            </a:pPr>
            <a:r>
              <a:rPr lang="es-MX" sz="1600" b="1" kern="0" noProof="1">
                <a:solidFill>
                  <a:schemeClr val="accent3">
                    <a:lumMod val="75000"/>
                  </a:schemeClr>
                </a:solidFill>
                <a:latin typeface="Aptos" panose="020B0004020202020204" pitchFamily="34" charset="0"/>
                <a:ea typeface="Fira Sans Extra Condensed Medium"/>
                <a:cs typeface="Fira Sans Extra Condensed Medium"/>
                <a:sym typeface="Fira Sans Extra Condensed Medium"/>
              </a:rPr>
              <a:t>Objetivo 02.</a:t>
            </a:r>
          </a:p>
          <a:p>
            <a:pPr algn="r" defTabSz="1219121">
              <a:buClr>
                <a:srgbClr val="000000"/>
              </a:buClr>
            </a:pPr>
            <a:r>
              <a:rPr lang="es-MX" sz="1600" kern="0" noProof="1">
                <a:solidFill>
                  <a:schemeClr val="accent3">
                    <a:lumMod val="75000"/>
                  </a:schemeClr>
                </a:solidFill>
                <a:latin typeface="Aptos" panose="020B0004020202020204" pitchFamily="34" charset="0"/>
                <a:ea typeface="Fira Sans Extra Condensed Medium"/>
                <a:cs typeface="Fira Sans Extra Condensed Medium"/>
                <a:sym typeface="Fira Sans Extra Condensed Medium"/>
              </a:rPr>
              <a:t>Sistema de</a:t>
            </a:r>
          </a:p>
          <a:p>
            <a:pPr algn="r" defTabSz="1219121">
              <a:buClr>
                <a:srgbClr val="000000"/>
              </a:buClr>
            </a:pPr>
            <a:r>
              <a:rPr lang="es-MX" sz="1600" kern="0" noProof="1">
                <a:solidFill>
                  <a:schemeClr val="accent3">
                    <a:lumMod val="75000"/>
                  </a:schemeClr>
                </a:solidFill>
                <a:latin typeface="Aptos" panose="020B0004020202020204" pitchFamily="34" charset="0"/>
                <a:ea typeface="Fira Sans Extra Condensed Medium"/>
                <a:cs typeface="Fira Sans Extra Condensed Medium"/>
                <a:sym typeface="Fira Sans Extra Condensed Medium"/>
              </a:rPr>
              <a:t>gestión integral</a:t>
            </a:r>
          </a:p>
        </p:txBody>
      </p:sp>
      <p:sp>
        <p:nvSpPr>
          <p:cNvPr id="79" name="Google Shape;1709;p43">
            <a:extLst>
              <a:ext uri="{FF2B5EF4-FFF2-40B4-BE49-F238E27FC236}">
                <a16:creationId xmlns:a16="http://schemas.microsoft.com/office/drawing/2014/main" id="{1D04D1F7-7038-6A3E-6860-9619B9569DCB}"/>
              </a:ext>
            </a:extLst>
          </p:cNvPr>
          <p:cNvSpPr/>
          <p:nvPr/>
        </p:nvSpPr>
        <p:spPr>
          <a:xfrm flipH="1">
            <a:off x="3281797" y="2511402"/>
            <a:ext cx="788590" cy="888208"/>
          </a:xfrm>
          <a:custGeom>
            <a:avLst/>
            <a:gdLst/>
            <a:ahLst/>
            <a:cxnLst/>
            <a:rect l="l" t="t" r="r" b="b"/>
            <a:pathLst>
              <a:path w="75403" h="45590" extrusionOk="0">
                <a:moveTo>
                  <a:pt x="869" y="1"/>
                </a:moveTo>
                <a:cubicBezTo>
                  <a:pt x="393" y="1"/>
                  <a:pt x="0" y="394"/>
                  <a:pt x="0" y="882"/>
                </a:cubicBezTo>
                <a:cubicBezTo>
                  <a:pt x="0" y="1370"/>
                  <a:pt x="393" y="1763"/>
                  <a:pt x="869" y="1763"/>
                </a:cubicBezTo>
                <a:lnTo>
                  <a:pt x="44768" y="1763"/>
                </a:lnTo>
                <a:lnTo>
                  <a:pt x="73676" y="45197"/>
                </a:lnTo>
                <a:cubicBezTo>
                  <a:pt x="73843" y="45447"/>
                  <a:pt x="74117" y="45590"/>
                  <a:pt x="74402" y="45590"/>
                </a:cubicBezTo>
                <a:cubicBezTo>
                  <a:pt x="74569" y="45590"/>
                  <a:pt x="74736" y="45542"/>
                  <a:pt x="74890" y="45435"/>
                </a:cubicBezTo>
                <a:cubicBezTo>
                  <a:pt x="75295" y="45173"/>
                  <a:pt x="75402" y="44626"/>
                  <a:pt x="75129" y="44221"/>
                </a:cubicBezTo>
                <a:lnTo>
                  <a:pt x="45970" y="394"/>
                </a:lnTo>
                <a:cubicBezTo>
                  <a:pt x="45803" y="156"/>
                  <a:pt x="45530" y="1"/>
                  <a:pt x="45232" y="1"/>
                </a:cubicBezTo>
                <a:close/>
              </a:path>
            </a:pathLst>
          </a:custGeom>
          <a:solidFill>
            <a:schemeClr val="accent3">
              <a:lumMod val="75000"/>
            </a:schemeClr>
          </a:solidFill>
          <a:ln>
            <a:noFill/>
          </a:ln>
        </p:spPr>
        <p:txBody>
          <a:bodyPr spcFirstLastPara="1" wrap="square" lIns="121900" tIns="121900" rIns="121900" bIns="121900" anchor="ctr" anchorCtr="0">
            <a:noAutofit/>
          </a:bodyPr>
          <a:lstStyle/>
          <a:p>
            <a:pPr defTabSz="1219121">
              <a:buClr>
                <a:srgbClr val="000000"/>
              </a:buClr>
            </a:pPr>
            <a:endParaRPr lang="es-MX" sz="1867" kern="0" noProof="1">
              <a:solidFill>
                <a:srgbClr val="000000"/>
              </a:solidFill>
              <a:latin typeface="Aptos" panose="020B0004020202020204" pitchFamily="34" charset="0"/>
              <a:cs typeface="Arial"/>
              <a:sym typeface="Arial"/>
            </a:endParaRPr>
          </a:p>
        </p:txBody>
      </p:sp>
      <p:sp>
        <p:nvSpPr>
          <p:cNvPr id="80" name="Google Shape;1712;p43">
            <a:extLst>
              <a:ext uri="{FF2B5EF4-FFF2-40B4-BE49-F238E27FC236}">
                <a16:creationId xmlns:a16="http://schemas.microsoft.com/office/drawing/2014/main" id="{F675ADE1-6C33-177E-218B-BE2D29B1F2B8}"/>
              </a:ext>
            </a:extLst>
          </p:cNvPr>
          <p:cNvSpPr/>
          <p:nvPr/>
        </p:nvSpPr>
        <p:spPr>
          <a:xfrm flipH="1">
            <a:off x="3118879" y="3187557"/>
            <a:ext cx="482887" cy="482887"/>
          </a:xfrm>
          <a:custGeom>
            <a:avLst/>
            <a:gdLst/>
            <a:ahLst/>
            <a:cxnLst/>
            <a:rect l="l" t="t" r="r" b="b"/>
            <a:pathLst>
              <a:path w="14884" h="14884" extrusionOk="0">
                <a:moveTo>
                  <a:pt x="7442" y="0"/>
                </a:moveTo>
                <a:cubicBezTo>
                  <a:pt x="3323" y="0"/>
                  <a:pt x="1" y="3334"/>
                  <a:pt x="1" y="7442"/>
                </a:cubicBezTo>
                <a:cubicBezTo>
                  <a:pt x="1" y="11549"/>
                  <a:pt x="3323" y="14883"/>
                  <a:pt x="7442" y="14883"/>
                </a:cubicBezTo>
                <a:cubicBezTo>
                  <a:pt x="11550" y="14883"/>
                  <a:pt x="14884" y="11549"/>
                  <a:pt x="14884" y="7442"/>
                </a:cubicBezTo>
                <a:cubicBezTo>
                  <a:pt x="14884" y="3334"/>
                  <a:pt x="11550" y="0"/>
                  <a:pt x="7442" y="0"/>
                </a:cubicBezTo>
                <a:close/>
              </a:path>
            </a:pathLst>
          </a:custGeom>
          <a:solidFill>
            <a:schemeClr val="accent3">
              <a:lumMod val="75000"/>
            </a:schemeClr>
          </a:solidFill>
          <a:ln>
            <a:noFill/>
          </a:ln>
        </p:spPr>
        <p:txBody>
          <a:bodyPr spcFirstLastPara="1" wrap="square" lIns="0" tIns="121900" rIns="0" bIns="121900" anchor="ctr" anchorCtr="0">
            <a:noAutofit/>
          </a:bodyPr>
          <a:lstStyle/>
          <a:p>
            <a:pPr algn="ctr" defTabSz="1219121">
              <a:buClr>
                <a:srgbClr val="000000"/>
              </a:buClr>
              <a:buSzPts val="1100"/>
            </a:pPr>
            <a:r>
              <a:rPr lang="es-MX" sz="2267" kern="0" noProof="1">
                <a:solidFill>
                  <a:srgbClr val="FFFFFF"/>
                </a:solidFill>
                <a:latin typeface="Aptos" panose="020B0004020202020204" pitchFamily="34" charset="0"/>
                <a:ea typeface="Fira Sans Extra Condensed Medium"/>
                <a:cs typeface="Fira Sans Extra Condensed Medium"/>
                <a:sym typeface="Fira Sans Extra Condensed Medium"/>
              </a:rPr>
              <a:t>02</a:t>
            </a:r>
            <a:endParaRPr lang="es-MX" sz="2267" kern="0" noProof="1">
              <a:solidFill>
                <a:srgbClr val="000000"/>
              </a:solidFill>
              <a:latin typeface="Aptos" panose="020B0004020202020204" pitchFamily="34" charset="0"/>
              <a:cs typeface="Arial"/>
              <a:sym typeface="Arial"/>
            </a:endParaRPr>
          </a:p>
        </p:txBody>
      </p:sp>
      <p:sp>
        <p:nvSpPr>
          <p:cNvPr id="81" name="Google Shape;1713;p43">
            <a:extLst>
              <a:ext uri="{FF2B5EF4-FFF2-40B4-BE49-F238E27FC236}">
                <a16:creationId xmlns:a16="http://schemas.microsoft.com/office/drawing/2014/main" id="{3B74235A-985F-CC81-2A9C-6F189B57340F}"/>
              </a:ext>
            </a:extLst>
          </p:cNvPr>
          <p:cNvSpPr txBox="1"/>
          <p:nvPr/>
        </p:nvSpPr>
        <p:spPr>
          <a:xfrm>
            <a:off x="8435137" y="2338483"/>
            <a:ext cx="1202840" cy="738664"/>
          </a:xfrm>
          <a:prstGeom prst="rect">
            <a:avLst/>
          </a:prstGeom>
          <a:noFill/>
          <a:ln>
            <a:noFill/>
          </a:ln>
        </p:spPr>
        <p:txBody>
          <a:bodyPr spcFirstLastPara="1" wrap="square" lIns="0" tIns="0" rIns="0" bIns="0" anchor="t" anchorCtr="0">
            <a:spAutoFit/>
          </a:bodyPr>
          <a:lstStyle/>
          <a:p>
            <a:pPr defTabSz="1219121">
              <a:buClr>
                <a:srgbClr val="000000"/>
              </a:buClr>
            </a:pPr>
            <a:r>
              <a:rPr lang="es-MX" sz="1600" b="1" kern="0" noProof="1">
                <a:solidFill>
                  <a:srgbClr val="92D050"/>
                </a:solidFill>
                <a:latin typeface="Aptos" panose="020B0004020202020204" pitchFamily="34" charset="0"/>
                <a:ea typeface="Fira Sans Extra Condensed Medium"/>
                <a:cs typeface="Fira Sans Extra Condensed Medium"/>
                <a:sym typeface="Fira Sans Extra Condensed Medium"/>
              </a:rPr>
              <a:t>Objetivo 05. </a:t>
            </a:r>
            <a:br>
              <a:rPr lang="es-MX" sz="1600" b="1" kern="0" noProof="1">
                <a:solidFill>
                  <a:srgbClr val="92D050"/>
                </a:solidFill>
                <a:latin typeface="Aptos" panose="020B0004020202020204" pitchFamily="34" charset="0"/>
                <a:ea typeface="Fira Sans Extra Condensed Medium"/>
                <a:cs typeface="Fira Sans Extra Condensed Medium"/>
                <a:sym typeface="Fira Sans Extra Condensed Medium"/>
              </a:rPr>
            </a:br>
            <a:r>
              <a:rPr lang="es-MX" sz="1600" kern="0" noProof="1">
                <a:solidFill>
                  <a:srgbClr val="92D050"/>
                </a:solidFill>
                <a:latin typeface="Aptos" panose="020B0004020202020204" pitchFamily="34" charset="0"/>
                <a:ea typeface="Fira Sans Extra Condensed Medium"/>
                <a:cs typeface="Fira Sans Extra Condensed Medium"/>
                <a:sym typeface="Fira Sans Extra Condensed Medium"/>
              </a:rPr>
              <a:t>Sistemas de seguridad</a:t>
            </a:r>
          </a:p>
        </p:txBody>
      </p:sp>
      <p:sp>
        <p:nvSpPr>
          <p:cNvPr id="82" name="Google Shape;1709;p43">
            <a:extLst>
              <a:ext uri="{FF2B5EF4-FFF2-40B4-BE49-F238E27FC236}">
                <a16:creationId xmlns:a16="http://schemas.microsoft.com/office/drawing/2014/main" id="{1A937F61-7AE7-D01F-C661-23BED11A0F20}"/>
              </a:ext>
            </a:extLst>
          </p:cNvPr>
          <p:cNvSpPr/>
          <p:nvPr/>
        </p:nvSpPr>
        <p:spPr>
          <a:xfrm flipH="1">
            <a:off x="7609264" y="2446386"/>
            <a:ext cx="722135" cy="937175"/>
          </a:xfrm>
          <a:custGeom>
            <a:avLst/>
            <a:gdLst/>
            <a:ahLst/>
            <a:cxnLst/>
            <a:rect l="l" t="t" r="r" b="b"/>
            <a:pathLst>
              <a:path w="75403" h="45590" extrusionOk="0">
                <a:moveTo>
                  <a:pt x="869" y="1"/>
                </a:moveTo>
                <a:cubicBezTo>
                  <a:pt x="393" y="1"/>
                  <a:pt x="0" y="394"/>
                  <a:pt x="0" y="882"/>
                </a:cubicBezTo>
                <a:cubicBezTo>
                  <a:pt x="0" y="1370"/>
                  <a:pt x="393" y="1763"/>
                  <a:pt x="869" y="1763"/>
                </a:cubicBezTo>
                <a:lnTo>
                  <a:pt x="44768" y="1763"/>
                </a:lnTo>
                <a:lnTo>
                  <a:pt x="73676" y="45197"/>
                </a:lnTo>
                <a:cubicBezTo>
                  <a:pt x="73843" y="45447"/>
                  <a:pt x="74117" y="45590"/>
                  <a:pt x="74402" y="45590"/>
                </a:cubicBezTo>
                <a:cubicBezTo>
                  <a:pt x="74569" y="45590"/>
                  <a:pt x="74736" y="45542"/>
                  <a:pt x="74890" y="45435"/>
                </a:cubicBezTo>
                <a:cubicBezTo>
                  <a:pt x="75295" y="45173"/>
                  <a:pt x="75402" y="44626"/>
                  <a:pt x="75129" y="44221"/>
                </a:cubicBezTo>
                <a:lnTo>
                  <a:pt x="45970" y="394"/>
                </a:lnTo>
                <a:cubicBezTo>
                  <a:pt x="45803" y="156"/>
                  <a:pt x="45530" y="1"/>
                  <a:pt x="45232" y="1"/>
                </a:cubicBezTo>
                <a:close/>
              </a:path>
            </a:pathLst>
          </a:custGeom>
          <a:solidFill>
            <a:srgbClr val="92D050"/>
          </a:solidFill>
          <a:ln>
            <a:solidFill>
              <a:srgbClr val="92D050"/>
            </a:solidFill>
          </a:ln>
        </p:spPr>
        <p:txBody>
          <a:bodyPr spcFirstLastPara="1" wrap="square" lIns="121900" tIns="121900" rIns="121900" bIns="121900" anchor="ctr" anchorCtr="0">
            <a:noAutofit/>
          </a:bodyPr>
          <a:lstStyle/>
          <a:p>
            <a:pPr defTabSz="1219121">
              <a:buClr>
                <a:srgbClr val="000000"/>
              </a:buClr>
            </a:pPr>
            <a:endParaRPr lang="es-MX" sz="1867" kern="0" noProof="1">
              <a:solidFill>
                <a:srgbClr val="000000"/>
              </a:solidFill>
              <a:latin typeface="Aptos" panose="020B0004020202020204" pitchFamily="34" charset="0"/>
              <a:cs typeface="Arial"/>
              <a:sym typeface="Arial"/>
            </a:endParaRPr>
          </a:p>
        </p:txBody>
      </p:sp>
      <p:sp>
        <p:nvSpPr>
          <p:cNvPr id="83" name="Google Shape;1712;p43">
            <a:extLst>
              <a:ext uri="{FF2B5EF4-FFF2-40B4-BE49-F238E27FC236}">
                <a16:creationId xmlns:a16="http://schemas.microsoft.com/office/drawing/2014/main" id="{8493D309-BAAF-48F8-FC86-A3D172961CBB}"/>
              </a:ext>
            </a:extLst>
          </p:cNvPr>
          <p:cNvSpPr/>
          <p:nvPr/>
        </p:nvSpPr>
        <p:spPr>
          <a:xfrm flipH="1">
            <a:off x="7422281" y="3187557"/>
            <a:ext cx="482887" cy="482887"/>
          </a:xfrm>
          <a:custGeom>
            <a:avLst/>
            <a:gdLst/>
            <a:ahLst/>
            <a:cxnLst/>
            <a:rect l="l" t="t" r="r" b="b"/>
            <a:pathLst>
              <a:path w="14884" h="14884" extrusionOk="0">
                <a:moveTo>
                  <a:pt x="7442" y="0"/>
                </a:moveTo>
                <a:cubicBezTo>
                  <a:pt x="3323" y="0"/>
                  <a:pt x="1" y="3334"/>
                  <a:pt x="1" y="7442"/>
                </a:cubicBezTo>
                <a:cubicBezTo>
                  <a:pt x="1" y="11549"/>
                  <a:pt x="3323" y="14883"/>
                  <a:pt x="7442" y="14883"/>
                </a:cubicBezTo>
                <a:cubicBezTo>
                  <a:pt x="11550" y="14883"/>
                  <a:pt x="14884" y="11549"/>
                  <a:pt x="14884" y="7442"/>
                </a:cubicBezTo>
                <a:cubicBezTo>
                  <a:pt x="14884" y="3334"/>
                  <a:pt x="11550" y="0"/>
                  <a:pt x="7442" y="0"/>
                </a:cubicBezTo>
                <a:close/>
              </a:path>
            </a:pathLst>
          </a:custGeom>
          <a:solidFill>
            <a:srgbClr val="92D050"/>
          </a:solidFill>
          <a:ln>
            <a:solidFill>
              <a:srgbClr val="92D050"/>
            </a:solidFill>
          </a:ln>
        </p:spPr>
        <p:txBody>
          <a:bodyPr spcFirstLastPara="1" wrap="square" lIns="0" tIns="121900" rIns="0" bIns="121900" anchor="ctr" anchorCtr="0">
            <a:noAutofit/>
          </a:bodyPr>
          <a:lstStyle/>
          <a:p>
            <a:pPr algn="ctr" defTabSz="1219121">
              <a:buClr>
                <a:srgbClr val="000000"/>
              </a:buClr>
              <a:buSzPts val="1100"/>
            </a:pPr>
            <a:r>
              <a:rPr lang="es-MX" sz="2267" kern="0" noProof="1">
                <a:solidFill>
                  <a:srgbClr val="FFFFFF"/>
                </a:solidFill>
                <a:latin typeface="Aptos" panose="020B0004020202020204" pitchFamily="34" charset="0"/>
                <a:ea typeface="Fira Sans Extra Condensed Medium"/>
                <a:cs typeface="Fira Sans Extra Condensed Medium"/>
                <a:sym typeface="Fira Sans Extra Condensed Medium"/>
              </a:rPr>
              <a:t>05</a:t>
            </a:r>
            <a:endParaRPr lang="es-MX" sz="2267" kern="0" noProof="1">
              <a:solidFill>
                <a:srgbClr val="000000"/>
              </a:solidFill>
              <a:latin typeface="Aptos" panose="020B0004020202020204" pitchFamily="34" charset="0"/>
              <a:cs typeface="Arial"/>
              <a:sym typeface="Arial"/>
            </a:endParaRPr>
          </a:p>
        </p:txBody>
      </p:sp>
      <p:sp>
        <p:nvSpPr>
          <p:cNvPr id="84" name="Google Shape;1717;p43">
            <a:extLst>
              <a:ext uri="{FF2B5EF4-FFF2-40B4-BE49-F238E27FC236}">
                <a16:creationId xmlns:a16="http://schemas.microsoft.com/office/drawing/2014/main" id="{2863AE52-4314-54A6-29C8-0035807DAB13}"/>
              </a:ext>
            </a:extLst>
          </p:cNvPr>
          <p:cNvSpPr/>
          <p:nvPr/>
        </p:nvSpPr>
        <p:spPr>
          <a:xfrm flipH="1">
            <a:off x="9046057" y="3527719"/>
            <a:ext cx="2446322" cy="2171776"/>
          </a:xfrm>
          <a:custGeom>
            <a:avLst/>
            <a:gdLst/>
            <a:ahLst/>
            <a:cxnLst/>
            <a:rect l="l" t="t" r="r" b="b"/>
            <a:pathLst>
              <a:path w="75403" h="45578" extrusionOk="0">
                <a:moveTo>
                  <a:pt x="74407" y="1"/>
                </a:moveTo>
                <a:cubicBezTo>
                  <a:pt x="74122" y="1"/>
                  <a:pt x="73842" y="138"/>
                  <a:pt x="73676" y="393"/>
                </a:cubicBezTo>
                <a:lnTo>
                  <a:pt x="44768" y="43827"/>
                </a:lnTo>
                <a:lnTo>
                  <a:pt x="870" y="43827"/>
                </a:lnTo>
                <a:cubicBezTo>
                  <a:pt x="393" y="43827"/>
                  <a:pt x="1" y="44220"/>
                  <a:pt x="1" y="44708"/>
                </a:cubicBezTo>
                <a:cubicBezTo>
                  <a:pt x="1" y="45185"/>
                  <a:pt x="393" y="45577"/>
                  <a:pt x="870" y="45577"/>
                </a:cubicBezTo>
                <a:lnTo>
                  <a:pt x="45232" y="45577"/>
                </a:lnTo>
                <a:cubicBezTo>
                  <a:pt x="45530" y="45577"/>
                  <a:pt x="45804" y="45435"/>
                  <a:pt x="45971" y="45185"/>
                </a:cubicBezTo>
                <a:lnTo>
                  <a:pt x="75129" y="1370"/>
                </a:lnTo>
                <a:cubicBezTo>
                  <a:pt x="75403" y="965"/>
                  <a:pt x="75296" y="417"/>
                  <a:pt x="74891" y="143"/>
                </a:cubicBezTo>
                <a:cubicBezTo>
                  <a:pt x="74742" y="47"/>
                  <a:pt x="74574" y="1"/>
                  <a:pt x="74407" y="1"/>
                </a:cubicBezTo>
                <a:close/>
              </a:path>
            </a:pathLst>
          </a:custGeom>
          <a:solidFill>
            <a:srgbClr val="5B9BD5"/>
          </a:solidFill>
          <a:ln>
            <a:solidFill>
              <a:srgbClr val="5B9BD5"/>
            </a:solidFill>
          </a:ln>
        </p:spPr>
        <p:txBody>
          <a:bodyPr spcFirstLastPara="1" wrap="square" lIns="121900" tIns="121900" rIns="121900" bIns="121900" anchor="ctr" anchorCtr="0">
            <a:noAutofit/>
          </a:bodyPr>
          <a:lstStyle/>
          <a:p>
            <a:pPr defTabSz="1219121">
              <a:buClr>
                <a:srgbClr val="000000"/>
              </a:buClr>
            </a:pPr>
            <a:endParaRPr lang="es-MX" sz="1867" kern="0" noProof="1">
              <a:solidFill>
                <a:srgbClr val="000000"/>
              </a:solidFill>
              <a:latin typeface="Aptos" panose="020B0004020202020204" pitchFamily="34" charset="0"/>
              <a:cs typeface="Arial"/>
              <a:sym typeface="Arial"/>
            </a:endParaRPr>
          </a:p>
        </p:txBody>
      </p:sp>
      <p:sp>
        <p:nvSpPr>
          <p:cNvPr id="85" name="Google Shape;1720;p43">
            <a:extLst>
              <a:ext uri="{FF2B5EF4-FFF2-40B4-BE49-F238E27FC236}">
                <a16:creationId xmlns:a16="http://schemas.microsoft.com/office/drawing/2014/main" id="{824BF644-0B97-5F76-6FF1-8D1375D60147}"/>
              </a:ext>
            </a:extLst>
          </p:cNvPr>
          <p:cNvSpPr/>
          <p:nvPr/>
        </p:nvSpPr>
        <p:spPr>
          <a:xfrm flipH="1">
            <a:off x="8840988" y="3187557"/>
            <a:ext cx="482854" cy="482887"/>
          </a:xfrm>
          <a:custGeom>
            <a:avLst/>
            <a:gdLst/>
            <a:ahLst/>
            <a:cxnLst/>
            <a:rect l="l" t="t" r="r" b="b"/>
            <a:pathLst>
              <a:path w="14883" h="14884" extrusionOk="0">
                <a:moveTo>
                  <a:pt x="7442" y="0"/>
                </a:moveTo>
                <a:cubicBezTo>
                  <a:pt x="3334" y="0"/>
                  <a:pt x="0" y="3334"/>
                  <a:pt x="0" y="7442"/>
                </a:cubicBezTo>
                <a:cubicBezTo>
                  <a:pt x="0" y="11549"/>
                  <a:pt x="3334" y="14883"/>
                  <a:pt x="7442" y="14883"/>
                </a:cubicBezTo>
                <a:cubicBezTo>
                  <a:pt x="11549" y="14883"/>
                  <a:pt x="14883" y="11549"/>
                  <a:pt x="14883" y="7442"/>
                </a:cubicBezTo>
                <a:cubicBezTo>
                  <a:pt x="14883" y="3334"/>
                  <a:pt x="11549" y="0"/>
                  <a:pt x="7442" y="0"/>
                </a:cubicBezTo>
                <a:close/>
              </a:path>
            </a:pathLst>
          </a:custGeom>
          <a:solidFill>
            <a:srgbClr val="5B9BD5"/>
          </a:solidFill>
          <a:ln>
            <a:solidFill>
              <a:srgbClr val="5B9BD5"/>
            </a:solidFill>
          </a:ln>
        </p:spPr>
        <p:txBody>
          <a:bodyPr spcFirstLastPara="1" wrap="square" lIns="0" tIns="121900" rIns="0" bIns="121900" anchor="ctr" anchorCtr="0">
            <a:noAutofit/>
          </a:bodyPr>
          <a:lstStyle/>
          <a:p>
            <a:pPr algn="ctr" defTabSz="1219121">
              <a:buClr>
                <a:srgbClr val="000000"/>
              </a:buClr>
              <a:buSzPts val="1100"/>
            </a:pPr>
            <a:r>
              <a:rPr lang="es-MX" sz="2267" kern="0" noProof="1">
                <a:solidFill>
                  <a:srgbClr val="FFFFFF"/>
                </a:solidFill>
                <a:latin typeface="Aptos" panose="020B0004020202020204" pitchFamily="34" charset="0"/>
                <a:ea typeface="Fira Sans Extra Condensed Medium"/>
                <a:cs typeface="Fira Sans Extra Condensed Medium"/>
                <a:sym typeface="Fira Sans Extra Condensed Medium"/>
              </a:rPr>
              <a:t>06</a:t>
            </a:r>
            <a:endParaRPr lang="es-MX" sz="2267" kern="0" noProof="1">
              <a:solidFill>
                <a:srgbClr val="000000"/>
              </a:solidFill>
              <a:latin typeface="Aptos" panose="020B0004020202020204" pitchFamily="34" charset="0"/>
              <a:cs typeface="Arial"/>
              <a:sym typeface="Arial"/>
            </a:endParaRPr>
          </a:p>
        </p:txBody>
      </p:sp>
      <p:sp>
        <p:nvSpPr>
          <p:cNvPr id="86" name="Google Shape;1713;p43">
            <a:extLst>
              <a:ext uri="{FF2B5EF4-FFF2-40B4-BE49-F238E27FC236}">
                <a16:creationId xmlns:a16="http://schemas.microsoft.com/office/drawing/2014/main" id="{E66F8E7C-5A99-AEB4-D7F2-26C4C4083250}"/>
              </a:ext>
            </a:extLst>
          </p:cNvPr>
          <p:cNvSpPr txBox="1"/>
          <p:nvPr/>
        </p:nvSpPr>
        <p:spPr>
          <a:xfrm>
            <a:off x="9995956" y="5762168"/>
            <a:ext cx="1841449" cy="738664"/>
          </a:xfrm>
          <a:prstGeom prst="rect">
            <a:avLst/>
          </a:prstGeom>
          <a:noFill/>
          <a:ln>
            <a:noFill/>
          </a:ln>
        </p:spPr>
        <p:txBody>
          <a:bodyPr spcFirstLastPara="1" wrap="square" lIns="0" tIns="0" rIns="0" bIns="0" anchor="t" anchorCtr="0">
            <a:spAutoFit/>
          </a:bodyPr>
          <a:lstStyle/>
          <a:p>
            <a:pPr defTabSz="1219121">
              <a:buClr>
                <a:srgbClr val="000000"/>
              </a:buClr>
            </a:pPr>
            <a:r>
              <a:rPr lang="es-MX" sz="1600" b="1" kern="0" noProof="1">
                <a:solidFill>
                  <a:srgbClr val="5A9AD3"/>
                </a:solidFill>
                <a:latin typeface="Aptos" panose="020B0004020202020204" pitchFamily="34" charset="0"/>
                <a:ea typeface="Fira Sans Extra Condensed Medium"/>
                <a:cs typeface="Fira Sans Extra Condensed Medium"/>
                <a:sym typeface="Fira Sans Extra Condensed Medium"/>
              </a:rPr>
              <a:t>Objetivo 06. </a:t>
            </a:r>
            <a:r>
              <a:rPr lang="es-MX" sz="1600" kern="0" noProof="1">
                <a:solidFill>
                  <a:srgbClr val="5A9AD3"/>
                </a:solidFill>
                <a:latin typeface="Aptos" panose="020B0004020202020204" pitchFamily="34" charset="0"/>
                <a:ea typeface="Fira Sans Extra Condensed Medium"/>
                <a:cs typeface="Fira Sans Extra Condensed Medium"/>
                <a:sym typeface="Fira Sans Extra Condensed Medium"/>
              </a:rPr>
              <a:t>Procesos y sistemas institucionales</a:t>
            </a:r>
          </a:p>
        </p:txBody>
      </p:sp>
      <p:sp>
        <p:nvSpPr>
          <p:cNvPr id="87" name="Google Shape;1731;p43">
            <a:extLst>
              <a:ext uri="{FF2B5EF4-FFF2-40B4-BE49-F238E27FC236}">
                <a16:creationId xmlns:a16="http://schemas.microsoft.com/office/drawing/2014/main" id="{DF1C6490-F503-D226-50B4-52B85F810009}"/>
              </a:ext>
            </a:extLst>
          </p:cNvPr>
          <p:cNvSpPr txBox="1"/>
          <p:nvPr/>
        </p:nvSpPr>
        <p:spPr>
          <a:xfrm>
            <a:off x="10190884" y="4863003"/>
            <a:ext cx="1442754" cy="415498"/>
          </a:xfrm>
          <a:prstGeom prst="rect">
            <a:avLst/>
          </a:prstGeom>
          <a:noFill/>
          <a:ln>
            <a:noFill/>
          </a:ln>
        </p:spPr>
        <p:txBody>
          <a:bodyPr spcFirstLastPara="1" wrap="square" lIns="0" tIns="0" rIns="0" bIns="0" anchor="t" anchorCtr="0">
            <a:spAutoFit/>
          </a:bodyPr>
          <a:lstStyle/>
          <a:p>
            <a:pPr defTabSz="1219121">
              <a:buClr>
                <a:srgbClr val="000000"/>
              </a:buClr>
            </a:pPr>
            <a:r>
              <a:rPr lang="es-MX" sz="900" b="1" kern="0" noProof="1">
                <a:latin typeface="Aptos" panose="020B0004020202020204" pitchFamily="34" charset="0"/>
                <a:ea typeface="Roboto"/>
                <a:cs typeface="Roboto"/>
                <a:sym typeface="Roboto"/>
              </a:rPr>
              <a:t>Disminución del tiempo promedio en la ejecución de trámites administrativos</a:t>
            </a:r>
          </a:p>
        </p:txBody>
      </p:sp>
      <p:sp>
        <p:nvSpPr>
          <p:cNvPr id="88" name="Google Shape;1731;p43">
            <a:extLst>
              <a:ext uri="{FF2B5EF4-FFF2-40B4-BE49-F238E27FC236}">
                <a16:creationId xmlns:a16="http://schemas.microsoft.com/office/drawing/2014/main" id="{6350A463-7E00-CB66-C935-8BABB6AF870F}"/>
              </a:ext>
            </a:extLst>
          </p:cNvPr>
          <p:cNvSpPr txBox="1"/>
          <p:nvPr/>
        </p:nvSpPr>
        <p:spPr>
          <a:xfrm>
            <a:off x="9900870" y="4374254"/>
            <a:ext cx="1757370" cy="276999"/>
          </a:xfrm>
          <a:prstGeom prst="rect">
            <a:avLst/>
          </a:prstGeom>
          <a:noFill/>
          <a:ln>
            <a:noFill/>
          </a:ln>
        </p:spPr>
        <p:txBody>
          <a:bodyPr spcFirstLastPara="1" wrap="square" lIns="0" tIns="0" rIns="0" bIns="0" anchor="t" anchorCtr="0">
            <a:spAutoFit/>
          </a:bodyPr>
          <a:lstStyle/>
          <a:p>
            <a:pPr defTabSz="1219121">
              <a:buClr>
                <a:srgbClr val="000000"/>
              </a:buClr>
            </a:pPr>
            <a:r>
              <a:rPr lang="es-MX" sz="900" kern="0" noProof="1">
                <a:solidFill>
                  <a:srgbClr val="434343"/>
                </a:solidFill>
                <a:latin typeface="Aptos" panose="020B0004020202020204" pitchFamily="34" charset="0"/>
                <a:ea typeface="Roboto"/>
                <a:cs typeface="Roboto"/>
                <a:sym typeface="Roboto"/>
              </a:rPr>
              <a:t>Autorizaciones y digitalizaciones implementadas</a:t>
            </a:r>
          </a:p>
        </p:txBody>
      </p:sp>
      <p:sp>
        <p:nvSpPr>
          <p:cNvPr id="89" name="Google Shape;1731;p43">
            <a:extLst>
              <a:ext uri="{FF2B5EF4-FFF2-40B4-BE49-F238E27FC236}">
                <a16:creationId xmlns:a16="http://schemas.microsoft.com/office/drawing/2014/main" id="{5EC1F0F0-1C6C-3D4D-0971-54C1999DC77D}"/>
              </a:ext>
            </a:extLst>
          </p:cNvPr>
          <p:cNvSpPr txBox="1"/>
          <p:nvPr/>
        </p:nvSpPr>
        <p:spPr>
          <a:xfrm>
            <a:off x="9676018" y="3955750"/>
            <a:ext cx="1185504" cy="138499"/>
          </a:xfrm>
          <a:prstGeom prst="rect">
            <a:avLst/>
          </a:prstGeom>
          <a:noFill/>
          <a:ln>
            <a:noFill/>
          </a:ln>
        </p:spPr>
        <p:txBody>
          <a:bodyPr spcFirstLastPara="1" wrap="square" lIns="0" tIns="0" rIns="0" bIns="0" anchor="t" anchorCtr="0">
            <a:spAutoFit/>
          </a:bodyPr>
          <a:lstStyle/>
          <a:p>
            <a:pPr defTabSz="1219121">
              <a:buClr>
                <a:srgbClr val="000000"/>
              </a:buClr>
            </a:pPr>
            <a:r>
              <a:rPr lang="es-MX" sz="900" kern="0" noProof="1">
                <a:solidFill>
                  <a:srgbClr val="434343"/>
                </a:solidFill>
                <a:latin typeface="Aptos" panose="020B0004020202020204" pitchFamily="34" charset="0"/>
                <a:ea typeface="Roboto"/>
                <a:cs typeface="Roboto"/>
                <a:sym typeface="Roboto"/>
              </a:rPr>
              <a:t>Reportes de difusión</a:t>
            </a:r>
          </a:p>
        </p:txBody>
      </p:sp>
      <p:cxnSp>
        <p:nvCxnSpPr>
          <p:cNvPr id="90" name="Conector recto 89">
            <a:extLst>
              <a:ext uri="{FF2B5EF4-FFF2-40B4-BE49-F238E27FC236}">
                <a16:creationId xmlns:a16="http://schemas.microsoft.com/office/drawing/2014/main" id="{92C60773-7064-EFF4-BE57-D3143D996646}"/>
              </a:ext>
            </a:extLst>
          </p:cNvPr>
          <p:cNvCxnSpPr>
            <a:cxnSpLocks/>
          </p:cNvCxnSpPr>
          <p:nvPr/>
        </p:nvCxnSpPr>
        <p:spPr>
          <a:xfrm>
            <a:off x="9781200" y="5065698"/>
            <a:ext cx="288000" cy="0"/>
          </a:xfrm>
          <a:prstGeom prst="line">
            <a:avLst/>
          </a:prstGeom>
          <a:solidFill>
            <a:srgbClr val="FF6600"/>
          </a:solidFill>
          <a:ln w="28575">
            <a:solidFill>
              <a:srgbClr val="5B9BD5"/>
            </a:solidFill>
          </a:ln>
        </p:spPr>
        <p:style>
          <a:lnRef idx="1">
            <a:schemeClr val="accent1"/>
          </a:lnRef>
          <a:fillRef idx="0">
            <a:schemeClr val="accent1"/>
          </a:fillRef>
          <a:effectRef idx="0">
            <a:schemeClr val="accent1"/>
          </a:effectRef>
          <a:fontRef idx="minor">
            <a:schemeClr val="tx1"/>
          </a:fontRef>
        </p:style>
      </p:cxnSp>
      <p:cxnSp>
        <p:nvCxnSpPr>
          <p:cNvPr id="91" name="Conector recto 90">
            <a:extLst>
              <a:ext uri="{FF2B5EF4-FFF2-40B4-BE49-F238E27FC236}">
                <a16:creationId xmlns:a16="http://schemas.microsoft.com/office/drawing/2014/main" id="{61915444-A651-E591-9CEE-B8F093D67286}"/>
              </a:ext>
            </a:extLst>
          </p:cNvPr>
          <p:cNvCxnSpPr>
            <a:cxnSpLocks/>
          </p:cNvCxnSpPr>
          <p:nvPr/>
        </p:nvCxnSpPr>
        <p:spPr>
          <a:xfrm>
            <a:off x="9299780" y="4028606"/>
            <a:ext cx="288000" cy="0"/>
          </a:xfrm>
          <a:prstGeom prst="line">
            <a:avLst/>
          </a:prstGeom>
          <a:solidFill>
            <a:srgbClr val="FF6600"/>
          </a:solidFill>
          <a:ln w="28575">
            <a:solidFill>
              <a:srgbClr val="5B9BD5"/>
            </a:solidFill>
          </a:ln>
        </p:spPr>
        <p:style>
          <a:lnRef idx="1">
            <a:schemeClr val="accent1"/>
          </a:lnRef>
          <a:fillRef idx="0">
            <a:schemeClr val="accent1"/>
          </a:fillRef>
          <a:effectRef idx="0">
            <a:schemeClr val="accent1"/>
          </a:effectRef>
          <a:fontRef idx="minor">
            <a:schemeClr val="tx1"/>
          </a:fontRef>
        </p:style>
      </p:cxnSp>
      <p:cxnSp>
        <p:nvCxnSpPr>
          <p:cNvPr id="92" name="Conector recto 91">
            <a:extLst>
              <a:ext uri="{FF2B5EF4-FFF2-40B4-BE49-F238E27FC236}">
                <a16:creationId xmlns:a16="http://schemas.microsoft.com/office/drawing/2014/main" id="{D0A3BF09-F99A-2B5C-B847-5E70F8D6BC70}"/>
              </a:ext>
            </a:extLst>
          </p:cNvPr>
          <p:cNvCxnSpPr>
            <a:cxnSpLocks/>
          </p:cNvCxnSpPr>
          <p:nvPr/>
        </p:nvCxnSpPr>
        <p:spPr>
          <a:xfrm>
            <a:off x="9516353" y="4516060"/>
            <a:ext cx="288000" cy="0"/>
          </a:xfrm>
          <a:prstGeom prst="line">
            <a:avLst/>
          </a:prstGeom>
          <a:solidFill>
            <a:srgbClr val="FF6600"/>
          </a:solidFill>
          <a:ln w="28575">
            <a:solidFill>
              <a:srgbClr val="5B9BD5"/>
            </a:solidFill>
          </a:ln>
        </p:spPr>
        <p:style>
          <a:lnRef idx="1">
            <a:schemeClr val="accent1"/>
          </a:lnRef>
          <a:fillRef idx="0">
            <a:schemeClr val="accent1"/>
          </a:fillRef>
          <a:effectRef idx="0">
            <a:schemeClr val="accent1"/>
          </a:effectRef>
          <a:fontRef idx="minor">
            <a:schemeClr val="tx1"/>
          </a:fontRef>
        </p:style>
      </p:cxnSp>
      <p:sp>
        <p:nvSpPr>
          <p:cNvPr id="93" name="Google Shape;1709;p43">
            <a:extLst>
              <a:ext uri="{FF2B5EF4-FFF2-40B4-BE49-F238E27FC236}">
                <a16:creationId xmlns:a16="http://schemas.microsoft.com/office/drawing/2014/main" id="{D9FE949A-2618-2EB5-5C7A-56E82316B85B}"/>
              </a:ext>
            </a:extLst>
          </p:cNvPr>
          <p:cNvSpPr/>
          <p:nvPr/>
        </p:nvSpPr>
        <p:spPr>
          <a:xfrm flipH="1">
            <a:off x="9657164" y="735313"/>
            <a:ext cx="2096019" cy="2640350"/>
          </a:xfrm>
          <a:custGeom>
            <a:avLst/>
            <a:gdLst/>
            <a:ahLst/>
            <a:cxnLst/>
            <a:rect l="l" t="t" r="r" b="b"/>
            <a:pathLst>
              <a:path w="75403" h="45590" extrusionOk="0">
                <a:moveTo>
                  <a:pt x="869" y="1"/>
                </a:moveTo>
                <a:cubicBezTo>
                  <a:pt x="393" y="1"/>
                  <a:pt x="0" y="394"/>
                  <a:pt x="0" y="882"/>
                </a:cubicBezTo>
                <a:cubicBezTo>
                  <a:pt x="0" y="1370"/>
                  <a:pt x="393" y="1763"/>
                  <a:pt x="869" y="1763"/>
                </a:cubicBezTo>
                <a:lnTo>
                  <a:pt x="44768" y="1763"/>
                </a:lnTo>
                <a:lnTo>
                  <a:pt x="73676" y="45197"/>
                </a:lnTo>
                <a:cubicBezTo>
                  <a:pt x="73843" y="45447"/>
                  <a:pt x="74117" y="45590"/>
                  <a:pt x="74402" y="45590"/>
                </a:cubicBezTo>
                <a:cubicBezTo>
                  <a:pt x="74569" y="45590"/>
                  <a:pt x="74736" y="45542"/>
                  <a:pt x="74890" y="45435"/>
                </a:cubicBezTo>
                <a:cubicBezTo>
                  <a:pt x="75295" y="45173"/>
                  <a:pt x="75402" y="44626"/>
                  <a:pt x="75129" y="44221"/>
                </a:cubicBezTo>
                <a:lnTo>
                  <a:pt x="45970" y="394"/>
                </a:lnTo>
                <a:cubicBezTo>
                  <a:pt x="45803" y="156"/>
                  <a:pt x="45530" y="1"/>
                  <a:pt x="45232" y="1"/>
                </a:cubicBezTo>
                <a:close/>
              </a:path>
            </a:pathLst>
          </a:custGeom>
          <a:solidFill>
            <a:srgbClr val="CC66FF"/>
          </a:solidFill>
          <a:ln>
            <a:solidFill>
              <a:srgbClr val="CC66FF"/>
            </a:solidFill>
          </a:ln>
        </p:spPr>
        <p:txBody>
          <a:bodyPr spcFirstLastPara="1" wrap="square" lIns="121900" tIns="121900" rIns="121900" bIns="121900" anchor="ctr" anchorCtr="0">
            <a:noAutofit/>
          </a:bodyPr>
          <a:lstStyle/>
          <a:p>
            <a:pPr defTabSz="1219121">
              <a:buClr>
                <a:srgbClr val="000000"/>
              </a:buClr>
            </a:pPr>
            <a:endParaRPr lang="es-MX" sz="1867" kern="0" noProof="1">
              <a:solidFill>
                <a:srgbClr val="000000"/>
              </a:solidFill>
              <a:latin typeface="Aptos" panose="020B0004020202020204" pitchFamily="34" charset="0"/>
              <a:cs typeface="Arial"/>
              <a:sym typeface="Arial"/>
            </a:endParaRPr>
          </a:p>
        </p:txBody>
      </p:sp>
      <p:sp>
        <p:nvSpPr>
          <p:cNvPr id="94" name="Google Shape;1712;p43">
            <a:extLst>
              <a:ext uri="{FF2B5EF4-FFF2-40B4-BE49-F238E27FC236}">
                <a16:creationId xmlns:a16="http://schemas.microsoft.com/office/drawing/2014/main" id="{AF64CF14-A868-B68D-3993-EABBDA763A9E}"/>
              </a:ext>
            </a:extLst>
          </p:cNvPr>
          <p:cNvSpPr/>
          <p:nvPr/>
        </p:nvSpPr>
        <p:spPr>
          <a:xfrm flipH="1">
            <a:off x="9434463" y="3187557"/>
            <a:ext cx="459754" cy="482887"/>
          </a:xfrm>
          <a:custGeom>
            <a:avLst/>
            <a:gdLst/>
            <a:ahLst/>
            <a:cxnLst/>
            <a:rect l="l" t="t" r="r" b="b"/>
            <a:pathLst>
              <a:path w="14884" h="14884" extrusionOk="0">
                <a:moveTo>
                  <a:pt x="7442" y="0"/>
                </a:moveTo>
                <a:cubicBezTo>
                  <a:pt x="3323" y="0"/>
                  <a:pt x="1" y="3334"/>
                  <a:pt x="1" y="7442"/>
                </a:cubicBezTo>
                <a:cubicBezTo>
                  <a:pt x="1" y="11549"/>
                  <a:pt x="3323" y="14883"/>
                  <a:pt x="7442" y="14883"/>
                </a:cubicBezTo>
                <a:cubicBezTo>
                  <a:pt x="11550" y="14883"/>
                  <a:pt x="14884" y="11549"/>
                  <a:pt x="14884" y="7442"/>
                </a:cubicBezTo>
                <a:cubicBezTo>
                  <a:pt x="14884" y="3334"/>
                  <a:pt x="11550" y="0"/>
                  <a:pt x="7442" y="0"/>
                </a:cubicBezTo>
                <a:close/>
              </a:path>
            </a:pathLst>
          </a:custGeom>
          <a:solidFill>
            <a:srgbClr val="CC66FF"/>
          </a:solidFill>
          <a:ln>
            <a:solidFill>
              <a:srgbClr val="CC66FF"/>
            </a:solidFill>
          </a:ln>
        </p:spPr>
        <p:txBody>
          <a:bodyPr spcFirstLastPara="1" wrap="square" lIns="0" tIns="121900" rIns="0" bIns="121900" anchor="ctr" anchorCtr="0">
            <a:noAutofit/>
          </a:bodyPr>
          <a:lstStyle/>
          <a:p>
            <a:pPr algn="ctr" defTabSz="1219121">
              <a:buClr>
                <a:srgbClr val="000000"/>
              </a:buClr>
              <a:buSzPts val="1100"/>
            </a:pPr>
            <a:r>
              <a:rPr lang="es-MX" sz="2267" kern="0" noProof="1">
                <a:solidFill>
                  <a:srgbClr val="FFFFFF"/>
                </a:solidFill>
                <a:latin typeface="Aptos" panose="020B0004020202020204" pitchFamily="34" charset="0"/>
                <a:ea typeface="Fira Sans Extra Condensed Medium"/>
                <a:cs typeface="Fira Sans Extra Condensed Medium"/>
                <a:sym typeface="Fira Sans Extra Condensed Medium"/>
              </a:rPr>
              <a:t>07</a:t>
            </a:r>
            <a:endParaRPr lang="es-MX" sz="2267" kern="0" noProof="1">
              <a:solidFill>
                <a:srgbClr val="000000"/>
              </a:solidFill>
              <a:latin typeface="Aptos" panose="020B0004020202020204" pitchFamily="34" charset="0"/>
              <a:cs typeface="Arial"/>
              <a:sym typeface="Arial"/>
            </a:endParaRPr>
          </a:p>
        </p:txBody>
      </p:sp>
      <p:sp>
        <p:nvSpPr>
          <p:cNvPr id="95" name="Google Shape;1713;p43">
            <a:extLst>
              <a:ext uri="{FF2B5EF4-FFF2-40B4-BE49-F238E27FC236}">
                <a16:creationId xmlns:a16="http://schemas.microsoft.com/office/drawing/2014/main" id="{A0162020-E291-6EE2-A6E8-741EE75A80B7}"/>
              </a:ext>
            </a:extLst>
          </p:cNvPr>
          <p:cNvSpPr txBox="1"/>
          <p:nvPr/>
        </p:nvSpPr>
        <p:spPr>
          <a:xfrm>
            <a:off x="9179068" y="384606"/>
            <a:ext cx="2641749" cy="246221"/>
          </a:xfrm>
          <a:prstGeom prst="rect">
            <a:avLst/>
          </a:prstGeom>
          <a:noFill/>
          <a:ln>
            <a:noFill/>
          </a:ln>
        </p:spPr>
        <p:txBody>
          <a:bodyPr spcFirstLastPara="1" wrap="none" lIns="0" tIns="0" rIns="0" bIns="0" anchor="t" anchorCtr="0">
            <a:spAutoFit/>
          </a:bodyPr>
          <a:lstStyle/>
          <a:p>
            <a:pPr defTabSz="1219121">
              <a:buClr>
                <a:srgbClr val="000000"/>
              </a:buClr>
            </a:pPr>
            <a:r>
              <a:rPr lang="es-MX" sz="1600" b="1" kern="0" noProof="1">
                <a:solidFill>
                  <a:srgbClr val="CD65FF"/>
                </a:solidFill>
                <a:latin typeface="Aptos" panose="020B0004020202020204" pitchFamily="34" charset="0"/>
                <a:sym typeface="Fira Sans Extra Condensed Medium"/>
              </a:rPr>
              <a:t>Objetivo 07. </a:t>
            </a:r>
            <a:r>
              <a:rPr lang="es-MX" sz="1600" kern="0" noProof="1">
                <a:solidFill>
                  <a:srgbClr val="CD65FF"/>
                </a:solidFill>
                <a:latin typeface="Aptos" panose="020B0004020202020204" pitchFamily="34" charset="0"/>
                <a:sym typeface="Fira Sans Extra Condensed Medium"/>
              </a:rPr>
              <a:t>Cultura de la paz</a:t>
            </a:r>
          </a:p>
        </p:txBody>
      </p:sp>
      <p:sp>
        <p:nvSpPr>
          <p:cNvPr id="96" name="Google Shape;1714;p43">
            <a:extLst>
              <a:ext uri="{FF2B5EF4-FFF2-40B4-BE49-F238E27FC236}">
                <a16:creationId xmlns:a16="http://schemas.microsoft.com/office/drawing/2014/main" id="{CAD26221-B164-BFCA-4957-06A674A7555D}"/>
              </a:ext>
            </a:extLst>
          </p:cNvPr>
          <p:cNvSpPr txBox="1"/>
          <p:nvPr/>
        </p:nvSpPr>
        <p:spPr>
          <a:xfrm>
            <a:off x="9059104" y="708311"/>
            <a:ext cx="1087779" cy="246221"/>
          </a:xfrm>
          <a:prstGeom prst="rect">
            <a:avLst/>
          </a:prstGeom>
          <a:noFill/>
          <a:ln>
            <a:noFill/>
          </a:ln>
        </p:spPr>
        <p:txBody>
          <a:bodyPr spcFirstLastPara="1" wrap="square" lIns="0" tIns="0" rIns="0" bIns="0" anchor="t" anchorCtr="0">
            <a:spAutoFit/>
          </a:bodyPr>
          <a:lstStyle/>
          <a:p>
            <a:pPr algn="r" defTabSz="1219121">
              <a:buClr>
                <a:srgbClr val="000000"/>
              </a:buClr>
            </a:pPr>
            <a:r>
              <a:rPr lang="es-MX" sz="800" kern="0" noProof="1">
                <a:solidFill>
                  <a:srgbClr val="434343"/>
                </a:solidFill>
                <a:latin typeface="Aptos" panose="020B0004020202020204" pitchFamily="34" charset="0"/>
                <a:ea typeface="Roboto"/>
                <a:cs typeface="Roboto"/>
                <a:sym typeface="Roboto"/>
              </a:rPr>
              <a:t>Acciones y programas implementados</a:t>
            </a:r>
          </a:p>
        </p:txBody>
      </p:sp>
      <p:sp>
        <p:nvSpPr>
          <p:cNvPr id="97" name="Google Shape;1714;p43">
            <a:extLst>
              <a:ext uri="{FF2B5EF4-FFF2-40B4-BE49-F238E27FC236}">
                <a16:creationId xmlns:a16="http://schemas.microsoft.com/office/drawing/2014/main" id="{B35B276E-A47F-0B6F-13CD-EE331572115D}"/>
              </a:ext>
            </a:extLst>
          </p:cNvPr>
          <p:cNvSpPr txBox="1"/>
          <p:nvPr/>
        </p:nvSpPr>
        <p:spPr>
          <a:xfrm>
            <a:off x="7513021" y="1829888"/>
            <a:ext cx="2260879" cy="246221"/>
          </a:xfrm>
          <a:prstGeom prst="rect">
            <a:avLst/>
          </a:prstGeom>
          <a:noFill/>
          <a:ln>
            <a:noFill/>
          </a:ln>
        </p:spPr>
        <p:txBody>
          <a:bodyPr spcFirstLastPara="1" wrap="square" lIns="0" tIns="0" rIns="0" bIns="0" anchor="t" anchorCtr="0">
            <a:spAutoFit/>
          </a:bodyPr>
          <a:lstStyle/>
          <a:p>
            <a:pPr algn="r" defTabSz="1219121">
              <a:buClr>
                <a:srgbClr val="000000"/>
              </a:buClr>
            </a:pPr>
            <a:r>
              <a:rPr lang="es-MX" sz="800" b="1" kern="0" noProof="1">
                <a:solidFill>
                  <a:srgbClr val="434343"/>
                </a:solidFill>
                <a:latin typeface="Aptos" panose="020B0004020202020204" pitchFamily="34" charset="0"/>
                <a:ea typeface="Roboto"/>
                <a:cs typeface="Roboto"/>
                <a:sym typeface="Roboto"/>
              </a:rPr>
              <a:t>Personal capacitado en normativas y protocolos de equidad, inclusión y cultura de la paz</a:t>
            </a:r>
          </a:p>
        </p:txBody>
      </p:sp>
      <p:sp>
        <p:nvSpPr>
          <p:cNvPr id="98" name="Google Shape;1714;p43">
            <a:extLst>
              <a:ext uri="{FF2B5EF4-FFF2-40B4-BE49-F238E27FC236}">
                <a16:creationId xmlns:a16="http://schemas.microsoft.com/office/drawing/2014/main" id="{0D44DB07-2683-3237-ED8E-FB95B8FC7D77}"/>
              </a:ext>
            </a:extLst>
          </p:cNvPr>
          <p:cNvSpPr txBox="1"/>
          <p:nvPr/>
        </p:nvSpPr>
        <p:spPr>
          <a:xfrm>
            <a:off x="10383979" y="2203747"/>
            <a:ext cx="1369206" cy="369332"/>
          </a:xfrm>
          <a:prstGeom prst="rect">
            <a:avLst/>
          </a:prstGeom>
          <a:noFill/>
          <a:ln>
            <a:noFill/>
          </a:ln>
        </p:spPr>
        <p:txBody>
          <a:bodyPr spcFirstLastPara="1" wrap="square" lIns="0" tIns="0" rIns="0" bIns="0" anchor="t" anchorCtr="0">
            <a:spAutoFit/>
          </a:bodyPr>
          <a:lstStyle/>
          <a:p>
            <a:pPr defTabSz="1219121">
              <a:buClr>
                <a:srgbClr val="000000"/>
              </a:buClr>
            </a:pPr>
            <a:r>
              <a:rPr lang="es-MX" sz="800" kern="0" noProof="1">
                <a:solidFill>
                  <a:srgbClr val="434343"/>
                </a:solidFill>
                <a:latin typeface="Aptos" panose="020B0004020202020204" pitchFamily="34" charset="0"/>
                <a:ea typeface="Roboto"/>
                <a:cs typeface="Roboto"/>
                <a:sym typeface="Roboto"/>
              </a:rPr>
              <a:t>Comunidad universitaria que declara conocer los protocolos de atención</a:t>
            </a:r>
          </a:p>
        </p:txBody>
      </p:sp>
      <p:sp>
        <p:nvSpPr>
          <p:cNvPr id="99" name="Google Shape;1714;p43">
            <a:extLst>
              <a:ext uri="{FF2B5EF4-FFF2-40B4-BE49-F238E27FC236}">
                <a16:creationId xmlns:a16="http://schemas.microsoft.com/office/drawing/2014/main" id="{EF06A36B-5505-4D2B-5588-9D904445A062}"/>
              </a:ext>
            </a:extLst>
          </p:cNvPr>
          <p:cNvSpPr txBox="1"/>
          <p:nvPr/>
        </p:nvSpPr>
        <p:spPr>
          <a:xfrm>
            <a:off x="10285726" y="2577606"/>
            <a:ext cx="1467458" cy="246221"/>
          </a:xfrm>
          <a:prstGeom prst="rect">
            <a:avLst/>
          </a:prstGeom>
          <a:noFill/>
          <a:ln>
            <a:noFill/>
          </a:ln>
        </p:spPr>
        <p:txBody>
          <a:bodyPr spcFirstLastPara="1" wrap="square" lIns="0" tIns="0" rIns="0" bIns="0" anchor="t" anchorCtr="0">
            <a:spAutoFit/>
          </a:bodyPr>
          <a:lstStyle/>
          <a:p>
            <a:pPr defTabSz="1219121">
              <a:buClr>
                <a:srgbClr val="000000"/>
              </a:buClr>
            </a:pPr>
            <a:r>
              <a:rPr lang="es-MX" sz="800" kern="0" noProof="1">
                <a:solidFill>
                  <a:srgbClr val="434343"/>
                </a:solidFill>
                <a:latin typeface="Aptos" panose="020B0004020202020204" pitchFamily="34" charset="0"/>
                <a:ea typeface="Roboto"/>
                <a:cs typeface="Roboto"/>
                <a:sym typeface="Roboto"/>
              </a:rPr>
              <a:t>Materiales informativos distribuidos</a:t>
            </a:r>
          </a:p>
        </p:txBody>
      </p:sp>
      <p:sp>
        <p:nvSpPr>
          <p:cNvPr id="100" name="Google Shape;1714;p43">
            <a:extLst>
              <a:ext uri="{FF2B5EF4-FFF2-40B4-BE49-F238E27FC236}">
                <a16:creationId xmlns:a16="http://schemas.microsoft.com/office/drawing/2014/main" id="{A0DA611C-E1AF-065C-93CD-BB1244E1EA72}"/>
              </a:ext>
            </a:extLst>
          </p:cNvPr>
          <p:cNvSpPr txBox="1"/>
          <p:nvPr/>
        </p:nvSpPr>
        <p:spPr>
          <a:xfrm>
            <a:off x="10142639" y="2951466"/>
            <a:ext cx="1662456" cy="246221"/>
          </a:xfrm>
          <a:prstGeom prst="rect">
            <a:avLst/>
          </a:prstGeom>
          <a:noFill/>
          <a:ln>
            <a:noFill/>
          </a:ln>
        </p:spPr>
        <p:txBody>
          <a:bodyPr spcFirstLastPara="1" wrap="square" lIns="0" tIns="0" rIns="0" bIns="0" anchor="t" anchorCtr="0">
            <a:spAutoFit/>
          </a:bodyPr>
          <a:lstStyle/>
          <a:p>
            <a:pPr defTabSz="1219121">
              <a:buClr>
                <a:srgbClr val="000000"/>
              </a:buClr>
            </a:pPr>
            <a:r>
              <a:rPr lang="es-MX" sz="800" kern="0" noProof="1">
                <a:solidFill>
                  <a:srgbClr val="434343"/>
                </a:solidFill>
                <a:latin typeface="Aptos" panose="020B0004020202020204" pitchFamily="34" charset="0"/>
                <a:ea typeface="Roboto"/>
                <a:cs typeface="Roboto"/>
                <a:sym typeface="Roboto"/>
              </a:rPr>
              <a:t>Evaluación del impacto de la percepción de las estrategias</a:t>
            </a:r>
          </a:p>
        </p:txBody>
      </p:sp>
      <p:cxnSp>
        <p:nvCxnSpPr>
          <p:cNvPr id="101" name="Conector recto 100">
            <a:extLst>
              <a:ext uri="{FF2B5EF4-FFF2-40B4-BE49-F238E27FC236}">
                <a16:creationId xmlns:a16="http://schemas.microsoft.com/office/drawing/2014/main" id="{EACF5BCF-F535-E802-BA55-4ECCC1DBBCB8}"/>
              </a:ext>
            </a:extLst>
          </p:cNvPr>
          <p:cNvCxnSpPr/>
          <p:nvPr/>
        </p:nvCxnSpPr>
        <p:spPr>
          <a:xfrm>
            <a:off x="10188779" y="814005"/>
            <a:ext cx="311164" cy="0"/>
          </a:xfrm>
          <a:prstGeom prst="line">
            <a:avLst/>
          </a:prstGeom>
          <a:solidFill>
            <a:srgbClr val="FF6600"/>
          </a:solidFill>
          <a:ln w="28575">
            <a:solidFill>
              <a:srgbClr val="CC66FF"/>
            </a:solidFill>
          </a:ln>
        </p:spPr>
        <p:style>
          <a:lnRef idx="1">
            <a:schemeClr val="accent1"/>
          </a:lnRef>
          <a:fillRef idx="0">
            <a:schemeClr val="accent1"/>
          </a:fillRef>
          <a:effectRef idx="0">
            <a:schemeClr val="accent1"/>
          </a:effectRef>
          <a:fontRef idx="minor">
            <a:schemeClr val="tx1"/>
          </a:fontRef>
        </p:style>
      </p:cxnSp>
      <p:cxnSp>
        <p:nvCxnSpPr>
          <p:cNvPr id="102" name="Conector recto 101">
            <a:extLst>
              <a:ext uri="{FF2B5EF4-FFF2-40B4-BE49-F238E27FC236}">
                <a16:creationId xmlns:a16="http://schemas.microsoft.com/office/drawing/2014/main" id="{99C8445B-7765-7AB6-BA0A-0ADF3CC94B81}"/>
              </a:ext>
            </a:extLst>
          </p:cNvPr>
          <p:cNvCxnSpPr/>
          <p:nvPr/>
        </p:nvCxnSpPr>
        <p:spPr>
          <a:xfrm>
            <a:off x="10065588" y="1188361"/>
            <a:ext cx="311164" cy="0"/>
          </a:xfrm>
          <a:prstGeom prst="line">
            <a:avLst/>
          </a:prstGeom>
          <a:solidFill>
            <a:srgbClr val="FF6600"/>
          </a:solidFill>
          <a:ln w="28575">
            <a:solidFill>
              <a:srgbClr val="CC66FF"/>
            </a:solidFill>
          </a:ln>
        </p:spPr>
        <p:style>
          <a:lnRef idx="1">
            <a:schemeClr val="accent1"/>
          </a:lnRef>
          <a:fillRef idx="0">
            <a:schemeClr val="accent1"/>
          </a:fillRef>
          <a:effectRef idx="0">
            <a:schemeClr val="accent1"/>
          </a:effectRef>
          <a:fontRef idx="minor">
            <a:schemeClr val="tx1"/>
          </a:fontRef>
        </p:style>
      </p:cxnSp>
      <p:cxnSp>
        <p:nvCxnSpPr>
          <p:cNvPr id="103" name="Conector recto 102">
            <a:extLst>
              <a:ext uri="{FF2B5EF4-FFF2-40B4-BE49-F238E27FC236}">
                <a16:creationId xmlns:a16="http://schemas.microsoft.com/office/drawing/2014/main" id="{2085F3D8-AE8A-CC4B-B2E9-0D2FC956088E}"/>
              </a:ext>
            </a:extLst>
          </p:cNvPr>
          <p:cNvCxnSpPr/>
          <p:nvPr/>
        </p:nvCxnSpPr>
        <p:spPr>
          <a:xfrm>
            <a:off x="10000804" y="2311429"/>
            <a:ext cx="311164" cy="0"/>
          </a:xfrm>
          <a:prstGeom prst="line">
            <a:avLst/>
          </a:prstGeom>
          <a:solidFill>
            <a:srgbClr val="FF6600"/>
          </a:solidFill>
          <a:ln w="28575">
            <a:solidFill>
              <a:srgbClr val="CC66FF"/>
            </a:solidFill>
          </a:ln>
        </p:spPr>
        <p:style>
          <a:lnRef idx="1">
            <a:schemeClr val="accent1"/>
          </a:lnRef>
          <a:fillRef idx="0">
            <a:schemeClr val="accent1"/>
          </a:fillRef>
          <a:effectRef idx="0">
            <a:schemeClr val="accent1"/>
          </a:effectRef>
          <a:fontRef idx="minor">
            <a:schemeClr val="tx1"/>
          </a:fontRef>
        </p:style>
      </p:cxnSp>
      <p:cxnSp>
        <p:nvCxnSpPr>
          <p:cNvPr id="104" name="Conector recto 103">
            <a:extLst>
              <a:ext uri="{FF2B5EF4-FFF2-40B4-BE49-F238E27FC236}">
                <a16:creationId xmlns:a16="http://schemas.microsoft.com/office/drawing/2014/main" id="{4284F2DF-95CD-B087-91E1-E63D79DEA00E}"/>
              </a:ext>
            </a:extLst>
          </p:cNvPr>
          <p:cNvCxnSpPr/>
          <p:nvPr/>
        </p:nvCxnSpPr>
        <p:spPr>
          <a:xfrm>
            <a:off x="9942399" y="1562717"/>
            <a:ext cx="311164" cy="0"/>
          </a:xfrm>
          <a:prstGeom prst="line">
            <a:avLst/>
          </a:prstGeom>
          <a:solidFill>
            <a:srgbClr val="FF6600"/>
          </a:solidFill>
          <a:ln w="28575">
            <a:solidFill>
              <a:srgbClr val="CC66FF"/>
            </a:solidFill>
          </a:ln>
        </p:spPr>
        <p:style>
          <a:lnRef idx="1">
            <a:schemeClr val="accent1"/>
          </a:lnRef>
          <a:fillRef idx="0">
            <a:schemeClr val="accent1"/>
          </a:fillRef>
          <a:effectRef idx="0">
            <a:schemeClr val="accent1"/>
          </a:effectRef>
          <a:fontRef idx="minor">
            <a:schemeClr val="tx1"/>
          </a:fontRef>
        </p:style>
      </p:cxnSp>
      <p:cxnSp>
        <p:nvCxnSpPr>
          <p:cNvPr id="105" name="Conector recto 104">
            <a:extLst>
              <a:ext uri="{FF2B5EF4-FFF2-40B4-BE49-F238E27FC236}">
                <a16:creationId xmlns:a16="http://schemas.microsoft.com/office/drawing/2014/main" id="{A22BC41F-E1A0-1E05-9217-B4EFE2607DE6}"/>
              </a:ext>
            </a:extLst>
          </p:cNvPr>
          <p:cNvCxnSpPr/>
          <p:nvPr/>
        </p:nvCxnSpPr>
        <p:spPr>
          <a:xfrm>
            <a:off x="9819210" y="1937073"/>
            <a:ext cx="311164" cy="0"/>
          </a:xfrm>
          <a:prstGeom prst="line">
            <a:avLst/>
          </a:prstGeom>
          <a:solidFill>
            <a:srgbClr val="FF6600"/>
          </a:solidFill>
          <a:ln w="28575">
            <a:solidFill>
              <a:srgbClr val="CC66FF"/>
            </a:solidFill>
          </a:ln>
        </p:spPr>
        <p:style>
          <a:lnRef idx="1">
            <a:schemeClr val="accent1"/>
          </a:lnRef>
          <a:fillRef idx="0">
            <a:schemeClr val="accent1"/>
          </a:fillRef>
          <a:effectRef idx="0">
            <a:schemeClr val="accent1"/>
          </a:effectRef>
          <a:fontRef idx="minor">
            <a:schemeClr val="tx1"/>
          </a:fontRef>
        </p:style>
      </p:cxnSp>
      <p:sp>
        <p:nvSpPr>
          <p:cNvPr id="106" name="Google Shape;1714;p43">
            <a:extLst>
              <a:ext uri="{FF2B5EF4-FFF2-40B4-BE49-F238E27FC236}">
                <a16:creationId xmlns:a16="http://schemas.microsoft.com/office/drawing/2014/main" id="{680FD245-2A17-DC83-F3BF-C0EE471CC979}"/>
              </a:ext>
            </a:extLst>
          </p:cNvPr>
          <p:cNvSpPr txBox="1"/>
          <p:nvPr/>
        </p:nvSpPr>
        <p:spPr>
          <a:xfrm>
            <a:off x="8185550" y="1082170"/>
            <a:ext cx="1841015" cy="246221"/>
          </a:xfrm>
          <a:prstGeom prst="rect">
            <a:avLst/>
          </a:prstGeom>
          <a:noFill/>
          <a:ln>
            <a:noFill/>
          </a:ln>
        </p:spPr>
        <p:txBody>
          <a:bodyPr spcFirstLastPara="1" wrap="square" lIns="0" tIns="0" rIns="0" bIns="0" anchor="t" anchorCtr="0">
            <a:spAutoFit/>
          </a:bodyPr>
          <a:lstStyle/>
          <a:p>
            <a:pPr algn="r" defTabSz="1219121">
              <a:buClr>
                <a:srgbClr val="000000"/>
              </a:buClr>
            </a:pPr>
            <a:r>
              <a:rPr lang="es-MX" sz="800" kern="0" noProof="1">
                <a:solidFill>
                  <a:srgbClr val="434343"/>
                </a:solidFill>
                <a:latin typeface="Aptos" panose="020B0004020202020204" pitchFamily="34" charset="0"/>
                <a:ea typeface="Roboto"/>
                <a:cs typeface="Roboto"/>
                <a:sym typeface="Roboto"/>
              </a:rPr>
              <a:t>Normativas y protocolos de equidad, inclusión y cultura de la paz</a:t>
            </a:r>
          </a:p>
        </p:txBody>
      </p:sp>
      <p:sp>
        <p:nvSpPr>
          <p:cNvPr id="107" name="Google Shape;1714;p43">
            <a:extLst>
              <a:ext uri="{FF2B5EF4-FFF2-40B4-BE49-F238E27FC236}">
                <a16:creationId xmlns:a16="http://schemas.microsoft.com/office/drawing/2014/main" id="{D8A99711-EB87-DB3D-EB21-C819D2C6DD5A}"/>
              </a:ext>
            </a:extLst>
          </p:cNvPr>
          <p:cNvSpPr txBox="1"/>
          <p:nvPr/>
        </p:nvSpPr>
        <p:spPr>
          <a:xfrm>
            <a:off x="8250233" y="1456029"/>
            <a:ext cx="1643984" cy="246221"/>
          </a:xfrm>
          <a:prstGeom prst="rect">
            <a:avLst/>
          </a:prstGeom>
          <a:noFill/>
          <a:ln>
            <a:noFill/>
          </a:ln>
        </p:spPr>
        <p:txBody>
          <a:bodyPr spcFirstLastPara="1" wrap="square" lIns="0" tIns="0" rIns="0" bIns="0" anchor="t" anchorCtr="0">
            <a:spAutoFit/>
          </a:bodyPr>
          <a:lstStyle/>
          <a:p>
            <a:pPr algn="r" defTabSz="1219121">
              <a:buClr>
                <a:srgbClr val="000000"/>
              </a:buClr>
            </a:pPr>
            <a:r>
              <a:rPr lang="es-MX" sz="800" kern="0" noProof="1">
                <a:solidFill>
                  <a:srgbClr val="434343"/>
                </a:solidFill>
                <a:latin typeface="Aptos" panose="020B0004020202020204" pitchFamily="34" charset="0"/>
                <a:ea typeface="Roboto"/>
                <a:cs typeface="Roboto"/>
                <a:sym typeface="Roboto"/>
              </a:rPr>
              <a:t>Tiempo de respuesta y resolución de los casos reportados</a:t>
            </a:r>
          </a:p>
        </p:txBody>
      </p:sp>
      <p:cxnSp>
        <p:nvCxnSpPr>
          <p:cNvPr id="23" name="Conector recto 22">
            <a:extLst>
              <a:ext uri="{FF2B5EF4-FFF2-40B4-BE49-F238E27FC236}">
                <a16:creationId xmlns:a16="http://schemas.microsoft.com/office/drawing/2014/main" id="{B6A168E3-4902-749E-EC92-DDD078CDF142}"/>
              </a:ext>
            </a:extLst>
          </p:cNvPr>
          <p:cNvCxnSpPr/>
          <p:nvPr/>
        </p:nvCxnSpPr>
        <p:spPr>
          <a:xfrm>
            <a:off x="9754426" y="3060141"/>
            <a:ext cx="311164" cy="0"/>
          </a:xfrm>
          <a:prstGeom prst="line">
            <a:avLst/>
          </a:prstGeom>
          <a:solidFill>
            <a:srgbClr val="FF6600"/>
          </a:solidFill>
          <a:ln w="28575">
            <a:solidFill>
              <a:srgbClr val="CC66FF"/>
            </a:solidFill>
          </a:ln>
        </p:spPr>
        <p:style>
          <a:lnRef idx="1">
            <a:schemeClr val="accent1"/>
          </a:lnRef>
          <a:fillRef idx="0">
            <a:schemeClr val="accent1"/>
          </a:fillRef>
          <a:effectRef idx="0">
            <a:schemeClr val="accent1"/>
          </a:effectRef>
          <a:fontRef idx="minor">
            <a:schemeClr val="tx1"/>
          </a:fontRef>
        </p:style>
      </p:cxnSp>
      <p:cxnSp>
        <p:nvCxnSpPr>
          <p:cNvPr id="24" name="Conector recto 23">
            <a:extLst>
              <a:ext uri="{FF2B5EF4-FFF2-40B4-BE49-F238E27FC236}">
                <a16:creationId xmlns:a16="http://schemas.microsoft.com/office/drawing/2014/main" id="{C77880FA-7FD7-644A-676B-B9A667B1AE04}"/>
              </a:ext>
            </a:extLst>
          </p:cNvPr>
          <p:cNvCxnSpPr/>
          <p:nvPr/>
        </p:nvCxnSpPr>
        <p:spPr>
          <a:xfrm>
            <a:off x="9877615" y="2685785"/>
            <a:ext cx="311164" cy="0"/>
          </a:xfrm>
          <a:prstGeom prst="line">
            <a:avLst/>
          </a:prstGeom>
          <a:solidFill>
            <a:srgbClr val="FF6600"/>
          </a:solidFill>
          <a:ln w="28575">
            <a:solidFill>
              <a:srgbClr val="CC66FF"/>
            </a:solidFill>
          </a:ln>
        </p:spPr>
        <p:style>
          <a:lnRef idx="1">
            <a:schemeClr val="accent1"/>
          </a:lnRef>
          <a:fillRef idx="0">
            <a:schemeClr val="accent1"/>
          </a:fillRef>
          <a:effectRef idx="0">
            <a:schemeClr val="accent1"/>
          </a:effectRef>
          <a:fontRef idx="minor">
            <a:schemeClr val="tx1"/>
          </a:fontRef>
        </p:style>
      </p:cxnSp>
      <p:sp>
        <p:nvSpPr>
          <p:cNvPr id="4" name="CuadroTexto 3">
            <a:extLst>
              <a:ext uri="{FF2B5EF4-FFF2-40B4-BE49-F238E27FC236}">
                <a16:creationId xmlns:a16="http://schemas.microsoft.com/office/drawing/2014/main" id="{838299DB-73E7-1770-4DEB-87FC8DF51486}"/>
              </a:ext>
            </a:extLst>
          </p:cNvPr>
          <p:cNvSpPr txBox="1"/>
          <p:nvPr/>
        </p:nvSpPr>
        <p:spPr>
          <a:xfrm>
            <a:off x="308357" y="5757980"/>
            <a:ext cx="2159609" cy="738664"/>
          </a:xfrm>
          <a:prstGeom prst="rect">
            <a:avLst/>
          </a:prstGeom>
          <a:noFill/>
        </p:spPr>
        <p:txBody>
          <a:bodyPr wrap="square" lIns="0" tIns="0" rIns="0" bIns="0">
            <a:spAutoFit/>
          </a:bodyPr>
          <a:lstStyle/>
          <a:p>
            <a:pPr defTabSz="1219121">
              <a:buClr>
                <a:srgbClr val="000000"/>
              </a:buClr>
              <a:buSzPts val="1100"/>
            </a:pPr>
            <a:r>
              <a:rPr lang="es-MX" sz="1200" noProof="1">
                <a:solidFill>
                  <a:schemeClr val="bg1">
                    <a:lumMod val="65000"/>
                  </a:schemeClr>
                </a:solidFill>
                <a:latin typeface="Aptos" panose="020B0004020202020204" pitchFamily="34" charset="0"/>
              </a:rPr>
              <a:t>Nota. Elaboración propia con base en Universidad Autónoma de Aguascalientes (2024a, pp. 95-102).</a:t>
            </a:r>
            <a:endParaRPr lang="es-MX" sz="1400" kern="0" noProof="1">
              <a:solidFill>
                <a:schemeClr val="bg1">
                  <a:lumMod val="65000"/>
                </a:schemeClr>
              </a:solidFill>
              <a:latin typeface="Aptos" panose="020B0004020202020204" pitchFamily="34" charset="0"/>
              <a:cs typeface="Arial"/>
              <a:sym typeface="Arial"/>
            </a:endParaRPr>
          </a:p>
        </p:txBody>
      </p:sp>
    </p:spTree>
    <p:extLst>
      <p:ext uri="{BB962C8B-B14F-4D97-AF65-F5344CB8AC3E}">
        <p14:creationId xmlns:p14="http://schemas.microsoft.com/office/powerpoint/2010/main" val="13796823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523176-F402-0580-3B5E-872B5AF281B6}"/>
            </a:ext>
          </a:extLst>
        </p:cNvPr>
        <p:cNvGrpSpPr/>
        <p:nvPr/>
      </p:nvGrpSpPr>
      <p:grpSpPr>
        <a:xfrm>
          <a:off x="0" y="0"/>
          <a:ext cx="0" cy="0"/>
          <a:chOff x="0" y="0"/>
          <a:chExt cx="0" cy="0"/>
        </a:xfrm>
      </p:grpSpPr>
      <p:pic>
        <p:nvPicPr>
          <p:cNvPr id="10" name="Marcador de posición de imagen 9">
            <a:extLst>
              <a:ext uri="{FF2B5EF4-FFF2-40B4-BE49-F238E27FC236}">
                <a16:creationId xmlns:a16="http://schemas.microsoft.com/office/drawing/2014/main" id="{8815CB2A-8011-CD33-3E38-D41F994D8BFB}"/>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298" b="298"/>
          <a:stretch>
            <a:fillRect/>
          </a:stretch>
        </p:blipFill>
        <p:spPr>
          <a:custGeom>
            <a:avLst/>
            <a:gdLst>
              <a:gd name="connsiteX0" fmla="*/ 0 w 12192000"/>
              <a:gd name="connsiteY0" fmla="*/ 0 h 7010400"/>
              <a:gd name="connsiteX1" fmla="*/ 12192000 w 12192000"/>
              <a:gd name="connsiteY1" fmla="*/ 0 h 7010400"/>
              <a:gd name="connsiteX2" fmla="*/ 12192000 w 12192000"/>
              <a:gd name="connsiteY2" fmla="*/ 7010400 h 7010400"/>
              <a:gd name="connsiteX3" fmla="*/ 0 w 12192000"/>
              <a:gd name="connsiteY3" fmla="*/ 7010400 h 7010400"/>
            </a:gdLst>
            <a:ahLst/>
            <a:cxnLst>
              <a:cxn ang="0">
                <a:pos x="connsiteX0" y="connsiteY0"/>
              </a:cxn>
              <a:cxn ang="0">
                <a:pos x="connsiteX1" y="connsiteY1"/>
              </a:cxn>
              <a:cxn ang="0">
                <a:pos x="connsiteX2" y="connsiteY2"/>
              </a:cxn>
              <a:cxn ang="0">
                <a:pos x="connsiteX3" y="connsiteY3"/>
              </a:cxn>
            </a:cxnLst>
            <a:rect l="l" t="t" r="r" b="b"/>
            <a:pathLst>
              <a:path w="12192000" h="7010400">
                <a:moveTo>
                  <a:pt x="0" y="0"/>
                </a:moveTo>
                <a:lnTo>
                  <a:pt x="12192000" y="0"/>
                </a:lnTo>
                <a:lnTo>
                  <a:pt x="12192000" y="7010400"/>
                </a:lnTo>
                <a:lnTo>
                  <a:pt x="0" y="7010400"/>
                </a:lnTo>
                <a:close/>
              </a:path>
            </a:pathLst>
          </a:custGeom>
        </p:spPr>
      </p:pic>
    </p:spTree>
    <p:extLst>
      <p:ext uri="{BB962C8B-B14F-4D97-AF65-F5344CB8AC3E}">
        <p14:creationId xmlns:p14="http://schemas.microsoft.com/office/powerpoint/2010/main" val="16302562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a:extLst>
            <a:ext uri="{FF2B5EF4-FFF2-40B4-BE49-F238E27FC236}">
              <a16:creationId xmlns:a16="http://schemas.microsoft.com/office/drawing/2014/main" id="{FE1F484A-34DE-1D47-E517-C3B82A9DB2E0}"/>
            </a:ext>
          </a:extLst>
        </p:cNvPr>
        <p:cNvGrpSpPr/>
        <p:nvPr/>
      </p:nvGrpSpPr>
      <p:grpSpPr>
        <a:xfrm>
          <a:off x="0" y="0"/>
          <a:ext cx="0" cy="0"/>
          <a:chOff x="0" y="0"/>
          <a:chExt cx="0" cy="0"/>
        </a:xfrm>
      </p:grpSpPr>
      <p:pic>
        <p:nvPicPr>
          <p:cNvPr id="4" name="Imagen 3">
            <a:extLst>
              <a:ext uri="{FF2B5EF4-FFF2-40B4-BE49-F238E27FC236}">
                <a16:creationId xmlns:a16="http://schemas.microsoft.com/office/drawing/2014/main" id="{E4941D4D-E6FE-CDC6-808A-91C493219C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9761" y="-1485"/>
            <a:ext cx="8876981" cy="6859485"/>
          </a:xfrm>
          <a:prstGeom prst="rect">
            <a:avLst/>
          </a:prstGeom>
        </p:spPr>
      </p:pic>
    </p:spTree>
    <p:extLst>
      <p:ext uri="{BB962C8B-B14F-4D97-AF65-F5344CB8AC3E}">
        <p14:creationId xmlns:p14="http://schemas.microsoft.com/office/powerpoint/2010/main" val="23764106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EBF2FF"/>
        </a:solidFill>
        <a:effectLst/>
      </p:bgPr>
    </p:bg>
    <p:spTree>
      <p:nvGrpSpPr>
        <p:cNvPr id="1" name="">
          <a:extLst>
            <a:ext uri="{FF2B5EF4-FFF2-40B4-BE49-F238E27FC236}">
              <a16:creationId xmlns:a16="http://schemas.microsoft.com/office/drawing/2014/main" id="{DBDB0D3E-564C-02BE-5DB9-FFE54216FF43}"/>
            </a:ext>
          </a:extLst>
        </p:cNvPr>
        <p:cNvGrpSpPr/>
        <p:nvPr/>
      </p:nvGrpSpPr>
      <p:grpSpPr>
        <a:xfrm>
          <a:off x="0" y="0"/>
          <a:ext cx="0" cy="0"/>
          <a:chOff x="0" y="0"/>
          <a:chExt cx="0" cy="0"/>
        </a:xfrm>
      </p:grpSpPr>
      <p:sp>
        <p:nvSpPr>
          <p:cNvPr id="25" name="TextBox 24">
            <a:extLst>
              <a:ext uri="{FF2B5EF4-FFF2-40B4-BE49-F238E27FC236}">
                <a16:creationId xmlns:a16="http://schemas.microsoft.com/office/drawing/2014/main" id="{0D268167-0BD4-4317-6A52-D254614C4DDC}"/>
              </a:ext>
            </a:extLst>
          </p:cNvPr>
          <p:cNvSpPr txBox="1"/>
          <p:nvPr/>
        </p:nvSpPr>
        <p:spPr>
          <a:xfrm>
            <a:off x="2890108" y="784168"/>
            <a:ext cx="8997091" cy="600164"/>
          </a:xfrm>
          <a:prstGeom prst="rect">
            <a:avLst/>
          </a:prstGeom>
          <a:noFill/>
        </p:spPr>
        <p:txBody>
          <a:bodyPr wrap="square" rtlCol="0">
            <a:spAutoFit/>
          </a:bodyPr>
          <a:lstStyle/>
          <a:p>
            <a:r>
              <a:rPr lang="es-ES_tradnl" sz="3300" noProof="0">
                <a:solidFill>
                  <a:schemeClr val="accent1">
                    <a:lumMod val="50000"/>
                    <a:lumOff val="50000"/>
                  </a:schemeClr>
                </a:solidFill>
                <a:latin typeface="Aptos" panose="020B0004020202020204" pitchFamily="34" charset="0"/>
              </a:rPr>
              <a:t>Responsabilidad del </a:t>
            </a:r>
            <a:r>
              <a:rPr lang="es-ES_tradnl" sz="3300" noProof="0">
                <a:solidFill>
                  <a:schemeClr val="accent5">
                    <a:lumMod val="60000"/>
                    <a:lumOff val="40000"/>
                  </a:schemeClr>
                </a:solidFill>
                <a:latin typeface="Aptos" panose="020B0004020202020204" pitchFamily="34" charset="0"/>
              </a:rPr>
              <a:t>DGIP</a:t>
            </a:r>
            <a:r>
              <a:rPr lang="es-ES_tradnl" sz="3300" noProof="0">
                <a:solidFill>
                  <a:schemeClr val="accent1">
                    <a:lumMod val="50000"/>
                    <a:lumOff val="50000"/>
                  </a:schemeClr>
                </a:solidFill>
                <a:latin typeface="Aptos" panose="020B0004020202020204" pitchFamily="34" charset="0"/>
              </a:rPr>
              <a:t> y </a:t>
            </a:r>
            <a:r>
              <a:rPr lang="es-ES_tradnl" sz="3300" noProof="0">
                <a:solidFill>
                  <a:schemeClr val="accent5">
                    <a:lumMod val="60000"/>
                    <a:lumOff val="40000"/>
                  </a:schemeClr>
                </a:solidFill>
                <a:latin typeface="Aptos" panose="020B0004020202020204" pitchFamily="34" charset="0"/>
              </a:rPr>
              <a:t>DAP</a:t>
            </a:r>
            <a:endParaRPr lang="es-ES_tradnl" sz="3300" noProof="0">
              <a:solidFill>
                <a:schemeClr val="accent2">
                  <a:lumMod val="60000"/>
                  <a:lumOff val="40000"/>
                </a:schemeClr>
              </a:solidFill>
              <a:latin typeface="Aptos" panose="020B0004020202020204" pitchFamily="34" charset="0"/>
            </a:endParaRPr>
          </a:p>
        </p:txBody>
      </p:sp>
      <p:sp>
        <p:nvSpPr>
          <p:cNvPr id="4" name="CuadroTexto 3">
            <a:extLst>
              <a:ext uri="{FF2B5EF4-FFF2-40B4-BE49-F238E27FC236}">
                <a16:creationId xmlns:a16="http://schemas.microsoft.com/office/drawing/2014/main" id="{1653AFF2-1EA8-5185-979E-87E16C65C413}"/>
              </a:ext>
            </a:extLst>
          </p:cNvPr>
          <p:cNvSpPr txBox="1"/>
          <p:nvPr/>
        </p:nvSpPr>
        <p:spPr>
          <a:xfrm>
            <a:off x="2890109" y="1822276"/>
            <a:ext cx="8472984" cy="3970318"/>
          </a:xfrm>
          <a:prstGeom prst="rect">
            <a:avLst/>
          </a:prstGeom>
          <a:noFill/>
        </p:spPr>
        <p:txBody>
          <a:bodyPr wrap="square">
            <a:spAutoFit/>
          </a:bodyPr>
          <a:lstStyle/>
          <a:p>
            <a:r>
              <a:rPr lang="es-ES" sz="2800">
                <a:solidFill>
                  <a:schemeClr val="tx1">
                    <a:lumMod val="75000"/>
                    <a:lumOff val="25000"/>
                  </a:schemeClr>
                </a:solidFill>
                <a:latin typeface="Aptos" panose="020B0004020202020204" pitchFamily="34" charset="0"/>
              </a:rPr>
              <a:t>Corresponde a la Dirección </a:t>
            </a:r>
            <a:r>
              <a:rPr lang="es-ES" sz="2800">
                <a:solidFill>
                  <a:schemeClr val="tx1">
                    <a:lumMod val="75000"/>
                    <a:lumOff val="25000"/>
                  </a:schemeClr>
                </a:solidFill>
                <a:highlight>
                  <a:srgbClr val="FFFF00"/>
                </a:highlight>
                <a:latin typeface="Aptos" panose="020B0004020202020204" pitchFamily="34" charset="0"/>
              </a:rPr>
              <a:t>coordinar las actividades de posgrado</a:t>
            </a:r>
            <a:r>
              <a:rPr lang="es-ES" sz="2800" b="1">
                <a:solidFill>
                  <a:schemeClr val="tx1">
                    <a:lumMod val="75000"/>
                    <a:lumOff val="25000"/>
                  </a:schemeClr>
                </a:solidFill>
                <a:latin typeface="Aptos" panose="020B0004020202020204" pitchFamily="34" charset="0"/>
              </a:rPr>
              <a:t> </a:t>
            </a:r>
            <a:r>
              <a:rPr lang="es-ES" sz="2800">
                <a:solidFill>
                  <a:schemeClr val="tx1">
                    <a:lumMod val="75000"/>
                    <a:lumOff val="25000"/>
                  </a:schemeClr>
                </a:solidFill>
                <a:latin typeface="Aptos" panose="020B0004020202020204" pitchFamily="34" charset="0"/>
              </a:rPr>
              <a:t>a nivel institucional. </a:t>
            </a:r>
          </a:p>
          <a:p>
            <a:endParaRPr lang="es-ES" sz="2800">
              <a:solidFill>
                <a:schemeClr val="tx1">
                  <a:lumMod val="75000"/>
                  <a:lumOff val="25000"/>
                </a:schemeClr>
              </a:solidFill>
              <a:latin typeface="Aptos" panose="020B0004020202020204" pitchFamily="34" charset="0"/>
            </a:endParaRPr>
          </a:p>
          <a:p>
            <a:pPr marL="342900" indent="-342900">
              <a:buFont typeface="Arial" panose="020B0604020202020204" pitchFamily="34" charset="0"/>
              <a:buChar char="•"/>
            </a:pPr>
            <a:r>
              <a:rPr lang="es-ES" sz="2800">
                <a:solidFill>
                  <a:schemeClr val="tx1">
                    <a:lumMod val="75000"/>
                    <a:lumOff val="25000"/>
                  </a:schemeClr>
                </a:solidFill>
                <a:latin typeface="Aptos" panose="020B0004020202020204" pitchFamily="34" charset="0"/>
              </a:rPr>
              <a:t>Diseño Curricular, Evaluación Curricular y vigilar la implementación.</a:t>
            </a:r>
          </a:p>
          <a:p>
            <a:pPr marL="342900" indent="-342900">
              <a:buFont typeface="Arial" panose="020B0604020202020204" pitchFamily="34" charset="0"/>
              <a:buChar char="•"/>
            </a:pPr>
            <a:r>
              <a:rPr lang="es-ES" sz="2800">
                <a:solidFill>
                  <a:schemeClr val="tx1">
                    <a:lumMod val="75000"/>
                    <a:lumOff val="25000"/>
                  </a:schemeClr>
                </a:solidFill>
                <a:latin typeface="Aptos" panose="020B0004020202020204" pitchFamily="34" charset="0"/>
              </a:rPr>
              <a:t>Seguimiento de egresados y opinión de empleadores.</a:t>
            </a:r>
          </a:p>
          <a:p>
            <a:pPr marL="342900" indent="-342900">
              <a:buFont typeface="Arial" panose="020B0604020202020204" pitchFamily="34" charset="0"/>
              <a:buChar char="•"/>
            </a:pPr>
            <a:r>
              <a:rPr lang="es-ES" sz="2800">
                <a:solidFill>
                  <a:schemeClr val="tx1">
                    <a:lumMod val="75000"/>
                    <a:lumOff val="25000"/>
                  </a:schemeClr>
                </a:solidFill>
                <a:latin typeface="Aptos" panose="020B0004020202020204" pitchFamily="34" charset="0"/>
              </a:rPr>
              <a:t>Estudios de Impacto de los Posgrados.</a:t>
            </a:r>
          </a:p>
          <a:p>
            <a:pPr marL="342900" indent="-342900">
              <a:buFont typeface="Arial" panose="020B0604020202020204" pitchFamily="34" charset="0"/>
              <a:buChar char="•"/>
            </a:pPr>
            <a:r>
              <a:rPr lang="es-ES" sz="2800">
                <a:solidFill>
                  <a:schemeClr val="tx1">
                    <a:lumMod val="75000"/>
                    <a:lumOff val="25000"/>
                  </a:schemeClr>
                </a:solidFill>
                <a:latin typeface="Aptos" panose="020B0004020202020204" pitchFamily="34" charset="0"/>
              </a:rPr>
              <a:t>Colaboraciones interinstitucionales</a:t>
            </a:r>
            <a:endParaRPr lang="es-ES_tradnl" sz="2800">
              <a:solidFill>
                <a:schemeClr val="tx1">
                  <a:lumMod val="75000"/>
                  <a:lumOff val="25000"/>
                </a:schemeClr>
              </a:solidFill>
              <a:latin typeface="Aptos" panose="020B0004020202020204" pitchFamily="34" charset="0"/>
            </a:endParaRPr>
          </a:p>
        </p:txBody>
      </p:sp>
      <p:sp>
        <p:nvSpPr>
          <p:cNvPr id="2" name="Rectangle 21">
            <a:extLst>
              <a:ext uri="{FF2B5EF4-FFF2-40B4-BE49-F238E27FC236}">
                <a16:creationId xmlns:a16="http://schemas.microsoft.com/office/drawing/2014/main" id="{9D5615A6-0779-06B2-6D0C-F14F4125161D}"/>
              </a:ext>
            </a:extLst>
          </p:cNvPr>
          <p:cNvSpPr>
            <a:spLocks noChangeAspect="1"/>
          </p:cNvSpPr>
          <p:nvPr/>
        </p:nvSpPr>
        <p:spPr>
          <a:xfrm>
            <a:off x="1" y="2363130"/>
            <a:ext cx="2130811" cy="2130811"/>
          </a:xfrm>
          <a:prstGeom prst="rect">
            <a:avLst/>
          </a:prstGeom>
          <a:solidFill>
            <a:schemeClr val="accent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_tradnl" sz="4400" noProof="0">
                <a:latin typeface="Aptos" panose="020B0004020202020204" pitchFamily="34" charset="0"/>
              </a:rPr>
              <a:t>Art. </a:t>
            </a:r>
            <a:r>
              <a:rPr lang="es-ES_tradnl" sz="4400" noProof="0">
                <a:solidFill>
                  <a:srgbClr val="92D050"/>
                </a:solidFill>
                <a:latin typeface="Aptos" panose="020B0004020202020204" pitchFamily="34" charset="0"/>
              </a:rPr>
              <a:t>30</a:t>
            </a:r>
          </a:p>
          <a:p>
            <a:pPr algn="ctr"/>
            <a:r>
              <a:rPr lang="es-ES_tradnl">
                <a:latin typeface="Aptos" panose="020B0004020202020204" pitchFamily="34" charset="0"/>
              </a:rPr>
              <a:t>Estatuto de la </a:t>
            </a:r>
            <a:br>
              <a:rPr lang="es-ES_tradnl">
                <a:latin typeface="Aptos" panose="020B0004020202020204" pitchFamily="34" charset="0"/>
              </a:rPr>
            </a:br>
            <a:r>
              <a:rPr lang="es-ES_tradnl">
                <a:latin typeface="Aptos" panose="020B0004020202020204" pitchFamily="34" charset="0"/>
              </a:rPr>
              <a:t>Ley Orgánica</a:t>
            </a:r>
            <a:endParaRPr lang="es-ES_tradnl" noProof="0">
              <a:latin typeface="Aptos" panose="020B0004020202020204" pitchFamily="34" charset="0"/>
            </a:endParaRPr>
          </a:p>
        </p:txBody>
      </p:sp>
      <p:sp>
        <p:nvSpPr>
          <p:cNvPr id="3" name="Rectangle 21">
            <a:extLst>
              <a:ext uri="{FF2B5EF4-FFF2-40B4-BE49-F238E27FC236}">
                <a16:creationId xmlns:a16="http://schemas.microsoft.com/office/drawing/2014/main" id="{72EE3DAA-3169-0E29-98F4-CEE4BEF2661C}"/>
              </a:ext>
            </a:extLst>
          </p:cNvPr>
          <p:cNvSpPr>
            <a:spLocks noChangeAspect="1"/>
          </p:cNvSpPr>
          <p:nvPr/>
        </p:nvSpPr>
        <p:spPr>
          <a:xfrm>
            <a:off x="1" y="4727189"/>
            <a:ext cx="2130811" cy="213081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noProof="0">
              <a:solidFill>
                <a:schemeClr val="accent1"/>
              </a:solidFill>
              <a:latin typeface="Aptos" panose="020B0004020202020204" pitchFamily="34" charset="0"/>
            </a:endParaRPr>
          </a:p>
        </p:txBody>
      </p:sp>
      <p:sp>
        <p:nvSpPr>
          <p:cNvPr id="5" name="Rectangle 21">
            <a:extLst>
              <a:ext uri="{FF2B5EF4-FFF2-40B4-BE49-F238E27FC236}">
                <a16:creationId xmlns:a16="http://schemas.microsoft.com/office/drawing/2014/main" id="{4EE1E86A-B47E-D4A1-0ADD-B16367BBC500}"/>
              </a:ext>
            </a:extLst>
          </p:cNvPr>
          <p:cNvSpPr>
            <a:spLocks noChangeAspect="1"/>
          </p:cNvSpPr>
          <p:nvPr/>
        </p:nvSpPr>
        <p:spPr>
          <a:xfrm>
            <a:off x="0" y="0"/>
            <a:ext cx="2130811" cy="2130811"/>
          </a:xfrm>
          <a:prstGeom prst="rect">
            <a:avLst/>
          </a:prstGeom>
          <a:solidFill>
            <a:schemeClr val="accent1">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noProof="0">
              <a:solidFill>
                <a:schemeClr val="accent1"/>
              </a:solidFill>
              <a:latin typeface="Aptos" panose="020B0004020202020204" pitchFamily="34" charset="0"/>
            </a:endParaRPr>
          </a:p>
        </p:txBody>
      </p:sp>
      <p:sp>
        <p:nvSpPr>
          <p:cNvPr id="6" name="TextBox 25">
            <a:extLst>
              <a:ext uri="{FF2B5EF4-FFF2-40B4-BE49-F238E27FC236}">
                <a16:creationId xmlns:a16="http://schemas.microsoft.com/office/drawing/2014/main" id="{D6ACBDB2-51D0-D2D0-F9DB-4DE1233669A0}"/>
              </a:ext>
            </a:extLst>
          </p:cNvPr>
          <p:cNvSpPr txBox="1"/>
          <p:nvPr/>
        </p:nvSpPr>
        <p:spPr>
          <a:xfrm>
            <a:off x="2331720" y="6446520"/>
            <a:ext cx="9235440" cy="153888"/>
          </a:xfrm>
          <a:prstGeom prst="rect">
            <a:avLst/>
          </a:prstGeom>
          <a:noFill/>
        </p:spPr>
        <p:txBody>
          <a:bodyPr wrap="square" lIns="0" tIns="0" rIns="0" bIns="0">
            <a:spAutoFit/>
          </a:bodyPr>
          <a:lstStyle/>
          <a:p>
            <a:pPr algn="r"/>
            <a:r>
              <a:rPr lang="es-MX" sz="1000" i="1">
                <a:solidFill>
                  <a:schemeClr val="bg1">
                    <a:lumMod val="65000"/>
                  </a:schemeClr>
                </a:solidFill>
              </a:rPr>
              <a:t>(Universidad Autónoma de Aguascalientes, 2025, art. 30, fracc. II)</a:t>
            </a:r>
            <a:endParaRPr sz="1000" i="1">
              <a:solidFill>
                <a:schemeClr val="bg1">
                  <a:lumMod val="65000"/>
                </a:schemeClr>
              </a:solidFill>
              <a:latin typeface="Aptos"/>
            </a:endParaRPr>
          </a:p>
        </p:txBody>
      </p:sp>
    </p:spTree>
    <p:extLst>
      <p:ext uri="{BB962C8B-B14F-4D97-AF65-F5344CB8AC3E}">
        <p14:creationId xmlns:p14="http://schemas.microsoft.com/office/powerpoint/2010/main" val="19768113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EBF2FF"/>
        </a:solidFill>
        <a:effectLst/>
      </p:bgPr>
    </p:bg>
    <p:spTree>
      <p:nvGrpSpPr>
        <p:cNvPr id="1" name="">
          <a:extLst>
            <a:ext uri="{FF2B5EF4-FFF2-40B4-BE49-F238E27FC236}">
              <a16:creationId xmlns:a16="http://schemas.microsoft.com/office/drawing/2014/main" id="{27AFF685-D399-62E9-7DFF-924275E0A154}"/>
            </a:ext>
          </a:extLst>
        </p:cNvPr>
        <p:cNvGrpSpPr/>
        <p:nvPr/>
      </p:nvGrpSpPr>
      <p:grpSpPr>
        <a:xfrm>
          <a:off x="0" y="0"/>
          <a:ext cx="0" cy="0"/>
          <a:chOff x="0" y="0"/>
          <a:chExt cx="0" cy="0"/>
        </a:xfrm>
      </p:grpSpPr>
      <p:sp>
        <p:nvSpPr>
          <p:cNvPr id="25" name="TextBox 24">
            <a:extLst>
              <a:ext uri="{FF2B5EF4-FFF2-40B4-BE49-F238E27FC236}">
                <a16:creationId xmlns:a16="http://schemas.microsoft.com/office/drawing/2014/main" id="{AC922DA8-7575-6F01-6A48-9031AB73FA9B}"/>
              </a:ext>
            </a:extLst>
          </p:cNvPr>
          <p:cNvSpPr txBox="1"/>
          <p:nvPr/>
        </p:nvSpPr>
        <p:spPr>
          <a:xfrm>
            <a:off x="2890108" y="784168"/>
            <a:ext cx="8997091" cy="1107996"/>
          </a:xfrm>
          <a:prstGeom prst="rect">
            <a:avLst/>
          </a:prstGeom>
          <a:noFill/>
        </p:spPr>
        <p:txBody>
          <a:bodyPr wrap="square" rtlCol="0">
            <a:spAutoFit/>
          </a:bodyPr>
          <a:lstStyle/>
          <a:p>
            <a:r>
              <a:rPr lang="es-ES_tradnl" sz="3300" noProof="0">
                <a:solidFill>
                  <a:schemeClr val="accent1">
                    <a:lumMod val="50000"/>
                    <a:lumOff val="50000"/>
                  </a:schemeClr>
                </a:solidFill>
                <a:latin typeface="Aptos" panose="020B0004020202020204" pitchFamily="34" charset="0"/>
              </a:rPr>
              <a:t>Responsabilidad del </a:t>
            </a:r>
            <a:r>
              <a:rPr lang="es-ES_tradnl" sz="3300" noProof="0">
                <a:solidFill>
                  <a:schemeClr val="accent5">
                    <a:lumMod val="60000"/>
                    <a:lumOff val="40000"/>
                  </a:schemeClr>
                </a:solidFill>
                <a:latin typeface="Aptos" panose="020B0004020202020204" pitchFamily="34" charset="0"/>
              </a:rPr>
              <a:t>DGIP </a:t>
            </a:r>
            <a:r>
              <a:rPr lang="es-ES_tradnl" sz="3300" noProof="0">
                <a:solidFill>
                  <a:schemeClr val="accent1">
                    <a:lumMod val="50000"/>
                    <a:lumOff val="50000"/>
                  </a:schemeClr>
                </a:solidFill>
                <a:latin typeface="Aptos" panose="020B0004020202020204" pitchFamily="34" charset="0"/>
              </a:rPr>
              <a:t>y</a:t>
            </a:r>
            <a:r>
              <a:rPr lang="es-ES_tradnl" sz="3300" noProof="0">
                <a:solidFill>
                  <a:schemeClr val="accent5">
                    <a:lumMod val="60000"/>
                    <a:lumOff val="40000"/>
                  </a:schemeClr>
                </a:solidFill>
                <a:latin typeface="Aptos" panose="020B0004020202020204" pitchFamily="34" charset="0"/>
              </a:rPr>
              <a:t> Secretarías de Investigación y Posgrado</a:t>
            </a:r>
            <a:endParaRPr lang="es-ES_tradnl" sz="3300" noProof="0">
              <a:solidFill>
                <a:schemeClr val="accent2">
                  <a:lumMod val="60000"/>
                  <a:lumOff val="40000"/>
                </a:schemeClr>
              </a:solidFill>
              <a:latin typeface="Aptos" panose="020B0004020202020204" pitchFamily="34" charset="0"/>
            </a:endParaRPr>
          </a:p>
        </p:txBody>
      </p:sp>
      <p:sp>
        <p:nvSpPr>
          <p:cNvPr id="4" name="CuadroTexto 3">
            <a:extLst>
              <a:ext uri="{FF2B5EF4-FFF2-40B4-BE49-F238E27FC236}">
                <a16:creationId xmlns:a16="http://schemas.microsoft.com/office/drawing/2014/main" id="{6811583C-28F9-A916-E585-6966A5725D51}"/>
              </a:ext>
            </a:extLst>
          </p:cNvPr>
          <p:cNvSpPr txBox="1"/>
          <p:nvPr/>
        </p:nvSpPr>
        <p:spPr>
          <a:xfrm>
            <a:off x="2890109" y="2714374"/>
            <a:ext cx="8472984" cy="2677656"/>
          </a:xfrm>
          <a:prstGeom prst="rect">
            <a:avLst/>
          </a:prstGeom>
          <a:noFill/>
        </p:spPr>
        <p:txBody>
          <a:bodyPr wrap="square" lIns="0" tIns="0" rIns="0" bIns="0">
            <a:spAutoFit/>
          </a:bodyPr>
          <a:lstStyle/>
          <a:p>
            <a:r>
              <a:rPr lang="es-MX" sz="2800" noProof="1">
                <a:latin typeface="Aptos"/>
              </a:rPr>
              <a:t>El </a:t>
            </a:r>
            <a:r>
              <a:rPr lang="es-MX" sz="2800" b="1" noProof="1">
                <a:latin typeface="Aptos"/>
              </a:rPr>
              <a:t>Director General </a:t>
            </a:r>
            <a:r>
              <a:rPr lang="es-MX" sz="2800" noProof="1">
                <a:latin typeface="Aptos"/>
              </a:rPr>
              <a:t>[...] de Investigación y Posgrado [...], </a:t>
            </a:r>
            <a:r>
              <a:rPr lang="es-MX" sz="2800" b="1" noProof="1">
                <a:latin typeface="Aptos"/>
              </a:rPr>
              <a:t>con</a:t>
            </a:r>
            <a:r>
              <a:rPr lang="es-MX" sz="2800" noProof="1">
                <a:latin typeface="Aptos"/>
              </a:rPr>
              <a:t> los </a:t>
            </a:r>
            <a:r>
              <a:rPr lang="es-MX" sz="2800" b="1" noProof="1">
                <a:latin typeface="Aptos"/>
              </a:rPr>
              <a:t>secretarios del Centro</a:t>
            </a:r>
            <a:r>
              <a:rPr lang="es-MX" sz="2800" noProof="1">
                <a:latin typeface="Aptos"/>
              </a:rPr>
              <a:t> de las mismas funciones, integrará un comité que apoyará a la Comisión Ejecutiva Universitaria en el ámbito de su competencia y de conformidad con los reglamentos aplicables.</a:t>
            </a:r>
          </a:p>
        </p:txBody>
      </p:sp>
      <p:sp>
        <p:nvSpPr>
          <p:cNvPr id="2" name="Rectangle 21">
            <a:extLst>
              <a:ext uri="{FF2B5EF4-FFF2-40B4-BE49-F238E27FC236}">
                <a16:creationId xmlns:a16="http://schemas.microsoft.com/office/drawing/2014/main" id="{9D8140D8-10B1-6798-AA64-15262A50F642}"/>
              </a:ext>
            </a:extLst>
          </p:cNvPr>
          <p:cNvSpPr>
            <a:spLocks noChangeAspect="1"/>
          </p:cNvSpPr>
          <p:nvPr/>
        </p:nvSpPr>
        <p:spPr>
          <a:xfrm>
            <a:off x="1" y="2363130"/>
            <a:ext cx="2130811" cy="2130811"/>
          </a:xfrm>
          <a:prstGeom prst="rect">
            <a:avLst/>
          </a:prstGeom>
          <a:solidFill>
            <a:schemeClr val="accent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_tradnl" sz="4400" noProof="0">
                <a:latin typeface="Aptos" panose="020B0004020202020204" pitchFamily="34" charset="0"/>
              </a:rPr>
              <a:t>Art. </a:t>
            </a:r>
            <a:r>
              <a:rPr lang="es-ES_tradnl" sz="4400" noProof="0">
                <a:solidFill>
                  <a:srgbClr val="92D050"/>
                </a:solidFill>
                <a:latin typeface="Aptos" panose="020B0004020202020204" pitchFamily="34" charset="0"/>
              </a:rPr>
              <a:t>138</a:t>
            </a:r>
          </a:p>
          <a:p>
            <a:pPr algn="ctr"/>
            <a:r>
              <a:rPr lang="es-ES_tradnl">
                <a:latin typeface="Aptos" panose="020B0004020202020204" pitchFamily="34" charset="0"/>
              </a:rPr>
              <a:t>Estatuto de la </a:t>
            </a:r>
            <a:br>
              <a:rPr lang="es-ES_tradnl">
                <a:latin typeface="Aptos" panose="020B0004020202020204" pitchFamily="34" charset="0"/>
              </a:rPr>
            </a:br>
            <a:r>
              <a:rPr lang="es-ES_tradnl">
                <a:latin typeface="Aptos" panose="020B0004020202020204" pitchFamily="34" charset="0"/>
              </a:rPr>
              <a:t>Ley Orgánica</a:t>
            </a:r>
            <a:endParaRPr lang="es-ES_tradnl" noProof="0">
              <a:latin typeface="Aptos" panose="020B0004020202020204" pitchFamily="34" charset="0"/>
            </a:endParaRPr>
          </a:p>
        </p:txBody>
      </p:sp>
      <p:sp>
        <p:nvSpPr>
          <p:cNvPr id="3" name="Rectangle 21">
            <a:extLst>
              <a:ext uri="{FF2B5EF4-FFF2-40B4-BE49-F238E27FC236}">
                <a16:creationId xmlns:a16="http://schemas.microsoft.com/office/drawing/2014/main" id="{BEDDA40B-A72A-0D9B-0FD6-6F029B624386}"/>
              </a:ext>
            </a:extLst>
          </p:cNvPr>
          <p:cNvSpPr>
            <a:spLocks noChangeAspect="1"/>
          </p:cNvSpPr>
          <p:nvPr/>
        </p:nvSpPr>
        <p:spPr>
          <a:xfrm>
            <a:off x="1" y="4727189"/>
            <a:ext cx="2130811" cy="213081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noProof="0">
              <a:solidFill>
                <a:schemeClr val="accent1"/>
              </a:solidFill>
              <a:latin typeface="Aptos" panose="020B0004020202020204" pitchFamily="34" charset="0"/>
            </a:endParaRPr>
          </a:p>
        </p:txBody>
      </p:sp>
      <p:sp>
        <p:nvSpPr>
          <p:cNvPr id="5" name="Rectangle 21">
            <a:extLst>
              <a:ext uri="{FF2B5EF4-FFF2-40B4-BE49-F238E27FC236}">
                <a16:creationId xmlns:a16="http://schemas.microsoft.com/office/drawing/2014/main" id="{739FAADB-B9F3-02CA-2ED7-EC24ADE9E350}"/>
              </a:ext>
            </a:extLst>
          </p:cNvPr>
          <p:cNvSpPr>
            <a:spLocks noChangeAspect="1"/>
          </p:cNvSpPr>
          <p:nvPr/>
        </p:nvSpPr>
        <p:spPr>
          <a:xfrm>
            <a:off x="0" y="0"/>
            <a:ext cx="2130811" cy="2130811"/>
          </a:xfrm>
          <a:prstGeom prst="rect">
            <a:avLst/>
          </a:prstGeom>
          <a:solidFill>
            <a:schemeClr val="accent1">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noProof="0">
              <a:solidFill>
                <a:schemeClr val="accent1"/>
              </a:solidFill>
              <a:latin typeface="Aptos" panose="020B0004020202020204" pitchFamily="34" charset="0"/>
            </a:endParaRPr>
          </a:p>
        </p:txBody>
      </p:sp>
      <p:sp>
        <p:nvSpPr>
          <p:cNvPr id="6" name="TextBox 25">
            <a:extLst>
              <a:ext uri="{FF2B5EF4-FFF2-40B4-BE49-F238E27FC236}">
                <a16:creationId xmlns:a16="http://schemas.microsoft.com/office/drawing/2014/main" id="{2EB8F930-52F1-7042-7795-994EC2384B36}"/>
              </a:ext>
            </a:extLst>
          </p:cNvPr>
          <p:cNvSpPr txBox="1"/>
          <p:nvPr/>
        </p:nvSpPr>
        <p:spPr>
          <a:xfrm>
            <a:off x="2331720" y="6446520"/>
            <a:ext cx="9235440" cy="153888"/>
          </a:xfrm>
          <a:prstGeom prst="rect">
            <a:avLst/>
          </a:prstGeom>
          <a:noFill/>
        </p:spPr>
        <p:txBody>
          <a:bodyPr wrap="square" lIns="0" tIns="0" rIns="0" bIns="0">
            <a:spAutoFit/>
          </a:bodyPr>
          <a:lstStyle/>
          <a:p>
            <a:pPr algn="r"/>
            <a:r>
              <a:rPr lang="es-MX" sz="1000" i="1">
                <a:solidFill>
                  <a:schemeClr val="bg1">
                    <a:lumMod val="65000"/>
                  </a:schemeClr>
                </a:solidFill>
              </a:rPr>
              <a:t>(Universidad Autónoma de Aguascalientes, 2025, art. 138)</a:t>
            </a:r>
            <a:endParaRPr sz="1000" i="1">
              <a:solidFill>
                <a:schemeClr val="bg1">
                  <a:lumMod val="65000"/>
                </a:schemeClr>
              </a:solidFill>
              <a:latin typeface="Aptos"/>
            </a:endParaRPr>
          </a:p>
        </p:txBody>
      </p:sp>
    </p:spTree>
    <p:extLst>
      <p:ext uri="{BB962C8B-B14F-4D97-AF65-F5344CB8AC3E}">
        <p14:creationId xmlns:p14="http://schemas.microsoft.com/office/powerpoint/2010/main" val="13850326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EBF2FF"/>
        </a:solidFill>
        <a:effectLst/>
      </p:bgPr>
    </p:bg>
    <p:spTree>
      <p:nvGrpSpPr>
        <p:cNvPr id="1" name="">
          <a:extLst>
            <a:ext uri="{FF2B5EF4-FFF2-40B4-BE49-F238E27FC236}">
              <a16:creationId xmlns:a16="http://schemas.microsoft.com/office/drawing/2014/main" id="{7F6DAF6C-C1AB-0CB6-895D-1781A9F30033}"/>
            </a:ext>
          </a:extLst>
        </p:cNvPr>
        <p:cNvGrpSpPr/>
        <p:nvPr/>
      </p:nvGrpSpPr>
      <p:grpSpPr>
        <a:xfrm>
          <a:off x="0" y="0"/>
          <a:ext cx="0" cy="0"/>
          <a:chOff x="0" y="0"/>
          <a:chExt cx="0" cy="0"/>
        </a:xfrm>
      </p:grpSpPr>
      <p:sp>
        <p:nvSpPr>
          <p:cNvPr id="25" name="TextBox 24">
            <a:extLst>
              <a:ext uri="{FF2B5EF4-FFF2-40B4-BE49-F238E27FC236}">
                <a16:creationId xmlns:a16="http://schemas.microsoft.com/office/drawing/2014/main" id="{6B5081A4-9189-0FCC-1685-9EC25D28FBAB}"/>
              </a:ext>
            </a:extLst>
          </p:cNvPr>
          <p:cNvSpPr txBox="1"/>
          <p:nvPr/>
        </p:nvSpPr>
        <p:spPr>
          <a:xfrm>
            <a:off x="2890108" y="784168"/>
            <a:ext cx="8997091" cy="600164"/>
          </a:xfrm>
          <a:prstGeom prst="rect">
            <a:avLst/>
          </a:prstGeom>
          <a:noFill/>
        </p:spPr>
        <p:txBody>
          <a:bodyPr wrap="square" rtlCol="0">
            <a:spAutoFit/>
          </a:bodyPr>
          <a:lstStyle/>
          <a:p>
            <a:r>
              <a:rPr lang="es-ES_tradnl" sz="3300" noProof="0">
                <a:solidFill>
                  <a:schemeClr val="accent1">
                    <a:lumMod val="50000"/>
                    <a:lumOff val="50000"/>
                  </a:schemeClr>
                </a:solidFill>
                <a:latin typeface="Aptos" panose="020B0004020202020204" pitchFamily="34" charset="0"/>
              </a:rPr>
              <a:t>Responsabilidad del </a:t>
            </a:r>
            <a:r>
              <a:rPr lang="es-ES_tradnl" sz="3300" noProof="0">
                <a:solidFill>
                  <a:schemeClr val="accent5">
                    <a:lumMod val="60000"/>
                    <a:lumOff val="40000"/>
                  </a:schemeClr>
                </a:solidFill>
                <a:latin typeface="Aptos" panose="020B0004020202020204" pitchFamily="34" charset="0"/>
              </a:rPr>
              <a:t>Consejo Académico</a:t>
            </a:r>
            <a:endParaRPr lang="es-ES_tradnl" sz="3300" noProof="0">
              <a:solidFill>
                <a:schemeClr val="accent2">
                  <a:lumMod val="60000"/>
                  <a:lumOff val="40000"/>
                </a:schemeClr>
              </a:solidFill>
              <a:latin typeface="Aptos" panose="020B0004020202020204" pitchFamily="34" charset="0"/>
            </a:endParaRPr>
          </a:p>
        </p:txBody>
      </p:sp>
      <p:sp>
        <p:nvSpPr>
          <p:cNvPr id="4" name="CuadroTexto 3">
            <a:extLst>
              <a:ext uri="{FF2B5EF4-FFF2-40B4-BE49-F238E27FC236}">
                <a16:creationId xmlns:a16="http://schemas.microsoft.com/office/drawing/2014/main" id="{78B7B03B-1760-DFC2-B0F4-36A27FCA5866}"/>
              </a:ext>
            </a:extLst>
          </p:cNvPr>
          <p:cNvSpPr txBox="1"/>
          <p:nvPr/>
        </p:nvSpPr>
        <p:spPr>
          <a:xfrm>
            <a:off x="2890109" y="1943049"/>
            <a:ext cx="8640252" cy="1446550"/>
          </a:xfrm>
          <a:prstGeom prst="rect">
            <a:avLst/>
          </a:prstGeom>
          <a:noFill/>
        </p:spPr>
        <p:txBody>
          <a:bodyPr wrap="square">
            <a:spAutoFit/>
          </a:bodyPr>
          <a:lstStyle/>
          <a:p>
            <a:r>
              <a:rPr lang="es-MX" sz="2200">
                <a:solidFill>
                  <a:schemeClr val="tx1">
                    <a:lumMod val="75000"/>
                    <a:lumOff val="25000"/>
                  </a:schemeClr>
                </a:solidFill>
                <a:latin typeface="Aptos" panose="020B0004020202020204" pitchFamily="34" charset="0"/>
              </a:rPr>
              <a:t>[…], habrá grupos, con </a:t>
            </a:r>
            <a:r>
              <a:rPr lang="es-MX" sz="2200" b="1">
                <a:solidFill>
                  <a:schemeClr val="tx1">
                    <a:lumMod val="75000"/>
                    <a:lumOff val="25000"/>
                  </a:schemeClr>
                </a:solidFill>
                <a:latin typeface="Aptos" panose="020B0004020202020204" pitchFamily="34" charset="0"/>
              </a:rPr>
              <a:t>carácter consultivo </a:t>
            </a:r>
            <a:r>
              <a:rPr lang="es-MX" sz="2200">
                <a:solidFill>
                  <a:schemeClr val="tx1">
                    <a:lumMod val="75000"/>
                    <a:lumOff val="25000"/>
                  </a:schemeClr>
                </a:solidFill>
                <a:latin typeface="Aptos" panose="020B0004020202020204" pitchFamily="34" charset="0"/>
              </a:rPr>
              <a:t>y sin autoridad, que … para </a:t>
            </a:r>
            <a:r>
              <a:rPr lang="es-MX" sz="2200" b="1">
                <a:solidFill>
                  <a:schemeClr val="tx1">
                    <a:lumMod val="75000"/>
                    <a:lumOff val="25000"/>
                  </a:schemeClr>
                </a:solidFill>
                <a:latin typeface="Aptos" panose="020B0004020202020204" pitchFamily="34" charset="0"/>
              </a:rPr>
              <a:t>apoyar decisiones </a:t>
            </a:r>
            <a:r>
              <a:rPr lang="es-MX" sz="2200">
                <a:solidFill>
                  <a:schemeClr val="tx1">
                    <a:lumMod val="75000"/>
                    <a:lumOff val="25000"/>
                  </a:schemeClr>
                </a:solidFill>
                <a:latin typeface="Aptos" panose="020B0004020202020204" pitchFamily="34" charset="0"/>
              </a:rPr>
              <a:t>relacionadas con las funciones de </a:t>
            </a:r>
            <a:r>
              <a:rPr lang="es-MX" sz="2200" b="1">
                <a:solidFill>
                  <a:schemeClr val="tx1">
                    <a:lumMod val="75000"/>
                    <a:lumOff val="25000"/>
                  </a:schemeClr>
                </a:solidFill>
                <a:latin typeface="Aptos" panose="020B0004020202020204" pitchFamily="34" charset="0"/>
              </a:rPr>
              <a:t>docencia, investigación y difusión</a:t>
            </a:r>
            <a:r>
              <a:rPr lang="es-MX" sz="2200">
                <a:solidFill>
                  <a:schemeClr val="tx1">
                    <a:lumMod val="75000"/>
                    <a:lumOff val="25000"/>
                  </a:schemeClr>
                </a:solidFill>
                <a:latin typeface="Aptos" panose="020B0004020202020204" pitchFamily="34" charset="0"/>
              </a:rPr>
              <a:t>; en el nivel  institucional  habrá también  comités </a:t>
            </a:r>
            <a:r>
              <a:rPr lang="es-MX" sz="2200" b="1">
                <a:solidFill>
                  <a:schemeClr val="tx1">
                    <a:lumMod val="75000"/>
                    <a:lumOff val="25000"/>
                  </a:schemeClr>
                </a:solidFill>
                <a:latin typeface="Aptos" panose="020B0004020202020204" pitchFamily="34" charset="0"/>
              </a:rPr>
              <a:t>para apoyar decisiones de tipo patrimonial y otras</a:t>
            </a:r>
            <a:r>
              <a:rPr lang="es-MX" sz="2200">
                <a:solidFill>
                  <a:schemeClr val="tx1">
                    <a:lumMod val="75000"/>
                    <a:lumOff val="25000"/>
                  </a:schemeClr>
                </a:solidFill>
                <a:latin typeface="Aptos" panose="020B0004020202020204" pitchFamily="34" charset="0"/>
              </a:rPr>
              <a:t>.</a:t>
            </a:r>
            <a:endParaRPr lang="es-ES_tradnl" sz="2200">
              <a:solidFill>
                <a:schemeClr val="tx1">
                  <a:lumMod val="75000"/>
                  <a:lumOff val="25000"/>
                </a:schemeClr>
              </a:solidFill>
              <a:latin typeface="Aptos" panose="020B0004020202020204" pitchFamily="34" charset="0"/>
            </a:endParaRPr>
          </a:p>
        </p:txBody>
      </p:sp>
      <p:sp>
        <p:nvSpPr>
          <p:cNvPr id="2" name="Rectangle 21">
            <a:extLst>
              <a:ext uri="{FF2B5EF4-FFF2-40B4-BE49-F238E27FC236}">
                <a16:creationId xmlns:a16="http://schemas.microsoft.com/office/drawing/2014/main" id="{CAE834A7-7527-453D-3A5B-E5F400AB54BD}"/>
              </a:ext>
            </a:extLst>
          </p:cNvPr>
          <p:cNvSpPr>
            <a:spLocks noChangeAspect="1"/>
          </p:cNvSpPr>
          <p:nvPr/>
        </p:nvSpPr>
        <p:spPr>
          <a:xfrm>
            <a:off x="1" y="2363130"/>
            <a:ext cx="2130811" cy="2130811"/>
          </a:xfrm>
          <a:prstGeom prst="rect">
            <a:avLst/>
          </a:prstGeom>
          <a:solidFill>
            <a:schemeClr val="accent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_tradnl" sz="4400" noProof="0">
                <a:latin typeface="Aptos" panose="020B0004020202020204" pitchFamily="34" charset="0"/>
              </a:rPr>
              <a:t>Art. </a:t>
            </a:r>
            <a:r>
              <a:rPr lang="es-ES_tradnl" sz="4400" noProof="0">
                <a:solidFill>
                  <a:srgbClr val="92D050"/>
                </a:solidFill>
                <a:latin typeface="Aptos" panose="020B0004020202020204" pitchFamily="34" charset="0"/>
              </a:rPr>
              <a:t>137</a:t>
            </a:r>
          </a:p>
          <a:p>
            <a:pPr algn="ctr"/>
            <a:r>
              <a:rPr lang="es-ES_tradnl">
                <a:latin typeface="Aptos" panose="020B0004020202020204" pitchFamily="34" charset="0"/>
              </a:rPr>
              <a:t>Estatuto de la </a:t>
            </a:r>
            <a:br>
              <a:rPr lang="es-ES_tradnl">
                <a:latin typeface="Aptos" panose="020B0004020202020204" pitchFamily="34" charset="0"/>
              </a:rPr>
            </a:br>
            <a:r>
              <a:rPr lang="es-ES_tradnl">
                <a:latin typeface="Aptos" panose="020B0004020202020204" pitchFamily="34" charset="0"/>
              </a:rPr>
              <a:t>Ley Orgánica</a:t>
            </a:r>
            <a:endParaRPr lang="es-ES_tradnl" noProof="0">
              <a:latin typeface="Aptos" panose="020B0004020202020204" pitchFamily="34" charset="0"/>
            </a:endParaRPr>
          </a:p>
        </p:txBody>
      </p:sp>
      <p:sp>
        <p:nvSpPr>
          <p:cNvPr id="5" name="Rectangle 21">
            <a:extLst>
              <a:ext uri="{FF2B5EF4-FFF2-40B4-BE49-F238E27FC236}">
                <a16:creationId xmlns:a16="http://schemas.microsoft.com/office/drawing/2014/main" id="{E34328BC-DC42-9692-52B7-1219644683AF}"/>
              </a:ext>
            </a:extLst>
          </p:cNvPr>
          <p:cNvSpPr>
            <a:spLocks noChangeAspect="1"/>
          </p:cNvSpPr>
          <p:nvPr/>
        </p:nvSpPr>
        <p:spPr>
          <a:xfrm>
            <a:off x="0" y="0"/>
            <a:ext cx="2130811" cy="2130811"/>
          </a:xfrm>
          <a:prstGeom prst="rect">
            <a:avLst/>
          </a:prstGeom>
          <a:solidFill>
            <a:schemeClr val="accent1">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noProof="0">
              <a:solidFill>
                <a:schemeClr val="accent1"/>
              </a:solidFill>
              <a:latin typeface="Aptos" panose="020B0004020202020204" pitchFamily="34" charset="0"/>
            </a:endParaRPr>
          </a:p>
        </p:txBody>
      </p:sp>
      <p:sp>
        <p:nvSpPr>
          <p:cNvPr id="6" name="Rectangle 21">
            <a:extLst>
              <a:ext uri="{FF2B5EF4-FFF2-40B4-BE49-F238E27FC236}">
                <a16:creationId xmlns:a16="http://schemas.microsoft.com/office/drawing/2014/main" id="{7B781E7A-61A4-FB0E-AF0E-6ABAFA47E384}"/>
              </a:ext>
            </a:extLst>
          </p:cNvPr>
          <p:cNvSpPr>
            <a:spLocks noChangeAspect="1"/>
          </p:cNvSpPr>
          <p:nvPr/>
        </p:nvSpPr>
        <p:spPr>
          <a:xfrm>
            <a:off x="1" y="4727189"/>
            <a:ext cx="2130811" cy="2130811"/>
          </a:xfrm>
          <a:prstGeom prst="rect">
            <a:avLst/>
          </a:prstGeom>
          <a:solidFill>
            <a:schemeClr val="accent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s-ES_tradnl" sz="4400" noProof="0">
                <a:latin typeface="Aptos" panose="020B0004020202020204" pitchFamily="34" charset="0"/>
              </a:rPr>
              <a:t>Art. </a:t>
            </a:r>
            <a:r>
              <a:rPr lang="es-ES_tradnl" sz="4400">
                <a:solidFill>
                  <a:srgbClr val="92D050"/>
                </a:solidFill>
                <a:latin typeface="Aptos" panose="020B0004020202020204" pitchFamily="34" charset="0"/>
              </a:rPr>
              <a:t>22</a:t>
            </a:r>
            <a:endParaRPr lang="es-ES_tradnl" sz="4400" noProof="0">
              <a:solidFill>
                <a:srgbClr val="92D050"/>
              </a:solidFill>
              <a:latin typeface="Aptos" panose="020B0004020202020204" pitchFamily="34" charset="0"/>
            </a:endParaRPr>
          </a:p>
          <a:p>
            <a:pPr algn="ctr"/>
            <a:r>
              <a:rPr lang="es-ES_tradnl">
                <a:latin typeface="Aptos"/>
              </a:rPr>
              <a:t>Reglamento General de Posgrado</a:t>
            </a:r>
            <a:endParaRPr lang="es-ES_tradnl" noProof="0">
              <a:latin typeface="Aptos" panose="020B0004020202020204" pitchFamily="34" charset="0"/>
            </a:endParaRPr>
          </a:p>
        </p:txBody>
      </p:sp>
      <p:sp>
        <p:nvSpPr>
          <p:cNvPr id="11" name="CuadroTexto 10">
            <a:extLst>
              <a:ext uri="{FF2B5EF4-FFF2-40B4-BE49-F238E27FC236}">
                <a16:creationId xmlns:a16="http://schemas.microsoft.com/office/drawing/2014/main" id="{8F98DAA5-5432-EF7C-DB88-8028EC512D56}"/>
              </a:ext>
            </a:extLst>
          </p:cNvPr>
          <p:cNvSpPr txBox="1"/>
          <p:nvPr/>
        </p:nvSpPr>
        <p:spPr>
          <a:xfrm>
            <a:off x="2890108" y="3950174"/>
            <a:ext cx="8640252" cy="2123658"/>
          </a:xfrm>
          <a:prstGeom prst="rect">
            <a:avLst/>
          </a:prstGeom>
          <a:noFill/>
        </p:spPr>
        <p:txBody>
          <a:bodyPr wrap="square">
            <a:spAutoFit/>
          </a:bodyPr>
          <a:lstStyle/>
          <a:p>
            <a:r>
              <a:rPr lang="es-MX" sz="2200">
                <a:solidFill>
                  <a:schemeClr val="tx1">
                    <a:lumMod val="75000"/>
                    <a:lumOff val="25000"/>
                  </a:schemeClr>
                </a:solidFill>
                <a:latin typeface="Aptos" panose="020B0004020202020204" pitchFamily="34" charset="0"/>
              </a:rPr>
              <a:t>[…] se integrará un cuerpo colegiado consultivo denominado </a:t>
            </a:r>
            <a:r>
              <a:rPr lang="es-MX" sz="2200" b="1">
                <a:solidFill>
                  <a:schemeClr val="tx1">
                    <a:lumMod val="75000"/>
                    <a:lumOff val="25000"/>
                  </a:schemeClr>
                </a:solidFill>
                <a:highlight>
                  <a:srgbClr val="FFFF00"/>
                </a:highlight>
                <a:latin typeface="Aptos" panose="020B0004020202020204" pitchFamily="34" charset="0"/>
              </a:rPr>
              <a:t>Consejo Académico</a:t>
            </a:r>
            <a:r>
              <a:rPr lang="es-MX" sz="2200" b="1">
                <a:solidFill>
                  <a:schemeClr val="tx1">
                    <a:lumMod val="75000"/>
                    <a:lumOff val="25000"/>
                  </a:schemeClr>
                </a:solidFill>
                <a:latin typeface="Aptos" panose="020B0004020202020204" pitchFamily="34" charset="0"/>
              </a:rPr>
              <a:t> </a:t>
            </a:r>
            <a:r>
              <a:rPr lang="es-MX" sz="2200">
                <a:solidFill>
                  <a:schemeClr val="tx1">
                    <a:lumMod val="75000"/>
                    <a:lumOff val="25000"/>
                  </a:schemeClr>
                </a:solidFill>
                <a:latin typeface="Aptos" panose="020B0004020202020204" pitchFamily="34" charset="0"/>
              </a:rPr>
              <a:t>del Posgrado […] exclusivamente para los posgrados de agenda pública, que </a:t>
            </a:r>
            <a:r>
              <a:rPr lang="es-MX" sz="2200" b="1">
                <a:solidFill>
                  <a:schemeClr val="tx1">
                    <a:lumMod val="75000"/>
                    <a:lumOff val="25000"/>
                  </a:schemeClr>
                </a:solidFill>
                <a:latin typeface="Aptos" panose="020B0004020202020204" pitchFamily="34" charset="0"/>
              </a:rPr>
              <a:t>asesorará a la persona titular del Decanato </a:t>
            </a:r>
            <a:r>
              <a:rPr lang="es-MX" sz="2200">
                <a:solidFill>
                  <a:schemeClr val="tx1">
                    <a:lumMod val="75000"/>
                    <a:lumOff val="25000"/>
                  </a:schemeClr>
                </a:solidFill>
                <a:latin typeface="Aptos" panose="020B0004020202020204" pitchFamily="34" charset="0"/>
              </a:rPr>
              <a:t>del Centro Académico y </a:t>
            </a:r>
            <a:r>
              <a:rPr lang="es-MX" sz="2200" b="1">
                <a:solidFill>
                  <a:schemeClr val="tx1">
                    <a:lumMod val="75000"/>
                    <a:lumOff val="25000"/>
                  </a:schemeClr>
                </a:solidFill>
                <a:latin typeface="Aptos" panose="020B0004020202020204" pitchFamily="34" charset="0"/>
              </a:rPr>
              <a:t>a la coordinación </a:t>
            </a:r>
            <a:r>
              <a:rPr lang="es-MX" sz="2200">
                <a:solidFill>
                  <a:schemeClr val="tx1">
                    <a:lumMod val="75000"/>
                    <a:lumOff val="25000"/>
                  </a:schemeClr>
                </a:solidFill>
                <a:latin typeface="Aptos" panose="020B0004020202020204" pitchFamily="34" charset="0"/>
              </a:rPr>
              <a:t>del posgrado, el cual </a:t>
            </a:r>
            <a:r>
              <a:rPr lang="es-MX" sz="2200">
                <a:solidFill>
                  <a:schemeClr val="tx1">
                    <a:lumMod val="75000"/>
                    <a:lumOff val="25000"/>
                  </a:schemeClr>
                </a:solidFill>
                <a:highlight>
                  <a:srgbClr val="FFFF00"/>
                </a:highlight>
                <a:latin typeface="Aptos" panose="020B0004020202020204" pitchFamily="34" charset="0"/>
              </a:rPr>
              <a:t>será responsable de la organización y funcionamiento</a:t>
            </a:r>
            <a:r>
              <a:rPr lang="es-MX" sz="2200">
                <a:solidFill>
                  <a:schemeClr val="tx1">
                    <a:lumMod val="75000"/>
                    <a:lumOff val="25000"/>
                  </a:schemeClr>
                </a:solidFill>
                <a:latin typeface="Aptos" panose="020B0004020202020204" pitchFamily="34" charset="0"/>
              </a:rPr>
              <a:t> del posgrado, asegurando la excelencia académica del programa. </a:t>
            </a:r>
            <a:endParaRPr lang="es-ES_tradnl" sz="2200" noProof="0">
              <a:solidFill>
                <a:schemeClr val="tx1">
                  <a:lumMod val="75000"/>
                  <a:lumOff val="25000"/>
                </a:schemeClr>
              </a:solidFill>
              <a:latin typeface="Aptos" panose="020B0004020202020204" pitchFamily="34" charset="0"/>
            </a:endParaRPr>
          </a:p>
        </p:txBody>
      </p:sp>
      <p:sp>
        <p:nvSpPr>
          <p:cNvPr id="3" name="TextBox 25">
            <a:extLst>
              <a:ext uri="{FF2B5EF4-FFF2-40B4-BE49-F238E27FC236}">
                <a16:creationId xmlns:a16="http://schemas.microsoft.com/office/drawing/2014/main" id="{FC0D9CC5-E089-978B-77AD-F34D86175B77}"/>
              </a:ext>
            </a:extLst>
          </p:cNvPr>
          <p:cNvSpPr txBox="1"/>
          <p:nvPr/>
        </p:nvSpPr>
        <p:spPr>
          <a:xfrm>
            <a:off x="2331720" y="6446520"/>
            <a:ext cx="9235440" cy="153888"/>
          </a:xfrm>
          <a:prstGeom prst="rect">
            <a:avLst/>
          </a:prstGeom>
          <a:noFill/>
        </p:spPr>
        <p:txBody>
          <a:bodyPr wrap="square" lIns="0" tIns="0" rIns="0" bIns="0">
            <a:spAutoFit/>
          </a:bodyPr>
          <a:lstStyle/>
          <a:p>
            <a:pPr algn="r"/>
            <a:r>
              <a:rPr lang="es-MX" sz="1000" i="1">
                <a:solidFill>
                  <a:schemeClr val="bg1">
                    <a:lumMod val="65000"/>
                  </a:schemeClr>
                </a:solidFill>
              </a:rPr>
              <a:t>(Universidad Autónoma de Aguascalientes, 2025, art. 137; Universidad Autónoma de Aguascalientes, 2024b, art. 22)</a:t>
            </a:r>
            <a:endParaRPr sz="1000" i="1">
              <a:solidFill>
                <a:schemeClr val="bg1">
                  <a:lumMod val="65000"/>
                </a:schemeClr>
              </a:solidFill>
              <a:latin typeface="Aptos"/>
            </a:endParaRPr>
          </a:p>
        </p:txBody>
      </p:sp>
    </p:spTree>
    <p:extLst>
      <p:ext uri="{BB962C8B-B14F-4D97-AF65-F5344CB8AC3E}">
        <p14:creationId xmlns:p14="http://schemas.microsoft.com/office/powerpoint/2010/main" val="46069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EBF2FF"/>
        </a:solidFill>
        <a:effectLst/>
      </p:bgPr>
    </p:bg>
    <p:spTree>
      <p:nvGrpSpPr>
        <p:cNvPr id="1" name="">
          <a:extLst>
            <a:ext uri="{FF2B5EF4-FFF2-40B4-BE49-F238E27FC236}">
              <a16:creationId xmlns:a16="http://schemas.microsoft.com/office/drawing/2014/main" id="{882F4D88-1C28-1366-8B81-85682C1A0882}"/>
            </a:ext>
          </a:extLst>
        </p:cNvPr>
        <p:cNvGrpSpPr/>
        <p:nvPr/>
      </p:nvGrpSpPr>
      <p:grpSpPr>
        <a:xfrm>
          <a:off x="0" y="0"/>
          <a:ext cx="0" cy="0"/>
          <a:chOff x="0" y="0"/>
          <a:chExt cx="0" cy="0"/>
        </a:xfrm>
      </p:grpSpPr>
      <p:sp>
        <p:nvSpPr>
          <p:cNvPr id="5" name="Freeform 3">
            <a:extLst>
              <a:ext uri="{FF2B5EF4-FFF2-40B4-BE49-F238E27FC236}">
                <a16:creationId xmlns:a16="http://schemas.microsoft.com/office/drawing/2014/main" id="{DF6F8C7A-D391-3E16-3C57-D0AE2696C2D1}"/>
              </a:ext>
            </a:extLst>
          </p:cNvPr>
          <p:cNvSpPr>
            <a:spLocks/>
          </p:cNvSpPr>
          <p:nvPr/>
        </p:nvSpPr>
        <p:spPr bwMode="auto">
          <a:xfrm>
            <a:off x="5255419" y="1994637"/>
            <a:ext cx="1681163" cy="552450"/>
          </a:xfrm>
          <a:prstGeom prst="roundRect">
            <a:avLst/>
          </a:prstGeom>
          <a:solidFill>
            <a:schemeClr val="accent1">
              <a:lumMod val="50000"/>
              <a:lumOff val="50000"/>
            </a:schemeClr>
          </a:solidFill>
          <a:ln>
            <a:noFill/>
          </a:ln>
        </p:spPr>
        <p:txBody>
          <a:bodyPr anchor="ctr" anchorCtr="0"/>
          <a:lstStyle/>
          <a:p>
            <a:pPr algn="ctr"/>
            <a:r>
              <a:rPr lang="es-ES_tradnl" altLang="es-MX" sz="1200" b="1">
                <a:solidFill>
                  <a:srgbClr val="FFFFFF"/>
                </a:solidFill>
                <a:latin typeface="Aptos" panose="020B0004020202020204" pitchFamily="34" charset="0"/>
              </a:rPr>
              <a:t>DECANO</a:t>
            </a:r>
          </a:p>
          <a:p>
            <a:pPr algn="ctr"/>
            <a:r>
              <a:rPr lang="es-ES_tradnl" altLang="es-MX" sz="1200" b="1">
                <a:solidFill>
                  <a:srgbClr val="FFFFFF"/>
                </a:solidFill>
                <a:latin typeface="Aptos" panose="020B0004020202020204" pitchFamily="34" charset="0"/>
              </a:rPr>
              <a:t>(Art. 4 RGP)</a:t>
            </a:r>
            <a:endParaRPr lang="es-ES" altLang="es-MX" sz="1200">
              <a:latin typeface="Aptos" panose="020B0004020202020204" pitchFamily="34" charset="0"/>
            </a:endParaRPr>
          </a:p>
        </p:txBody>
      </p:sp>
      <p:sp>
        <p:nvSpPr>
          <p:cNvPr id="8" name="Line 5">
            <a:extLst>
              <a:ext uri="{FF2B5EF4-FFF2-40B4-BE49-F238E27FC236}">
                <a16:creationId xmlns:a16="http://schemas.microsoft.com/office/drawing/2014/main" id="{5ED558DB-7CC0-33D0-5894-0EB8E5526486}"/>
              </a:ext>
            </a:extLst>
          </p:cNvPr>
          <p:cNvSpPr>
            <a:spLocks noChangeShapeType="1"/>
          </p:cNvSpPr>
          <p:nvPr/>
        </p:nvSpPr>
        <p:spPr bwMode="auto">
          <a:xfrm flipH="1">
            <a:off x="6096000" y="2547087"/>
            <a:ext cx="0" cy="2112961"/>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s-MX">
              <a:latin typeface="Aptos" panose="020B0004020202020204" pitchFamily="34" charset="0"/>
            </a:endParaRPr>
          </a:p>
        </p:txBody>
      </p:sp>
      <p:sp>
        <p:nvSpPr>
          <p:cNvPr id="9" name="Freeform 7">
            <a:extLst>
              <a:ext uri="{FF2B5EF4-FFF2-40B4-BE49-F238E27FC236}">
                <a16:creationId xmlns:a16="http://schemas.microsoft.com/office/drawing/2014/main" id="{28CB697B-24BE-5441-E01B-391257C57613}"/>
              </a:ext>
            </a:extLst>
          </p:cNvPr>
          <p:cNvSpPr>
            <a:spLocks/>
          </p:cNvSpPr>
          <p:nvPr/>
        </p:nvSpPr>
        <p:spPr bwMode="auto">
          <a:xfrm>
            <a:off x="2493731" y="3250117"/>
            <a:ext cx="3048000" cy="744538"/>
          </a:xfrm>
          <a:prstGeom prst="roundRect">
            <a:avLst/>
          </a:prstGeom>
          <a:solidFill>
            <a:srgbClr val="000080"/>
          </a:solidFill>
          <a:ln>
            <a:noFill/>
          </a:ln>
          <a:extLst>
            <a:ext uri="{91240B29-F687-4F45-9708-019B960494DF}">
              <a14:hiddenLine xmlns:a14="http://schemas.microsoft.com/office/drawing/2010/main" w="9525">
                <a:solidFill>
                  <a:srgbClr val="000000"/>
                </a:solidFill>
                <a:round/>
                <a:headEnd/>
                <a:tailEnd/>
              </a14:hiddenLine>
            </a:ext>
          </a:extLst>
        </p:spPr>
        <p:txBody>
          <a:bodyPr anchor="ctr" anchorCtr="0"/>
          <a:lstStyle/>
          <a:p>
            <a:pPr algn="ctr"/>
            <a:r>
              <a:rPr lang="es-ES_tradnl" altLang="es-MX" sz="1200" b="1">
                <a:solidFill>
                  <a:srgbClr val="FFFFFF"/>
                </a:solidFill>
                <a:latin typeface="Aptos" panose="020B0004020202020204" pitchFamily="34" charset="0"/>
              </a:rPr>
              <a:t>COMISIÓN EJECUTIVA DEL CENTRO</a:t>
            </a:r>
          </a:p>
          <a:p>
            <a:pPr algn="ctr"/>
            <a:r>
              <a:rPr lang="es-ES_tradnl" altLang="es-MX" sz="1200" b="1">
                <a:solidFill>
                  <a:srgbClr val="FFFFFF"/>
                </a:solidFill>
                <a:latin typeface="Aptos" panose="020B0004020202020204" pitchFamily="34" charset="0"/>
              </a:rPr>
              <a:t>( Art. 26 RGP)</a:t>
            </a:r>
          </a:p>
          <a:p>
            <a:pPr algn="ctr"/>
            <a:r>
              <a:rPr lang="es-ES_tradnl" altLang="es-MX" sz="1200" b="1">
                <a:solidFill>
                  <a:schemeClr val="accent1">
                    <a:lumMod val="25000"/>
                    <a:lumOff val="75000"/>
                  </a:schemeClr>
                </a:solidFill>
                <a:latin typeface="Aptos" panose="020B0004020202020204" pitchFamily="34" charset="0"/>
              </a:rPr>
              <a:t>Jefes de Departamento </a:t>
            </a:r>
            <a:endParaRPr lang="es-ES" altLang="es-MX" sz="1200">
              <a:solidFill>
                <a:schemeClr val="accent1">
                  <a:lumMod val="25000"/>
                  <a:lumOff val="75000"/>
                </a:schemeClr>
              </a:solidFill>
              <a:latin typeface="Aptos" panose="020B0004020202020204" pitchFamily="34" charset="0"/>
            </a:endParaRPr>
          </a:p>
        </p:txBody>
      </p:sp>
      <p:sp>
        <p:nvSpPr>
          <p:cNvPr id="10" name="Freeform 9">
            <a:extLst>
              <a:ext uri="{FF2B5EF4-FFF2-40B4-BE49-F238E27FC236}">
                <a16:creationId xmlns:a16="http://schemas.microsoft.com/office/drawing/2014/main" id="{C90F967F-E12A-D5BF-62E3-C23A298B7CFA}"/>
              </a:ext>
            </a:extLst>
          </p:cNvPr>
          <p:cNvSpPr>
            <a:spLocks/>
          </p:cNvSpPr>
          <p:nvPr/>
        </p:nvSpPr>
        <p:spPr bwMode="auto">
          <a:xfrm>
            <a:off x="5029200" y="5523649"/>
            <a:ext cx="2133600" cy="576263"/>
          </a:xfrm>
          <a:prstGeom prst="roundRect">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anchor="ctr" anchorCtr="0"/>
          <a:lstStyle/>
          <a:p>
            <a:pPr algn="ctr"/>
            <a:r>
              <a:rPr lang="es-ES_tradnl" altLang="es-MX" sz="1200" b="1">
                <a:solidFill>
                  <a:srgbClr val="000066"/>
                </a:solidFill>
                <a:latin typeface="Aptos" panose="020B0004020202020204" pitchFamily="34" charset="0"/>
              </a:rPr>
              <a:t>CONSEJO ACADÉMICO</a:t>
            </a:r>
          </a:p>
          <a:p>
            <a:pPr algn="ctr"/>
            <a:r>
              <a:rPr lang="es-ES_tradnl" altLang="es-MX" sz="1200" b="1">
                <a:solidFill>
                  <a:srgbClr val="000066"/>
                </a:solidFill>
                <a:latin typeface="Aptos" panose="020B0004020202020204" pitchFamily="34" charset="0"/>
              </a:rPr>
              <a:t>(Art. 22 RGP)</a:t>
            </a:r>
            <a:endParaRPr lang="es-ES" altLang="es-MX" sz="1200">
              <a:solidFill>
                <a:srgbClr val="000066"/>
              </a:solidFill>
              <a:latin typeface="Aptos" panose="020B0004020202020204" pitchFamily="34" charset="0"/>
            </a:endParaRPr>
          </a:p>
        </p:txBody>
      </p:sp>
      <p:sp>
        <p:nvSpPr>
          <p:cNvPr id="11" name="Line 11">
            <a:extLst>
              <a:ext uri="{FF2B5EF4-FFF2-40B4-BE49-F238E27FC236}">
                <a16:creationId xmlns:a16="http://schemas.microsoft.com/office/drawing/2014/main" id="{0FC6CA93-4ADF-35BC-32C8-5C204F9C4BF4}"/>
              </a:ext>
            </a:extLst>
          </p:cNvPr>
          <p:cNvSpPr>
            <a:spLocks noChangeShapeType="1"/>
          </p:cNvSpPr>
          <p:nvPr/>
        </p:nvSpPr>
        <p:spPr bwMode="auto">
          <a:xfrm flipH="1">
            <a:off x="5492518" y="3630692"/>
            <a:ext cx="60348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s-MX">
              <a:latin typeface="Aptos" panose="020B0004020202020204" pitchFamily="34" charset="0"/>
            </a:endParaRPr>
          </a:p>
        </p:txBody>
      </p:sp>
      <p:sp>
        <p:nvSpPr>
          <p:cNvPr id="14" name="Line 16">
            <a:extLst>
              <a:ext uri="{FF2B5EF4-FFF2-40B4-BE49-F238E27FC236}">
                <a16:creationId xmlns:a16="http://schemas.microsoft.com/office/drawing/2014/main" id="{E2294B65-80B1-2C84-5C09-932EBF856C4D}"/>
              </a:ext>
            </a:extLst>
          </p:cNvPr>
          <p:cNvSpPr>
            <a:spLocks noChangeShapeType="1"/>
          </p:cNvSpPr>
          <p:nvPr/>
        </p:nvSpPr>
        <p:spPr bwMode="auto">
          <a:xfrm flipH="1">
            <a:off x="6095998" y="4180619"/>
            <a:ext cx="1725382"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s-MX">
              <a:latin typeface="Aptos" panose="020B0004020202020204" pitchFamily="34" charset="0"/>
            </a:endParaRPr>
          </a:p>
        </p:txBody>
      </p:sp>
      <p:sp>
        <p:nvSpPr>
          <p:cNvPr id="15" name="Freeform 18">
            <a:extLst>
              <a:ext uri="{FF2B5EF4-FFF2-40B4-BE49-F238E27FC236}">
                <a16:creationId xmlns:a16="http://schemas.microsoft.com/office/drawing/2014/main" id="{3E3EF00D-60B2-B9D8-AF1A-A2FFFFEE65BF}"/>
              </a:ext>
            </a:extLst>
          </p:cNvPr>
          <p:cNvSpPr>
            <a:spLocks/>
          </p:cNvSpPr>
          <p:nvPr/>
        </p:nvSpPr>
        <p:spPr bwMode="auto">
          <a:xfrm>
            <a:off x="7821381" y="3865869"/>
            <a:ext cx="2305050" cy="635866"/>
          </a:xfrm>
          <a:prstGeom prst="roundRect">
            <a:avLst/>
          </a:prstGeom>
          <a:solidFill>
            <a:srgbClr val="000080"/>
          </a:solidFill>
          <a:ln>
            <a:noFill/>
          </a:ln>
          <a:extLst>
            <a:ext uri="{91240B29-F687-4F45-9708-019B960494DF}">
              <a14:hiddenLine xmlns:a14="http://schemas.microsoft.com/office/drawing/2010/main" w="9525">
                <a:solidFill>
                  <a:srgbClr val="000000"/>
                </a:solidFill>
                <a:round/>
                <a:headEnd/>
                <a:tailEnd/>
              </a14:hiddenLine>
            </a:ext>
          </a:extLst>
        </p:spPr>
        <p:txBody>
          <a:bodyPr anchor="ctr" anchorCtr="0"/>
          <a:lstStyle/>
          <a:p>
            <a:pPr algn="ctr"/>
            <a:r>
              <a:rPr lang="es-ES_tradnl" altLang="es-MX" sz="1200" b="1">
                <a:solidFill>
                  <a:srgbClr val="FFFFFF"/>
                </a:solidFill>
                <a:latin typeface="Aptos" panose="020B0004020202020204" pitchFamily="34" charset="0"/>
              </a:rPr>
              <a:t>SEC. DE INV. Y POSGRADO</a:t>
            </a:r>
          </a:p>
          <a:p>
            <a:pPr algn="ctr"/>
            <a:r>
              <a:rPr lang="es-ES_tradnl" altLang="es-MX" sz="1200" b="1">
                <a:solidFill>
                  <a:schemeClr val="bg1"/>
                </a:solidFill>
                <a:latin typeface="Aptos" panose="020B0004020202020204" pitchFamily="34" charset="0"/>
              </a:rPr>
              <a:t>(Art. 18 Y 20 RGP</a:t>
            </a:r>
            <a:r>
              <a:rPr lang="es-ES_tradnl" sz="1200" b="1">
                <a:solidFill>
                  <a:schemeClr val="bg1"/>
                </a:solidFill>
                <a:latin typeface="Aptos" panose="020B0004020202020204" pitchFamily="34" charset="0"/>
              </a:rPr>
              <a:t>)</a:t>
            </a:r>
            <a:endParaRPr lang="es-MX" sz="1200">
              <a:solidFill>
                <a:schemeClr val="bg1"/>
              </a:solidFill>
              <a:latin typeface="Aptos" panose="020B0004020202020204" pitchFamily="34" charset="0"/>
            </a:endParaRPr>
          </a:p>
        </p:txBody>
      </p:sp>
      <p:sp>
        <p:nvSpPr>
          <p:cNvPr id="20" name="Line 25">
            <a:extLst>
              <a:ext uri="{FF2B5EF4-FFF2-40B4-BE49-F238E27FC236}">
                <a16:creationId xmlns:a16="http://schemas.microsoft.com/office/drawing/2014/main" id="{0AD06438-BBBC-0465-A928-454DDF1858E4}"/>
              </a:ext>
            </a:extLst>
          </p:cNvPr>
          <p:cNvSpPr>
            <a:spLocks noChangeShapeType="1"/>
          </p:cNvSpPr>
          <p:nvPr/>
        </p:nvSpPr>
        <p:spPr bwMode="auto">
          <a:xfrm>
            <a:off x="6936581" y="2276940"/>
            <a:ext cx="1993843" cy="0"/>
          </a:xfrm>
          <a:prstGeom prst="line">
            <a:avLst/>
          </a:prstGeom>
          <a:noFill/>
          <a:ln w="19050">
            <a:solidFill>
              <a:schemeClr val="tx1"/>
            </a:solidFill>
            <a:prstDash val="lgDash"/>
            <a:round/>
            <a:headEnd/>
            <a:tailEnd/>
          </a:ln>
          <a:extLst>
            <a:ext uri="{909E8E84-426E-40DD-AFC4-6F175D3DCCD1}">
              <a14:hiddenFill xmlns:a14="http://schemas.microsoft.com/office/drawing/2010/main">
                <a:noFill/>
              </a14:hiddenFill>
            </a:ext>
          </a:extLst>
        </p:spPr>
        <p:txBody>
          <a:bodyPr wrap="square">
            <a:spAutoFit/>
          </a:bodyPr>
          <a:lstStyle/>
          <a:p>
            <a:endParaRPr lang="es-MX">
              <a:latin typeface="Aptos" panose="020B0004020202020204" pitchFamily="34" charset="0"/>
            </a:endParaRPr>
          </a:p>
        </p:txBody>
      </p:sp>
      <p:sp>
        <p:nvSpPr>
          <p:cNvPr id="21" name="Freeform 27">
            <a:extLst>
              <a:ext uri="{FF2B5EF4-FFF2-40B4-BE49-F238E27FC236}">
                <a16:creationId xmlns:a16="http://schemas.microsoft.com/office/drawing/2014/main" id="{1A570F68-6816-1A01-DDB8-60252E07755D}"/>
              </a:ext>
            </a:extLst>
          </p:cNvPr>
          <p:cNvSpPr>
            <a:spLocks/>
          </p:cNvSpPr>
          <p:nvPr/>
        </p:nvSpPr>
        <p:spPr bwMode="auto">
          <a:xfrm>
            <a:off x="8930425" y="1973691"/>
            <a:ext cx="2305050" cy="573395"/>
          </a:xfrm>
          <a:prstGeom prst="roundRect">
            <a:avLst/>
          </a:prstGeom>
          <a:solidFill>
            <a:schemeClr val="accent5">
              <a:lumMod val="60000"/>
              <a:lumOff val="40000"/>
            </a:schemeClr>
          </a:solidFill>
          <a:ln>
            <a:noFill/>
          </a:ln>
        </p:spPr>
        <p:txBody>
          <a:bodyPr anchor="ctr" anchorCtr="0"/>
          <a:lstStyle/>
          <a:p>
            <a:pPr algn="ctr"/>
            <a:r>
              <a:rPr lang="es-ES_tradnl" altLang="es-MX" sz="1200" b="1">
                <a:solidFill>
                  <a:srgbClr val="FFFFFF"/>
                </a:solidFill>
                <a:latin typeface="Aptos" panose="020B0004020202020204" pitchFamily="34" charset="0"/>
              </a:rPr>
              <a:t>DIR. GRAL. DE INV. Y POSG.</a:t>
            </a:r>
          </a:p>
          <a:p>
            <a:pPr algn="ctr"/>
            <a:r>
              <a:rPr lang="es-ES_tradnl" altLang="es-MX" sz="1200" b="1">
                <a:solidFill>
                  <a:srgbClr val="FFFFFF"/>
                </a:solidFill>
                <a:latin typeface="Aptos" panose="020B0004020202020204" pitchFamily="34" charset="0"/>
              </a:rPr>
              <a:t>( Art.5 Y 17 RGP)</a:t>
            </a:r>
            <a:endParaRPr lang="es-ES" altLang="es-MX" sz="1200">
              <a:latin typeface="Aptos" panose="020B0004020202020204" pitchFamily="34" charset="0"/>
            </a:endParaRPr>
          </a:p>
        </p:txBody>
      </p:sp>
      <p:sp>
        <p:nvSpPr>
          <p:cNvPr id="27" name="Line 33">
            <a:extLst>
              <a:ext uri="{FF2B5EF4-FFF2-40B4-BE49-F238E27FC236}">
                <a16:creationId xmlns:a16="http://schemas.microsoft.com/office/drawing/2014/main" id="{E5783F81-72DB-142A-FAFF-01853D0ABC9E}"/>
              </a:ext>
            </a:extLst>
          </p:cNvPr>
          <p:cNvSpPr>
            <a:spLocks noChangeShapeType="1"/>
          </p:cNvSpPr>
          <p:nvPr/>
        </p:nvSpPr>
        <p:spPr bwMode="auto">
          <a:xfrm>
            <a:off x="6096000" y="5234724"/>
            <a:ext cx="0" cy="288925"/>
          </a:xfrm>
          <a:prstGeom prst="line">
            <a:avLst/>
          </a:prstGeom>
          <a:noFill/>
          <a:ln w="19050">
            <a:solidFill>
              <a:schemeClr val="tx1"/>
            </a:solidFill>
            <a:prstDash val="dashDot"/>
            <a:round/>
            <a:headEnd/>
            <a:tailEnd/>
          </a:ln>
          <a:extLst>
            <a:ext uri="{909E8E84-426E-40DD-AFC4-6F175D3DCCD1}">
              <a14:hiddenFill xmlns:a14="http://schemas.microsoft.com/office/drawing/2010/main">
                <a:noFill/>
              </a14:hiddenFill>
            </a:ext>
          </a:extLst>
        </p:spPr>
        <p:txBody>
          <a:bodyPr>
            <a:spAutoFit/>
          </a:bodyPr>
          <a:lstStyle/>
          <a:p>
            <a:endParaRPr lang="es-MX">
              <a:latin typeface="Aptos" panose="020B0004020202020204" pitchFamily="34" charset="0"/>
            </a:endParaRPr>
          </a:p>
        </p:txBody>
      </p:sp>
      <p:sp>
        <p:nvSpPr>
          <p:cNvPr id="30" name="Freeform 18">
            <a:extLst>
              <a:ext uri="{FF2B5EF4-FFF2-40B4-BE49-F238E27FC236}">
                <a16:creationId xmlns:a16="http://schemas.microsoft.com/office/drawing/2014/main" id="{C2ED247E-869C-4E76-EBE3-0CF84BFDB25F}"/>
              </a:ext>
            </a:extLst>
          </p:cNvPr>
          <p:cNvSpPr>
            <a:spLocks/>
          </p:cNvSpPr>
          <p:nvPr/>
        </p:nvSpPr>
        <p:spPr bwMode="auto">
          <a:xfrm>
            <a:off x="7821536" y="2964144"/>
            <a:ext cx="2305050" cy="637700"/>
          </a:xfrm>
          <a:prstGeom prst="roundRect">
            <a:avLst/>
          </a:prstGeom>
          <a:solidFill>
            <a:srgbClr val="000080"/>
          </a:solidFill>
          <a:ln>
            <a:noFill/>
          </a:ln>
          <a:extLst>
            <a:ext uri="{91240B29-F687-4F45-9708-019B960494DF}">
              <a14:hiddenLine xmlns:a14="http://schemas.microsoft.com/office/drawing/2010/main" w="9525">
                <a:solidFill>
                  <a:srgbClr val="000000"/>
                </a:solidFill>
                <a:round/>
                <a:headEnd/>
                <a:tailEnd/>
              </a14:hiddenLine>
            </a:ext>
          </a:extLst>
        </p:spPr>
        <p:txBody>
          <a:bodyPr anchor="ctr" anchorCtr="0"/>
          <a:lstStyle/>
          <a:p>
            <a:pPr algn="ctr"/>
            <a:r>
              <a:rPr lang="es-ES_tradnl" altLang="es-MX" sz="1200" b="1">
                <a:solidFill>
                  <a:srgbClr val="FFFFFF"/>
                </a:solidFill>
                <a:latin typeface="Aptos" panose="020B0004020202020204" pitchFamily="34" charset="0"/>
              </a:rPr>
              <a:t>SEC.  ADMINISTRATIVA</a:t>
            </a:r>
          </a:p>
          <a:p>
            <a:pPr algn="ctr"/>
            <a:r>
              <a:rPr lang="es-ES_tradnl" altLang="es-MX" sz="1200" b="1">
                <a:solidFill>
                  <a:schemeClr val="bg1"/>
                </a:solidFill>
                <a:latin typeface="Aptos" panose="020B0004020202020204" pitchFamily="34" charset="0"/>
              </a:rPr>
              <a:t>(Art. 18 Y 21 RGP)</a:t>
            </a:r>
            <a:endParaRPr lang="es-MX" sz="1200">
              <a:solidFill>
                <a:schemeClr val="bg1"/>
              </a:solidFill>
              <a:latin typeface="Aptos" panose="020B0004020202020204" pitchFamily="34" charset="0"/>
            </a:endParaRPr>
          </a:p>
        </p:txBody>
      </p:sp>
      <p:sp>
        <p:nvSpPr>
          <p:cNvPr id="17" name="Line 16">
            <a:extLst>
              <a:ext uri="{FF2B5EF4-FFF2-40B4-BE49-F238E27FC236}">
                <a16:creationId xmlns:a16="http://schemas.microsoft.com/office/drawing/2014/main" id="{BE9CEA3D-76D5-83A2-F3A2-9E6A5C4D71F3}"/>
              </a:ext>
            </a:extLst>
          </p:cNvPr>
          <p:cNvSpPr>
            <a:spLocks noChangeShapeType="1"/>
          </p:cNvSpPr>
          <p:nvPr/>
        </p:nvSpPr>
        <p:spPr bwMode="auto">
          <a:xfrm flipH="1">
            <a:off x="6095999" y="3232765"/>
            <a:ext cx="1725381"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s-MX">
              <a:latin typeface="Aptos" panose="020B0004020202020204" pitchFamily="34" charset="0"/>
            </a:endParaRPr>
          </a:p>
        </p:txBody>
      </p:sp>
      <p:sp>
        <p:nvSpPr>
          <p:cNvPr id="39" name="Freeform 3">
            <a:extLst>
              <a:ext uri="{FF2B5EF4-FFF2-40B4-BE49-F238E27FC236}">
                <a16:creationId xmlns:a16="http://schemas.microsoft.com/office/drawing/2014/main" id="{0B0C4B63-A411-A1AE-17FE-85F7F9D0E2BE}"/>
              </a:ext>
            </a:extLst>
          </p:cNvPr>
          <p:cNvSpPr>
            <a:spLocks/>
          </p:cNvSpPr>
          <p:nvPr/>
        </p:nvSpPr>
        <p:spPr bwMode="auto">
          <a:xfrm>
            <a:off x="5255419" y="4655456"/>
            <a:ext cx="1681163" cy="552450"/>
          </a:xfrm>
          <a:prstGeom prst="roundRect">
            <a:avLst/>
          </a:prstGeom>
          <a:solidFill>
            <a:srgbClr val="000080"/>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0" tIns="0" rIns="0" bIns="0" anchor="ctr" anchorCtr="0"/>
          <a:lstStyle/>
          <a:p>
            <a:pPr algn="ctr"/>
            <a:r>
              <a:rPr sz="1200" b="1">
                <a:solidFill>
                  <a:srgbClr val="FFFFFF"/>
                </a:solidFill>
                <a:latin typeface="Aptos"/>
              </a:rPr>
              <a:t>COORDINACIÓN</a:t>
            </a:r>
            <a:endParaRPr lang="es-ES" altLang="es-MX" sz="1200">
              <a:latin typeface="Aptos" panose="020B0004020202020204" pitchFamily="34" charset="0"/>
            </a:endParaRPr>
          </a:p>
          <a:p>
            <a:pPr algn="ctr"/>
            <a:r>
              <a:rPr sz="1200" b="1">
                <a:solidFill>
                  <a:srgbClr val="FFFFFF"/>
                </a:solidFill>
                <a:latin typeface="Aptos"/>
              </a:rPr>
              <a:t>(Art. 18 y 27 RGP)</a:t>
            </a:r>
          </a:p>
        </p:txBody>
      </p:sp>
      <p:sp>
        <p:nvSpPr>
          <p:cNvPr id="13" name="TextBox 24">
            <a:extLst>
              <a:ext uri="{FF2B5EF4-FFF2-40B4-BE49-F238E27FC236}">
                <a16:creationId xmlns:a16="http://schemas.microsoft.com/office/drawing/2014/main" id="{5394F32C-0E66-A92C-2C6D-7454A4B78CDB}"/>
              </a:ext>
            </a:extLst>
          </p:cNvPr>
          <p:cNvSpPr txBox="1"/>
          <p:nvPr/>
        </p:nvSpPr>
        <p:spPr>
          <a:xfrm>
            <a:off x="2298566" y="516540"/>
            <a:ext cx="7594868" cy="1107996"/>
          </a:xfrm>
          <a:prstGeom prst="rect">
            <a:avLst/>
          </a:prstGeom>
          <a:noFill/>
        </p:spPr>
        <p:txBody>
          <a:bodyPr wrap="square" rtlCol="0">
            <a:spAutoFit/>
          </a:bodyPr>
          <a:lstStyle/>
          <a:p>
            <a:pPr algn="ctr"/>
            <a:r>
              <a:rPr lang="es-ES_tradnl" sz="3300">
                <a:solidFill>
                  <a:schemeClr val="accent1">
                    <a:lumMod val="50000"/>
                    <a:lumOff val="50000"/>
                  </a:schemeClr>
                </a:solidFill>
                <a:latin typeface="Aptos" panose="020B0004020202020204" pitchFamily="34" charset="0"/>
              </a:rPr>
              <a:t>Responsables y Organización de Posgrados de </a:t>
            </a:r>
            <a:r>
              <a:rPr lang="es-ES_tradnl" sz="3300" b="1">
                <a:solidFill>
                  <a:schemeClr val="accent1">
                    <a:lumMod val="50000"/>
                    <a:lumOff val="50000"/>
                  </a:schemeClr>
                </a:solidFill>
                <a:latin typeface="Aptos" panose="020B0004020202020204" pitchFamily="34" charset="0"/>
              </a:rPr>
              <a:t>Agenda Pública</a:t>
            </a:r>
            <a:endParaRPr lang="es-ES_tradnl" sz="3300" b="1" noProof="0">
              <a:solidFill>
                <a:schemeClr val="accent2">
                  <a:lumMod val="60000"/>
                  <a:lumOff val="40000"/>
                </a:schemeClr>
              </a:solidFill>
              <a:latin typeface="Aptos" panose="020B0004020202020204" pitchFamily="34" charset="0"/>
            </a:endParaRPr>
          </a:p>
        </p:txBody>
      </p:sp>
      <p:sp>
        <p:nvSpPr>
          <p:cNvPr id="2" name="TextBox 25">
            <a:extLst>
              <a:ext uri="{FF2B5EF4-FFF2-40B4-BE49-F238E27FC236}">
                <a16:creationId xmlns:a16="http://schemas.microsoft.com/office/drawing/2014/main" id="{78AB2AAD-3D81-7896-2EA4-010A11CA5FA1}"/>
              </a:ext>
            </a:extLst>
          </p:cNvPr>
          <p:cNvSpPr txBox="1"/>
          <p:nvPr/>
        </p:nvSpPr>
        <p:spPr>
          <a:xfrm>
            <a:off x="2331720" y="6446520"/>
            <a:ext cx="9235440" cy="153888"/>
          </a:xfrm>
          <a:prstGeom prst="rect">
            <a:avLst/>
          </a:prstGeom>
          <a:noFill/>
        </p:spPr>
        <p:txBody>
          <a:bodyPr wrap="square" lIns="0" tIns="0" rIns="0" bIns="0">
            <a:spAutoFit/>
          </a:bodyPr>
          <a:lstStyle/>
          <a:p>
            <a:pPr algn="r"/>
            <a:r>
              <a:rPr lang="es-MX" sz="1000" i="1">
                <a:solidFill>
                  <a:schemeClr val="bg1">
                    <a:lumMod val="65000"/>
                  </a:schemeClr>
                </a:solidFill>
              </a:rPr>
              <a:t>Nota. Elaboración propia con base en Universidad Autónoma de Aguascalientes (2024b, arts. 4, 5, 17, 18, 20, 21, 22, 26 y 27).</a:t>
            </a:r>
            <a:endParaRPr sz="1000" i="1">
              <a:solidFill>
                <a:schemeClr val="bg1">
                  <a:lumMod val="65000"/>
                </a:schemeClr>
              </a:solidFill>
              <a:latin typeface="Aptos"/>
            </a:endParaRPr>
          </a:p>
        </p:txBody>
      </p:sp>
    </p:spTree>
    <p:extLst>
      <p:ext uri="{BB962C8B-B14F-4D97-AF65-F5344CB8AC3E}">
        <p14:creationId xmlns:p14="http://schemas.microsoft.com/office/powerpoint/2010/main" val="29895081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EBF2FF"/>
        </a:solidFill>
        <a:effectLst/>
      </p:bgPr>
    </p:bg>
    <p:spTree>
      <p:nvGrpSpPr>
        <p:cNvPr id="1" name="">
          <a:extLst>
            <a:ext uri="{FF2B5EF4-FFF2-40B4-BE49-F238E27FC236}">
              <a16:creationId xmlns:a16="http://schemas.microsoft.com/office/drawing/2014/main" id="{046B54FF-8410-4CFA-841D-5D0A66887A69}"/>
            </a:ext>
          </a:extLst>
        </p:cNvPr>
        <p:cNvGrpSpPr/>
        <p:nvPr/>
      </p:nvGrpSpPr>
      <p:grpSpPr>
        <a:xfrm>
          <a:off x="0" y="0"/>
          <a:ext cx="0" cy="0"/>
          <a:chOff x="0" y="0"/>
          <a:chExt cx="0" cy="0"/>
        </a:xfrm>
      </p:grpSpPr>
      <p:sp>
        <p:nvSpPr>
          <p:cNvPr id="6" name="Freeform 6">
            <a:extLst>
              <a:ext uri="{FF2B5EF4-FFF2-40B4-BE49-F238E27FC236}">
                <a16:creationId xmlns:a16="http://schemas.microsoft.com/office/drawing/2014/main" id="{66D67ACA-DA5C-9559-1010-03694E8A9967}"/>
              </a:ext>
            </a:extLst>
          </p:cNvPr>
          <p:cNvSpPr>
            <a:spLocks/>
          </p:cNvSpPr>
          <p:nvPr/>
        </p:nvSpPr>
        <p:spPr bwMode="auto">
          <a:xfrm>
            <a:off x="5255419" y="1610422"/>
            <a:ext cx="1681163" cy="552450"/>
          </a:xfrm>
          <a:prstGeom prst="roundRect">
            <a:avLst/>
          </a:prstGeom>
          <a:solidFill>
            <a:srgbClr val="000080"/>
          </a:solidFill>
          <a:ln>
            <a:noFill/>
          </a:ln>
          <a:extLst>
            <a:ext uri="{91240B29-F687-4F45-9708-019B960494DF}">
              <a14:hiddenLine xmlns:a14="http://schemas.microsoft.com/office/drawing/2010/main" w="9525">
                <a:solidFill>
                  <a:srgbClr val="000000"/>
                </a:solidFill>
                <a:round/>
                <a:headEnd/>
                <a:tailEnd/>
              </a14:hiddenLine>
            </a:ext>
          </a:extLst>
        </p:spPr>
        <p:txBody>
          <a:bodyPr anchor="ctr" anchorCtr="1"/>
          <a:lstStyle/>
          <a:p>
            <a:pPr algn="ctr"/>
            <a:r>
              <a:rPr lang="es-ES_tradnl" altLang="es-MX" sz="1200" b="1">
                <a:solidFill>
                  <a:srgbClr val="FFFFFF"/>
                </a:solidFill>
                <a:latin typeface="Aptos" panose="020B0004020202020204" pitchFamily="34" charset="0"/>
              </a:rPr>
              <a:t>DECANO</a:t>
            </a:r>
          </a:p>
          <a:p>
            <a:pPr algn="ctr"/>
            <a:r>
              <a:rPr lang="es-ES_tradnl" altLang="es-MX" sz="1200" b="1">
                <a:solidFill>
                  <a:srgbClr val="FFFFFF"/>
                </a:solidFill>
                <a:latin typeface="Aptos" panose="020B0004020202020204" pitchFamily="34" charset="0"/>
              </a:rPr>
              <a:t>(Art. 22 RGP)</a:t>
            </a:r>
            <a:endParaRPr lang="es-ES" altLang="es-MX" sz="1200">
              <a:latin typeface="Aptos" panose="020B0004020202020204" pitchFamily="34" charset="0"/>
            </a:endParaRPr>
          </a:p>
        </p:txBody>
      </p:sp>
      <p:sp>
        <p:nvSpPr>
          <p:cNvPr id="22" name="Line 8">
            <a:extLst>
              <a:ext uri="{FF2B5EF4-FFF2-40B4-BE49-F238E27FC236}">
                <a16:creationId xmlns:a16="http://schemas.microsoft.com/office/drawing/2014/main" id="{8A4AC298-A8CD-6B53-7B83-4118CBB828EA}"/>
              </a:ext>
            </a:extLst>
          </p:cNvPr>
          <p:cNvSpPr>
            <a:spLocks noChangeShapeType="1"/>
          </p:cNvSpPr>
          <p:nvPr/>
        </p:nvSpPr>
        <p:spPr bwMode="auto">
          <a:xfrm flipH="1">
            <a:off x="6096000" y="2162872"/>
            <a:ext cx="0" cy="82653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s-MX">
              <a:latin typeface="Aptos" panose="020B0004020202020204" pitchFamily="34" charset="0"/>
            </a:endParaRPr>
          </a:p>
        </p:txBody>
      </p:sp>
      <p:sp>
        <p:nvSpPr>
          <p:cNvPr id="25" name="Freeform 9">
            <a:extLst>
              <a:ext uri="{FF2B5EF4-FFF2-40B4-BE49-F238E27FC236}">
                <a16:creationId xmlns:a16="http://schemas.microsoft.com/office/drawing/2014/main" id="{EB7B2491-149C-FB17-9086-DBE5C0EE8461}"/>
              </a:ext>
            </a:extLst>
          </p:cNvPr>
          <p:cNvSpPr>
            <a:spLocks/>
          </p:cNvSpPr>
          <p:nvPr/>
        </p:nvSpPr>
        <p:spPr bwMode="auto">
          <a:xfrm>
            <a:off x="755010" y="1970784"/>
            <a:ext cx="3048000" cy="744538"/>
          </a:xfrm>
          <a:prstGeom prst="roundRect">
            <a:avLst/>
          </a:prstGeom>
          <a:solidFill>
            <a:srgbClr val="000080"/>
          </a:solidFill>
          <a:ln>
            <a:noFill/>
          </a:ln>
          <a:extLst>
            <a:ext uri="{91240B29-F687-4F45-9708-019B960494DF}">
              <a14:hiddenLine xmlns:a14="http://schemas.microsoft.com/office/drawing/2010/main" w="9525">
                <a:solidFill>
                  <a:srgbClr val="000000"/>
                </a:solidFill>
                <a:round/>
                <a:headEnd/>
                <a:tailEnd/>
              </a14:hiddenLine>
            </a:ext>
          </a:extLst>
        </p:spPr>
        <p:txBody>
          <a:bodyPr anchor="ctr" anchorCtr="1"/>
          <a:lstStyle/>
          <a:p>
            <a:pPr algn="ctr"/>
            <a:r>
              <a:rPr lang="es-ES_tradnl" altLang="es-MX" sz="1200" b="1">
                <a:solidFill>
                  <a:srgbClr val="FFFFFF"/>
                </a:solidFill>
                <a:latin typeface="Aptos" panose="020B0004020202020204" pitchFamily="34" charset="0"/>
              </a:rPr>
              <a:t>CONSEJO DE REPRESENTANTES</a:t>
            </a:r>
          </a:p>
          <a:p>
            <a:pPr algn="ctr"/>
            <a:r>
              <a:rPr lang="es-ES_tradnl" altLang="es-MX" sz="1200" b="1">
                <a:solidFill>
                  <a:srgbClr val="FFFFFF"/>
                </a:solidFill>
                <a:latin typeface="Aptos" panose="020B0004020202020204" pitchFamily="34" charset="0"/>
              </a:rPr>
              <a:t>( Art. 22 RGP)</a:t>
            </a:r>
            <a:endParaRPr lang="es-ES" altLang="es-MX" sz="1200">
              <a:latin typeface="Aptos" panose="020B0004020202020204" pitchFamily="34" charset="0"/>
            </a:endParaRPr>
          </a:p>
        </p:txBody>
      </p:sp>
      <p:sp>
        <p:nvSpPr>
          <p:cNvPr id="32" name="Freeform 10">
            <a:extLst>
              <a:ext uri="{FF2B5EF4-FFF2-40B4-BE49-F238E27FC236}">
                <a16:creationId xmlns:a16="http://schemas.microsoft.com/office/drawing/2014/main" id="{E8DFF1F3-639B-86DC-2B78-C46DF56DDEB2}"/>
              </a:ext>
            </a:extLst>
          </p:cNvPr>
          <p:cNvSpPr>
            <a:spLocks/>
          </p:cNvSpPr>
          <p:nvPr/>
        </p:nvSpPr>
        <p:spPr bwMode="auto">
          <a:xfrm>
            <a:off x="1564263" y="3909012"/>
            <a:ext cx="2133600" cy="576263"/>
          </a:xfrm>
          <a:prstGeom prst="roundRect">
            <a:avLst/>
          </a:prstGeom>
          <a:solidFill>
            <a:schemeClr val="accent6">
              <a:lumMod val="25000"/>
              <a:lumOff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nchorCtr="1"/>
          <a:lstStyle/>
          <a:p>
            <a:pPr algn="ctr"/>
            <a:r>
              <a:rPr lang="es-ES_tradnl" altLang="es-MX" sz="1200" b="1">
                <a:solidFill>
                  <a:srgbClr val="000066"/>
                </a:solidFill>
                <a:latin typeface="Aptos" panose="020B0004020202020204" pitchFamily="34" charset="0"/>
              </a:rPr>
              <a:t>COORDINACIÓN</a:t>
            </a:r>
          </a:p>
          <a:p>
            <a:pPr algn="ctr"/>
            <a:r>
              <a:rPr lang="es-ES_tradnl" altLang="es-MX" sz="1200" b="1">
                <a:solidFill>
                  <a:srgbClr val="000066"/>
                </a:solidFill>
                <a:latin typeface="Aptos" panose="020B0004020202020204" pitchFamily="34" charset="0"/>
              </a:rPr>
              <a:t>(Art. 27 RGP)</a:t>
            </a:r>
            <a:endParaRPr lang="es-ES" altLang="es-MX" sz="1200">
              <a:solidFill>
                <a:srgbClr val="000066"/>
              </a:solidFill>
              <a:latin typeface="Aptos" panose="020B0004020202020204" pitchFamily="34" charset="0"/>
            </a:endParaRPr>
          </a:p>
        </p:txBody>
      </p:sp>
      <p:sp>
        <p:nvSpPr>
          <p:cNvPr id="38" name="Line 11">
            <a:extLst>
              <a:ext uri="{FF2B5EF4-FFF2-40B4-BE49-F238E27FC236}">
                <a16:creationId xmlns:a16="http://schemas.microsoft.com/office/drawing/2014/main" id="{7A4BC6EA-605E-D3BC-4262-9EA7FB72C26B}"/>
              </a:ext>
            </a:extLst>
          </p:cNvPr>
          <p:cNvSpPr>
            <a:spLocks noChangeShapeType="1"/>
          </p:cNvSpPr>
          <p:nvPr/>
        </p:nvSpPr>
        <p:spPr bwMode="auto">
          <a:xfrm flipH="1">
            <a:off x="3803009" y="2394747"/>
            <a:ext cx="2292989" cy="0"/>
          </a:xfrm>
          <a:prstGeom prst="line">
            <a:avLst/>
          </a:prstGeom>
          <a:noFill/>
          <a:ln w="19050">
            <a:solidFill>
              <a:schemeClr val="tx1"/>
            </a:solidFill>
            <a:round/>
            <a:headEnd/>
            <a:tailEnd type="arrow"/>
          </a:ln>
          <a:extLst>
            <a:ext uri="{909E8E84-426E-40DD-AFC4-6F175D3DCCD1}">
              <a14:hiddenFill xmlns:a14="http://schemas.microsoft.com/office/drawing/2010/main">
                <a:noFill/>
              </a14:hiddenFill>
            </a:ext>
          </a:extLst>
        </p:spPr>
        <p:txBody>
          <a:bodyPr/>
          <a:lstStyle/>
          <a:p>
            <a:endParaRPr lang="es-MX">
              <a:latin typeface="Aptos" panose="020B0004020202020204" pitchFamily="34" charset="0"/>
            </a:endParaRPr>
          </a:p>
        </p:txBody>
      </p:sp>
      <p:sp>
        <p:nvSpPr>
          <p:cNvPr id="40" name="Line 17">
            <a:extLst>
              <a:ext uri="{FF2B5EF4-FFF2-40B4-BE49-F238E27FC236}">
                <a16:creationId xmlns:a16="http://schemas.microsoft.com/office/drawing/2014/main" id="{D423C658-441A-0A7E-9AEC-A2B78BFFF29C}"/>
              </a:ext>
            </a:extLst>
          </p:cNvPr>
          <p:cNvSpPr>
            <a:spLocks noChangeShapeType="1"/>
          </p:cNvSpPr>
          <p:nvPr/>
        </p:nvSpPr>
        <p:spPr bwMode="auto">
          <a:xfrm flipH="1">
            <a:off x="3697863" y="4196646"/>
            <a:ext cx="1512888" cy="0"/>
          </a:xfrm>
          <a:prstGeom prst="line">
            <a:avLst/>
          </a:prstGeom>
          <a:noFill/>
          <a:ln w="19050">
            <a:solidFill>
              <a:schemeClr val="tx1"/>
            </a:solidFill>
            <a:round/>
            <a:headEnd type="arrow"/>
            <a:tailEnd type="arrow"/>
          </a:ln>
          <a:extLst>
            <a:ext uri="{909E8E84-426E-40DD-AFC4-6F175D3DCCD1}">
              <a14:hiddenFill xmlns:a14="http://schemas.microsoft.com/office/drawing/2010/main">
                <a:noFill/>
              </a14:hiddenFill>
            </a:ext>
          </a:extLst>
        </p:spPr>
        <p:txBody>
          <a:bodyPr/>
          <a:lstStyle/>
          <a:p>
            <a:endParaRPr lang="es-MX">
              <a:latin typeface="Aptos" panose="020B0004020202020204" pitchFamily="34" charset="0"/>
            </a:endParaRPr>
          </a:p>
        </p:txBody>
      </p:sp>
      <p:sp>
        <p:nvSpPr>
          <p:cNvPr id="41" name="Freeform 18">
            <a:extLst>
              <a:ext uri="{FF2B5EF4-FFF2-40B4-BE49-F238E27FC236}">
                <a16:creationId xmlns:a16="http://schemas.microsoft.com/office/drawing/2014/main" id="{B9C42661-D1C4-C8D9-36A8-FB5CCFB37E74}"/>
              </a:ext>
            </a:extLst>
          </p:cNvPr>
          <p:cNvSpPr>
            <a:spLocks/>
          </p:cNvSpPr>
          <p:nvPr/>
        </p:nvSpPr>
        <p:spPr bwMode="auto">
          <a:xfrm>
            <a:off x="9242369" y="2413141"/>
            <a:ext cx="1681162" cy="576263"/>
          </a:xfrm>
          <a:prstGeom prst="roundRect">
            <a:avLst/>
          </a:prstGeom>
          <a:solidFill>
            <a:srgbClr val="000080"/>
          </a:solidFill>
          <a:ln>
            <a:noFill/>
          </a:ln>
          <a:extLst>
            <a:ext uri="{91240B29-F687-4F45-9708-019B960494DF}">
              <a14:hiddenLine xmlns:a14="http://schemas.microsoft.com/office/drawing/2010/main" w="9525">
                <a:solidFill>
                  <a:srgbClr val="000000"/>
                </a:solidFill>
                <a:round/>
                <a:headEnd/>
                <a:tailEnd/>
              </a14:hiddenLine>
            </a:ext>
          </a:extLst>
        </p:spPr>
        <p:txBody>
          <a:bodyPr anchor="ctr" anchorCtr="1"/>
          <a:lstStyle/>
          <a:p>
            <a:pPr algn="ctr"/>
            <a:r>
              <a:rPr lang="es-ES_tradnl" altLang="es-MX" sz="1200" b="1">
                <a:solidFill>
                  <a:srgbClr val="FFFFFF"/>
                </a:solidFill>
                <a:latin typeface="Aptos" panose="020B0004020202020204" pitchFamily="34" charset="0"/>
              </a:rPr>
              <a:t>NOMBRAMIENTOS</a:t>
            </a:r>
            <a:endParaRPr lang="es-ES" altLang="es-MX" sz="1200">
              <a:latin typeface="Aptos" panose="020B0004020202020204" pitchFamily="34" charset="0"/>
            </a:endParaRPr>
          </a:p>
        </p:txBody>
      </p:sp>
      <p:sp>
        <p:nvSpPr>
          <p:cNvPr id="43" name="Line 20">
            <a:extLst>
              <a:ext uri="{FF2B5EF4-FFF2-40B4-BE49-F238E27FC236}">
                <a16:creationId xmlns:a16="http://schemas.microsoft.com/office/drawing/2014/main" id="{46DFAFD0-3FB0-1B17-E4B3-4AF6F58B1987}"/>
              </a:ext>
            </a:extLst>
          </p:cNvPr>
          <p:cNvSpPr>
            <a:spLocks noChangeShapeType="1"/>
          </p:cNvSpPr>
          <p:nvPr/>
        </p:nvSpPr>
        <p:spPr bwMode="auto">
          <a:xfrm>
            <a:off x="6936581" y="1870423"/>
            <a:ext cx="1993844" cy="0"/>
          </a:xfrm>
          <a:prstGeom prst="line">
            <a:avLst/>
          </a:prstGeom>
          <a:noFill/>
          <a:ln w="19050">
            <a:solidFill>
              <a:schemeClr val="tx1"/>
            </a:solidFill>
            <a:prstDash val="lgDash"/>
            <a:round/>
            <a:headEnd/>
            <a:tailEnd/>
          </a:ln>
          <a:extLst>
            <a:ext uri="{909E8E84-426E-40DD-AFC4-6F175D3DCCD1}">
              <a14:hiddenFill xmlns:a14="http://schemas.microsoft.com/office/drawing/2010/main">
                <a:noFill/>
              </a14:hiddenFill>
            </a:ext>
          </a:extLst>
        </p:spPr>
        <p:txBody>
          <a:bodyPr wrap="square">
            <a:spAutoFit/>
          </a:bodyPr>
          <a:lstStyle/>
          <a:p>
            <a:endParaRPr lang="es-MX">
              <a:latin typeface="Aptos" panose="020B0004020202020204" pitchFamily="34" charset="0"/>
            </a:endParaRPr>
          </a:p>
        </p:txBody>
      </p:sp>
      <p:cxnSp>
        <p:nvCxnSpPr>
          <p:cNvPr id="50" name="4 Conector recto de flecha">
            <a:extLst>
              <a:ext uri="{FF2B5EF4-FFF2-40B4-BE49-F238E27FC236}">
                <a16:creationId xmlns:a16="http://schemas.microsoft.com/office/drawing/2014/main" id="{3B939DDB-94D8-C293-934F-EE1936DAD031}"/>
              </a:ext>
            </a:extLst>
          </p:cNvPr>
          <p:cNvCxnSpPr>
            <a:cxnSpLocks noChangeShapeType="1"/>
          </p:cNvCxnSpPr>
          <p:nvPr/>
        </p:nvCxnSpPr>
        <p:spPr bwMode="auto">
          <a:xfrm flipV="1">
            <a:off x="10074851" y="2170404"/>
            <a:ext cx="0" cy="241398"/>
          </a:xfrm>
          <a:prstGeom prst="straightConnector1">
            <a:avLst/>
          </a:prstGeom>
          <a:noFill/>
          <a:ln w="15875" algn="ctr">
            <a:solidFill>
              <a:schemeClr val="tx1"/>
            </a:solidFill>
            <a:prstDash val="solid"/>
            <a:round/>
            <a:headEnd/>
            <a:tailEnd type="arrow" w="med" len="med"/>
          </a:ln>
          <a:extLst>
            <a:ext uri="{909E8E84-426E-40DD-AFC4-6F175D3DCCD1}">
              <a14:hiddenFill xmlns:a14="http://schemas.microsoft.com/office/drawing/2010/main">
                <a:noFill/>
              </a14:hiddenFill>
            </a:ext>
          </a:extLst>
        </p:spPr>
      </p:cxnSp>
      <p:sp>
        <p:nvSpPr>
          <p:cNvPr id="3" name="Line 8">
            <a:extLst>
              <a:ext uri="{FF2B5EF4-FFF2-40B4-BE49-F238E27FC236}">
                <a16:creationId xmlns:a16="http://schemas.microsoft.com/office/drawing/2014/main" id="{347FD203-A18D-C603-BCD7-7F607C101F1F}"/>
              </a:ext>
            </a:extLst>
          </p:cNvPr>
          <p:cNvSpPr>
            <a:spLocks noChangeShapeType="1"/>
          </p:cNvSpPr>
          <p:nvPr/>
        </p:nvSpPr>
        <p:spPr bwMode="auto">
          <a:xfrm flipH="1">
            <a:off x="6096000" y="3546945"/>
            <a:ext cx="0" cy="362068"/>
          </a:xfrm>
          <a:prstGeom prst="line">
            <a:avLst/>
          </a:prstGeom>
          <a:noFill/>
          <a:ln w="19050" cap="rnd">
            <a:solidFill>
              <a:schemeClr val="tx1"/>
            </a:solidFill>
            <a:round/>
            <a:headEnd type="arrow"/>
            <a:tailEnd type="arrow"/>
          </a:ln>
          <a:extLst>
            <a:ext uri="{909E8E84-426E-40DD-AFC4-6F175D3DCCD1}">
              <a14:hiddenFill xmlns:a14="http://schemas.microsoft.com/office/drawing/2010/main">
                <a:noFill/>
              </a14:hiddenFill>
            </a:ext>
          </a:extLst>
        </p:spPr>
        <p:txBody>
          <a:bodyPr/>
          <a:lstStyle/>
          <a:p>
            <a:endParaRPr lang="es-MX">
              <a:latin typeface="Aptos" panose="020B0004020202020204" pitchFamily="34" charset="0"/>
            </a:endParaRPr>
          </a:p>
        </p:txBody>
      </p:sp>
      <p:sp>
        <p:nvSpPr>
          <p:cNvPr id="7" name="Freeform 18">
            <a:extLst>
              <a:ext uri="{FF2B5EF4-FFF2-40B4-BE49-F238E27FC236}">
                <a16:creationId xmlns:a16="http://schemas.microsoft.com/office/drawing/2014/main" id="{28E9599B-62D5-033E-62FB-4F53BEAD3462}"/>
              </a:ext>
            </a:extLst>
          </p:cNvPr>
          <p:cNvSpPr>
            <a:spLocks/>
          </p:cNvSpPr>
          <p:nvPr/>
        </p:nvSpPr>
        <p:spPr bwMode="auto">
          <a:xfrm>
            <a:off x="5237552" y="2992828"/>
            <a:ext cx="1681162" cy="576263"/>
          </a:xfrm>
          <a:prstGeom prst="roundRect">
            <a:avLst/>
          </a:prstGeom>
          <a:solidFill>
            <a:schemeClr val="accent6">
              <a:lumMod val="25000"/>
              <a:lumOff val="75000"/>
            </a:schemeClr>
          </a:solidFill>
          <a:ln>
            <a:noFill/>
          </a:ln>
        </p:spPr>
        <p:txBody>
          <a:bodyPr anchor="ctr" anchorCtr="1"/>
          <a:lstStyle/>
          <a:p>
            <a:pPr algn="ctr"/>
            <a:r>
              <a:rPr lang="es-ES_tradnl" altLang="es-MX" sz="1200" b="1">
                <a:solidFill>
                  <a:srgbClr val="002060"/>
                </a:solidFill>
                <a:latin typeface="Aptos" panose="020B0004020202020204" pitchFamily="34" charset="0"/>
              </a:rPr>
              <a:t>SECRETARIA DE </a:t>
            </a:r>
          </a:p>
          <a:p>
            <a:pPr algn="ctr"/>
            <a:r>
              <a:rPr lang="es-ES_tradnl" altLang="es-MX" sz="1200" b="1">
                <a:solidFill>
                  <a:srgbClr val="002060"/>
                </a:solidFill>
                <a:latin typeface="Aptos" panose="020B0004020202020204" pitchFamily="34" charset="0"/>
              </a:rPr>
              <a:t>INV. Y POSGRADOS</a:t>
            </a:r>
            <a:endParaRPr lang="es-ES" altLang="es-MX" sz="1200">
              <a:solidFill>
                <a:srgbClr val="002060"/>
              </a:solidFill>
              <a:latin typeface="Aptos" panose="020B0004020202020204" pitchFamily="34" charset="0"/>
            </a:endParaRPr>
          </a:p>
        </p:txBody>
      </p:sp>
      <p:sp>
        <p:nvSpPr>
          <p:cNvPr id="9" name="Line 17">
            <a:extLst>
              <a:ext uri="{FF2B5EF4-FFF2-40B4-BE49-F238E27FC236}">
                <a16:creationId xmlns:a16="http://schemas.microsoft.com/office/drawing/2014/main" id="{6255B931-8587-DB99-26CC-B2D3FBD601AC}"/>
              </a:ext>
            </a:extLst>
          </p:cNvPr>
          <p:cNvSpPr>
            <a:spLocks noChangeShapeType="1"/>
          </p:cNvSpPr>
          <p:nvPr/>
        </p:nvSpPr>
        <p:spPr bwMode="auto">
          <a:xfrm flipH="1" flipV="1">
            <a:off x="6095997" y="2687826"/>
            <a:ext cx="3146371" cy="0"/>
          </a:xfrm>
          <a:prstGeom prst="line">
            <a:avLst/>
          </a:prstGeom>
          <a:noFill/>
          <a:ln w="19050">
            <a:solidFill>
              <a:schemeClr val="tx1"/>
            </a:solidFill>
            <a:round/>
            <a:headEnd type="arrow"/>
            <a:tailEnd type="none"/>
          </a:ln>
          <a:extLst>
            <a:ext uri="{909E8E84-426E-40DD-AFC4-6F175D3DCCD1}">
              <a14:hiddenFill xmlns:a14="http://schemas.microsoft.com/office/drawing/2010/main">
                <a:noFill/>
              </a14:hiddenFill>
            </a:ext>
          </a:extLst>
        </p:spPr>
        <p:txBody>
          <a:bodyPr/>
          <a:lstStyle/>
          <a:p>
            <a:endParaRPr lang="es-MX">
              <a:latin typeface="Aptos" panose="020B0004020202020204" pitchFamily="34" charset="0"/>
            </a:endParaRPr>
          </a:p>
        </p:txBody>
      </p:sp>
      <p:sp>
        <p:nvSpPr>
          <p:cNvPr id="2" name="TextBox 24">
            <a:extLst>
              <a:ext uri="{FF2B5EF4-FFF2-40B4-BE49-F238E27FC236}">
                <a16:creationId xmlns:a16="http://schemas.microsoft.com/office/drawing/2014/main" id="{96F766D0-91F2-477B-E90C-F4E9407CCAE0}"/>
              </a:ext>
            </a:extLst>
          </p:cNvPr>
          <p:cNvSpPr txBox="1"/>
          <p:nvPr/>
        </p:nvSpPr>
        <p:spPr>
          <a:xfrm>
            <a:off x="2298566" y="516540"/>
            <a:ext cx="7594868" cy="600164"/>
          </a:xfrm>
          <a:prstGeom prst="rect">
            <a:avLst/>
          </a:prstGeom>
          <a:noFill/>
        </p:spPr>
        <p:txBody>
          <a:bodyPr wrap="square" rtlCol="0">
            <a:spAutoFit/>
          </a:bodyPr>
          <a:lstStyle/>
          <a:p>
            <a:pPr algn="ctr"/>
            <a:r>
              <a:rPr lang="es-ES_tradnl" sz="3300">
                <a:solidFill>
                  <a:schemeClr val="accent1">
                    <a:lumMod val="50000"/>
                    <a:lumOff val="50000"/>
                  </a:schemeClr>
                </a:solidFill>
                <a:latin typeface="Aptos" panose="020B0004020202020204" pitchFamily="34" charset="0"/>
              </a:rPr>
              <a:t>¿Quién nombra al Consejo Académico?</a:t>
            </a:r>
            <a:endParaRPr lang="es-ES_tradnl" sz="3300" b="1" noProof="0">
              <a:solidFill>
                <a:schemeClr val="accent2">
                  <a:lumMod val="60000"/>
                  <a:lumOff val="40000"/>
                </a:schemeClr>
              </a:solidFill>
              <a:latin typeface="Aptos" panose="020B0004020202020204" pitchFamily="34" charset="0"/>
            </a:endParaRPr>
          </a:p>
        </p:txBody>
      </p:sp>
      <p:sp>
        <p:nvSpPr>
          <p:cNvPr id="11" name="CuadroTexto 10">
            <a:extLst>
              <a:ext uri="{FF2B5EF4-FFF2-40B4-BE49-F238E27FC236}">
                <a16:creationId xmlns:a16="http://schemas.microsoft.com/office/drawing/2014/main" id="{C1813CA4-063A-C776-8CDF-E041FB03888A}"/>
              </a:ext>
            </a:extLst>
          </p:cNvPr>
          <p:cNvSpPr txBox="1"/>
          <p:nvPr/>
        </p:nvSpPr>
        <p:spPr>
          <a:xfrm>
            <a:off x="961564" y="5022001"/>
            <a:ext cx="10268872" cy="1200329"/>
          </a:xfrm>
          <a:prstGeom prst="rect">
            <a:avLst/>
          </a:prstGeom>
          <a:noFill/>
        </p:spPr>
        <p:txBody>
          <a:bodyPr wrap="square">
            <a:spAutoFit/>
          </a:bodyPr>
          <a:lstStyle/>
          <a:p>
            <a:pPr algn="just"/>
            <a:r>
              <a:rPr lang="es-MX" sz="1800" b="1">
                <a:solidFill>
                  <a:schemeClr val="tx1">
                    <a:lumMod val="75000"/>
                    <a:lumOff val="25000"/>
                  </a:schemeClr>
                </a:solidFill>
                <a:latin typeface="Aptos" panose="020B0004020202020204" pitchFamily="34" charset="0"/>
              </a:rPr>
              <a:t>Intercentros: </a:t>
            </a:r>
            <a:r>
              <a:rPr lang="es-MX">
                <a:solidFill>
                  <a:schemeClr val="tx1">
                    <a:lumMod val="75000"/>
                    <a:lumOff val="25000"/>
                  </a:schemeClr>
                </a:solidFill>
                <a:latin typeface="Aptos" panose="020B0004020202020204" pitchFamily="34" charset="0"/>
              </a:rPr>
              <a:t>La c</a:t>
            </a:r>
            <a:r>
              <a:rPr lang="es-MX" sz="1800">
                <a:solidFill>
                  <a:schemeClr val="tx1">
                    <a:lumMod val="75000"/>
                    <a:lumOff val="25000"/>
                  </a:schemeClr>
                </a:solidFill>
                <a:latin typeface="Aptos" panose="020B0004020202020204" pitchFamily="34" charset="0"/>
              </a:rPr>
              <a:t>oordinación estará bajo la responsabilidad del </a:t>
            </a:r>
            <a:r>
              <a:rPr lang="es-MX" sz="1800" b="1">
                <a:solidFill>
                  <a:schemeClr val="tx1">
                    <a:lumMod val="75000"/>
                    <a:lumOff val="25000"/>
                  </a:schemeClr>
                </a:solidFill>
                <a:latin typeface="Aptos" panose="020B0004020202020204" pitchFamily="34" charset="0"/>
              </a:rPr>
              <a:t>Centro Académico </a:t>
            </a:r>
            <a:r>
              <a:rPr lang="es-MX" sz="1800">
                <a:solidFill>
                  <a:schemeClr val="tx1">
                    <a:lumMod val="75000"/>
                    <a:lumOff val="25000"/>
                  </a:schemeClr>
                </a:solidFill>
                <a:latin typeface="Aptos" panose="020B0004020202020204" pitchFamily="34" charset="0"/>
              </a:rPr>
              <a:t>que participe con el mayor número de personas en el Núcleo Académico y con la más alta habilitación al programa de posgrado. Mantener comunicación, quienes podrán tomar en cuenta a la opinión Dirección General de Investigación y Posgrado.</a:t>
            </a:r>
          </a:p>
        </p:txBody>
      </p:sp>
      <p:sp>
        <p:nvSpPr>
          <p:cNvPr id="15" name="Freeform 9">
            <a:extLst>
              <a:ext uri="{FF2B5EF4-FFF2-40B4-BE49-F238E27FC236}">
                <a16:creationId xmlns:a16="http://schemas.microsoft.com/office/drawing/2014/main" id="{4CBBC317-5D7B-6BD3-757B-394A0D012E9D}"/>
              </a:ext>
            </a:extLst>
          </p:cNvPr>
          <p:cNvSpPr>
            <a:spLocks/>
          </p:cNvSpPr>
          <p:nvPr/>
        </p:nvSpPr>
        <p:spPr bwMode="auto">
          <a:xfrm>
            <a:off x="5029200" y="3909012"/>
            <a:ext cx="2133600" cy="576263"/>
          </a:xfrm>
          <a:prstGeom prst="roundRect">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0" tIns="0" rIns="0" bIns="0" anchor="ctr" anchorCtr="0"/>
          <a:lstStyle/>
          <a:p>
            <a:pPr algn="ctr"/>
            <a:r>
              <a:rPr sz="1200" b="1">
                <a:solidFill>
                  <a:srgbClr val="000066"/>
                </a:solidFill>
                <a:latin typeface="Aptos"/>
              </a:rPr>
              <a:t>CONSEJO ACADÉMICO</a:t>
            </a:r>
          </a:p>
          <a:p>
            <a:pPr algn="ctr"/>
            <a:r>
              <a:rPr sz="1200" b="1">
                <a:solidFill>
                  <a:srgbClr val="000066"/>
                </a:solidFill>
                <a:latin typeface="Aptos"/>
              </a:rPr>
              <a:t>(Art. 22 RGP)</a:t>
            </a:r>
          </a:p>
        </p:txBody>
      </p:sp>
      <p:sp>
        <p:nvSpPr>
          <p:cNvPr id="18" name="Freeform 27">
            <a:extLst>
              <a:ext uri="{FF2B5EF4-FFF2-40B4-BE49-F238E27FC236}">
                <a16:creationId xmlns:a16="http://schemas.microsoft.com/office/drawing/2014/main" id="{063FD5BF-ABA5-48A6-3477-15A6D54643AC}"/>
              </a:ext>
            </a:extLst>
          </p:cNvPr>
          <p:cNvSpPr>
            <a:spLocks/>
          </p:cNvSpPr>
          <p:nvPr/>
        </p:nvSpPr>
        <p:spPr bwMode="auto">
          <a:xfrm>
            <a:off x="8930425" y="1597009"/>
            <a:ext cx="2305050" cy="573395"/>
          </a:xfrm>
          <a:prstGeom prst="roundRect">
            <a:avLst/>
          </a:prstGeom>
          <a:solidFill>
            <a:schemeClr val="accent5">
              <a:lumMod val="60000"/>
              <a:lumOff val="40000"/>
            </a:schemeClr>
          </a:solidFill>
          <a:ln>
            <a:noFill/>
          </a:ln>
        </p:spPr>
        <p:txBody>
          <a:bodyPr anchor="ctr" anchorCtr="0"/>
          <a:lstStyle/>
          <a:p>
            <a:pPr algn="ctr"/>
            <a:r>
              <a:rPr lang="es-ES_tradnl" altLang="es-MX" sz="1200" b="1">
                <a:solidFill>
                  <a:srgbClr val="FFFFFF"/>
                </a:solidFill>
                <a:latin typeface="Aptos" panose="020B0004020202020204" pitchFamily="34" charset="0"/>
              </a:rPr>
              <a:t>DIR. GRAL. DE INV. Y POSG.</a:t>
            </a:r>
          </a:p>
          <a:p>
            <a:pPr algn="ctr"/>
            <a:r>
              <a:rPr lang="es-ES_tradnl" altLang="es-MX" sz="1200" b="1">
                <a:solidFill>
                  <a:srgbClr val="FFFFFF"/>
                </a:solidFill>
                <a:latin typeface="Aptos" panose="020B0004020202020204" pitchFamily="34" charset="0"/>
              </a:rPr>
              <a:t>( Art.22 RGP)</a:t>
            </a:r>
            <a:endParaRPr lang="es-ES" altLang="es-MX" sz="1200">
              <a:latin typeface="Aptos" panose="020B0004020202020204" pitchFamily="34" charset="0"/>
            </a:endParaRPr>
          </a:p>
        </p:txBody>
      </p:sp>
      <p:sp>
        <p:nvSpPr>
          <p:cNvPr id="4" name="TextBox 25">
            <a:extLst>
              <a:ext uri="{FF2B5EF4-FFF2-40B4-BE49-F238E27FC236}">
                <a16:creationId xmlns:a16="http://schemas.microsoft.com/office/drawing/2014/main" id="{34FA2756-C1F6-FEF9-2F32-1AAEC5CB8B35}"/>
              </a:ext>
            </a:extLst>
          </p:cNvPr>
          <p:cNvSpPr txBox="1"/>
          <p:nvPr/>
        </p:nvSpPr>
        <p:spPr>
          <a:xfrm>
            <a:off x="2331720" y="6446520"/>
            <a:ext cx="9235440" cy="153888"/>
          </a:xfrm>
          <a:prstGeom prst="rect">
            <a:avLst/>
          </a:prstGeom>
          <a:noFill/>
        </p:spPr>
        <p:txBody>
          <a:bodyPr wrap="square" lIns="0" tIns="0" rIns="0" bIns="0">
            <a:spAutoFit/>
          </a:bodyPr>
          <a:lstStyle/>
          <a:p>
            <a:pPr algn="r"/>
            <a:r>
              <a:rPr lang="es-MX" sz="1000" i="1">
                <a:solidFill>
                  <a:schemeClr val="bg1">
                    <a:lumMod val="65000"/>
                  </a:schemeClr>
                </a:solidFill>
              </a:rPr>
              <a:t>Nota. Elaboración propia con base en Universidad Autónoma de Aguascalientes (2024b, arts. 22 y 27).</a:t>
            </a:r>
            <a:endParaRPr sz="1000" i="1">
              <a:solidFill>
                <a:schemeClr val="bg1">
                  <a:lumMod val="65000"/>
                </a:schemeClr>
              </a:solidFill>
              <a:latin typeface="Aptos"/>
            </a:endParaRPr>
          </a:p>
        </p:txBody>
      </p:sp>
    </p:spTree>
    <p:extLst>
      <p:ext uri="{BB962C8B-B14F-4D97-AF65-F5344CB8AC3E}">
        <p14:creationId xmlns:p14="http://schemas.microsoft.com/office/powerpoint/2010/main" val="16542203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EBF2FF"/>
        </a:solidFill>
        <a:effectLst/>
      </p:bgPr>
    </p:bg>
    <p:spTree>
      <p:nvGrpSpPr>
        <p:cNvPr id="1" name="">
          <a:extLst>
            <a:ext uri="{FF2B5EF4-FFF2-40B4-BE49-F238E27FC236}">
              <a16:creationId xmlns:a16="http://schemas.microsoft.com/office/drawing/2014/main" id="{F75A23A4-8917-99F3-C6DD-A90FA0451C59}"/>
            </a:ext>
          </a:extLst>
        </p:cNvPr>
        <p:cNvGrpSpPr/>
        <p:nvPr/>
      </p:nvGrpSpPr>
      <p:grpSpPr>
        <a:xfrm>
          <a:off x="0" y="0"/>
          <a:ext cx="0" cy="0"/>
          <a:chOff x="0" y="0"/>
          <a:chExt cx="0" cy="0"/>
        </a:xfrm>
      </p:grpSpPr>
      <p:sp>
        <p:nvSpPr>
          <p:cNvPr id="25" name="TextBox 24">
            <a:extLst>
              <a:ext uri="{FF2B5EF4-FFF2-40B4-BE49-F238E27FC236}">
                <a16:creationId xmlns:a16="http://schemas.microsoft.com/office/drawing/2014/main" id="{4769D962-2DAA-D1B6-0664-4D5F40A000A8}"/>
              </a:ext>
            </a:extLst>
          </p:cNvPr>
          <p:cNvSpPr txBox="1"/>
          <p:nvPr/>
        </p:nvSpPr>
        <p:spPr>
          <a:xfrm>
            <a:off x="400496" y="414348"/>
            <a:ext cx="3594729" cy="1715534"/>
          </a:xfrm>
          <a:prstGeom prst="rect">
            <a:avLst/>
          </a:prstGeom>
          <a:noFill/>
        </p:spPr>
        <p:txBody>
          <a:bodyPr wrap="square" rtlCol="0">
            <a:spAutoFit/>
          </a:bodyPr>
          <a:lstStyle/>
          <a:p>
            <a:pPr>
              <a:lnSpc>
                <a:spcPts val="4200"/>
              </a:lnSpc>
            </a:pPr>
            <a:r>
              <a:rPr lang="es-ES_tradnl" sz="4000" b="1" noProof="0">
                <a:solidFill>
                  <a:schemeClr val="accent1">
                    <a:lumMod val="50000"/>
                    <a:lumOff val="50000"/>
                  </a:schemeClr>
                </a:solidFill>
                <a:latin typeface="Aptos" panose="020B0004020202020204" pitchFamily="34" charset="0"/>
              </a:rPr>
              <a:t>Consejo Académico </a:t>
            </a:r>
            <a:r>
              <a:rPr lang="es-ES_tradnl" sz="4000" noProof="0">
                <a:solidFill>
                  <a:schemeClr val="accent2">
                    <a:lumMod val="60000"/>
                    <a:lumOff val="40000"/>
                  </a:schemeClr>
                </a:solidFill>
                <a:latin typeface="Aptos" panose="020B0004020202020204" pitchFamily="34" charset="0"/>
              </a:rPr>
              <a:t>Integración</a:t>
            </a:r>
          </a:p>
        </p:txBody>
      </p:sp>
      <p:sp>
        <p:nvSpPr>
          <p:cNvPr id="2" name="Rectangle 21">
            <a:extLst>
              <a:ext uri="{FF2B5EF4-FFF2-40B4-BE49-F238E27FC236}">
                <a16:creationId xmlns:a16="http://schemas.microsoft.com/office/drawing/2014/main" id="{D058F8EC-41D9-8241-9BB1-09033A8BAACC}"/>
              </a:ext>
            </a:extLst>
          </p:cNvPr>
          <p:cNvSpPr>
            <a:spLocks noChangeAspect="1"/>
          </p:cNvSpPr>
          <p:nvPr/>
        </p:nvSpPr>
        <p:spPr>
          <a:xfrm>
            <a:off x="1" y="2363130"/>
            <a:ext cx="2130811" cy="2130811"/>
          </a:xfrm>
          <a:prstGeom prst="rect">
            <a:avLst/>
          </a:prstGeom>
          <a:solidFill>
            <a:schemeClr val="accent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s-ES_tradnl" sz="4400" noProof="0">
                <a:latin typeface="Aptos" panose="020B0004020202020204" pitchFamily="34" charset="0"/>
              </a:rPr>
              <a:t>Art. </a:t>
            </a:r>
            <a:r>
              <a:rPr lang="es-ES_tradnl" sz="4400" noProof="0">
                <a:solidFill>
                  <a:srgbClr val="92D050"/>
                </a:solidFill>
                <a:latin typeface="Aptos" panose="020B0004020202020204" pitchFamily="34" charset="0"/>
              </a:rPr>
              <a:t>23</a:t>
            </a:r>
          </a:p>
          <a:p>
            <a:pPr algn="ctr"/>
            <a:r>
              <a:rPr lang="es-ES_tradnl">
                <a:latin typeface="Aptos"/>
              </a:rPr>
              <a:t>Reglamento General de Posgrado</a:t>
            </a:r>
            <a:endParaRPr lang="es-ES_tradnl" noProof="0">
              <a:latin typeface="Aptos" panose="020B0004020202020204" pitchFamily="34" charset="0"/>
            </a:endParaRPr>
          </a:p>
        </p:txBody>
      </p:sp>
      <p:sp>
        <p:nvSpPr>
          <p:cNvPr id="3" name="Rectangle 21">
            <a:extLst>
              <a:ext uri="{FF2B5EF4-FFF2-40B4-BE49-F238E27FC236}">
                <a16:creationId xmlns:a16="http://schemas.microsoft.com/office/drawing/2014/main" id="{5CA59CD2-EE00-999E-7E39-3DB324AB9CA8}"/>
              </a:ext>
            </a:extLst>
          </p:cNvPr>
          <p:cNvSpPr>
            <a:spLocks noChangeAspect="1"/>
          </p:cNvSpPr>
          <p:nvPr/>
        </p:nvSpPr>
        <p:spPr>
          <a:xfrm>
            <a:off x="1" y="4727189"/>
            <a:ext cx="2130811" cy="213081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noProof="0">
              <a:solidFill>
                <a:schemeClr val="accent1"/>
              </a:solidFill>
              <a:latin typeface="Aptos" panose="020B0004020202020204" pitchFamily="34" charset="0"/>
            </a:endParaRPr>
          </a:p>
        </p:txBody>
      </p:sp>
      <p:sp>
        <p:nvSpPr>
          <p:cNvPr id="6" name="CuadroTexto 5">
            <a:extLst>
              <a:ext uri="{FF2B5EF4-FFF2-40B4-BE49-F238E27FC236}">
                <a16:creationId xmlns:a16="http://schemas.microsoft.com/office/drawing/2014/main" id="{A88D7575-5687-592A-084E-F91880F93456}"/>
              </a:ext>
            </a:extLst>
          </p:cNvPr>
          <p:cNvSpPr txBox="1"/>
          <p:nvPr/>
        </p:nvSpPr>
        <p:spPr>
          <a:xfrm>
            <a:off x="3851452" y="453790"/>
            <a:ext cx="7446200" cy="5965736"/>
          </a:xfrm>
          <a:prstGeom prst="rect">
            <a:avLst/>
          </a:prstGeom>
          <a:noFill/>
        </p:spPr>
        <p:txBody>
          <a:bodyPr wrap="square" lIns="91440" tIns="45720" rIns="91440" bIns="45720" anchor="t">
            <a:spAutoFit/>
          </a:bodyPr>
          <a:lstStyle/>
          <a:p>
            <a:pPr marL="755650" indent="-755650">
              <a:spcAft>
                <a:spcPts val="200"/>
              </a:spcAft>
              <a:buAutoNum type="romanUcPeriod"/>
            </a:pPr>
            <a:r>
              <a:rPr lang="es-MX" b="1">
                <a:solidFill>
                  <a:schemeClr val="tx1">
                    <a:lumMod val="75000"/>
                    <a:lumOff val="25000"/>
                  </a:schemeClr>
                </a:solidFill>
                <a:latin typeface="Public Sans"/>
              </a:rPr>
              <a:t>T</a:t>
            </a:r>
            <a:r>
              <a:rPr lang="es-MX" sz="2000" b="1">
                <a:solidFill>
                  <a:schemeClr val="tx1">
                    <a:lumMod val="75000"/>
                    <a:lumOff val="25000"/>
                  </a:schemeClr>
                </a:solidFill>
                <a:latin typeface="Aptos"/>
              </a:rPr>
              <a:t>res profesores y siempre será número impar</a:t>
            </a:r>
          </a:p>
          <a:p>
            <a:pPr marL="1670050" lvl="3" indent="-755650">
              <a:spcAft>
                <a:spcPts val="200"/>
              </a:spcAft>
              <a:buFont typeface="+mj-lt"/>
              <a:buAutoNum type="alphaLcParenR"/>
            </a:pPr>
            <a:r>
              <a:rPr lang="es-MX" sz="2000">
                <a:solidFill>
                  <a:schemeClr val="tx1">
                    <a:lumMod val="75000"/>
                    <a:lumOff val="25000"/>
                  </a:schemeClr>
                </a:solidFill>
                <a:latin typeface="Aptos"/>
              </a:rPr>
              <a:t>Ser parte del Núcleo Académico</a:t>
            </a:r>
          </a:p>
          <a:p>
            <a:pPr marL="1670050" lvl="3" indent="-755650">
              <a:spcAft>
                <a:spcPts val="200"/>
              </a:spcAft>
              <a:buFont typeface="+mj-lt"/>
              <a:buAutoNum type="alphaLcParenR"/>
            </a:pPr>
            <a:r>
              <a:rPr lang="es-MX" sz="2000">
                <a:solidFill>
                  <a:schemeClr val="tx1">
                    <a:lumMod val="75000"/>
                    <a:lumOff val="25000"/>
                  </a:schemeClr>
                </a:solidFill>
                <a:latin typeface="Aptos"/>
              </a:rPr>
              <a:t>Experiencia en Investigación y en dirigir tesis</a:t>
            </a:r>
          </a:p>
          <a:p>
            <a:pPr marL="1670050" lvl="3" indent="-755650">
              <a:spcAft>
                <a:spcPts val="200"/>
              </a:spcAft>
              <a:buFont typeface="+mj-lt"/>
              <a:buAutoNum type="alphaLcParenR"/>
            </a:pPr>
            <a:r>
              <a:rPr lang="es-MX" sz="2000">
                <a:solidFill>
                  <a:schemeClr val="tx1">
                    <a:lumMod val="75000"/>
                    <a:lumOff val="25000"/>
                  </a:schemeClr>
                </a:solidFill>
                <a:latin typeface="Aptos"/>
              </a:rPr>
              <a:t>Ser numerario PTC y se podrán considerar a profesores de  medio tiempo</a:t>
            </a:r>
          </a:p>
          <a:p>
            <a:pPr marL="1670050" lvl="3" indent="-755650">
              <a:spcAft>
                <a:spcPts val="200"/>
              </a:spcAft>
              <a:buFont typeface="+mj-lt"/>
              <a:buAutoNum type="alphaLcParenR"/>
            </a:pPr>
            <a:r>
              <a:rPr lang="es-MX" sz="2000">
                <a:solidFill>
                  <a:schemeClr val="tx1">
                    <a:lumMod val="75000"/>
                    <a:lumOff val="25000"/>
                  </a:schemeClr>
                </a:solidFill>
                <a:latin typeface="Aptos"/>
              </a:rPr>
              <a:t>Cumplir con lo señalado en el programa de posgrado</a:t>
            </a:r>
          </a:p>
          <a:p>
            <a:pPr marL="1670050" lvl="3" indent="-755650">
              <a:spcAft>
                <a:spcPts val="200"/>
              </a:spcAft>
              <a:buFont typeface="+mj-lt"/>
              <a:buAutoNum type="alphaLcParenR"/>
            </a:pPr>
            <a:r>
              <a:rPr lang="es-MX" sz="2000">
                <a:solidFill>
                  <a:schemeClr val="tx1">
                    <a:lumMod val="75000"/>
                    <a:lumOff val="25000"/>
                  </a:schemeClr>
                </a:solidFill>
                <a:latin typeface="Aptos"/>
              </a:rPr>
              <a:t>Un profesor por LGAC</a:t>
            </a:r>
          </a:p>
          <a:p>
            <a:pPr marL="755650" lvl="1" indent="-755650">
              <a:spcAft>
                <a:spcPts val="200"/>
              </a:spcAft>
            </a:pPr>
            <a:endParaRPr lang="es-MX" sz="2000">
              <a:solidFill>
                <a:schemeClr val="tx1">
                  <a:lumMod val="75000"/>
                  <a:lumOff val="25000"/>
                </a:schemeClr>
              </a:solidFill>
              <a:latin typeface="Aptos"/>
            </a:endParaRPr>
          </a:p>
          <a:p>
            <a:pPr marL="755650" indent="-755650">
              <a:spcAft>
                <a:spcPts val="200"/>
              </a:spcAft>
              <a:buAutoNum type="romanUcPeriod"/>
            </a:pPr>
            <a:r>
              <a:rPr lang="es-MX" sz="2000" b="1">
                <a:solidFill>
                  <a:schemeClr val="tx1">
                    <a:lumMod val="75000"/>
                    <a:lumOff val="25000"/>
                  </a:schemeClr>
                </a:solidFill>
                <a:latin typeface="Aptos"/>
              </a:rPr>
              <a:t>Externos</a:t>
            </a:r>
          </a:p>
          <a:p>
            <a:pPr marL="1670050" lvl="2" indent="-755650">
              <a:spcAft>
                <a:spcPts val="200"/>
              </a:spcAft>
              <a:buFont typeface="+mj-lt"/>
              <a:buAutoNum type="alphaLcParenR"/>
            </a:pPr>
            <a:r>
              <a:rPr lang="es-MX" sz="2000">
                <a:solidFill>
                  <a:schemeClr val="tx1">
                    <a:lumMod val="75000"/>
                    <a:lumOff val="25000"/>
                  </a:schemeClr>
                </a:solidFill>
                <a:latin typeface="Aptos"/>
              </a:rPr>
              <a:t>PTC con actividades académicas</a:t>
            </a:r>
          </a:p>
          <a:p>
            <a:pPr marL="1670050" lvl="2" indent="-755650">
              <a:spcAft>
                <a:spcPts val="200"/>
              </a:spcAft>
              <a:buFont typeface="+mj-lt"/>
              <a:buAutoNum type="alphaLcParenR"/>
            </a:pPr>
            <a:r>
              <a:rPr lang="es-MX" sz="2000">
                <a:solidFill>
                  <a:schemeClr val="tx1">
                    <a:lumMod val="75000"/>
                    <a:lumOff val="25000"/>
                  </a:schemeClr>
                </a:solidFill>
                <a:latin typeface="Aptos"/>
              </a:rPr>
              <a:t>Perfil acorde al programa de posgrado</a:t>
            </a:r>
          </a:p>
          <a:p>
            <a:pPr marL="1670050" lvl="2" indent="-755650">
              <a:spcAft>
                <a:spcPts val="200"/>
              </a:spcAft>
              <a:buFont typeface="+mj-lt"/>
              <a:buAutoNum type="alphaLcParenR"/>
            </a:pPr>
            <a:r>
              <a:rPr lang="es-MX" sz="2000">
                <a:solidFill>
                  <a:schemeClr val="tx1">
                    <a:lumMod val="75000"/>
                    <a:lumOff val="25000"/>
                  </a:schemeClr>
                </a:solidFill>
                <a:latin typeface="Aptos"/>
              </a:rPr>
              <a:t>SNII  O SNCA</a:t>
            </a:r>
          </a:p>
          <a:p>
            <a:pPr marL="1670050" lvl="2" indent="-755650">
              <a:spcAft>
                <a:spcPts val="200"/>
              </a:spcAft>
              <a:buFont typeface="+mj-lt"/>
              <a:buAutoNum type="alphaLcParenR"/>
            </a:pPr>
            <a:r>
              <a:rPr lang="es-MX" sz="2000">
                <a:solidFill>
                  <a:schemeClr val="tx1">
                    <a:lumMod val="75000"/>
                    <a:lumOff val="25000"/>
                  </a:schemeClr>
                </a:solidFill>
                <a:latin typeface="Aptos"/>
              </a:rPr>
              <a:t>Para los profesionalizantes. Tener experiencia profesional</a:t>
            </a:r>
          </a:p>
          <a:p>
            <a:pPr marL="1670050" lvl="2" indent="-755650">
              <a:spcAft>
                <a:spcPts val="200"/>
              </a:spcAft>
              <a:buFont typeface="+mj-lt"/>
              <a:buAutoNum type="alphaLcParenR"/>
            </a:pPr>
            <a:r>
              <a:rPr lang="es-MX" sz="2000">
                <a:solidFill>
                  <a:schemeClr val="tx1">
                    <a:lumMod val="75000"/>
                    <a:lumOff val="25000"/>
                  </a:schemeClr>
                </a:solidFill>
                <a:latin typeface="Aptos"/>
              </a:rPr>
              <a:t>Su participación será de acuerdo con los lineamientos</a:t>
            </a:r>
          </a:p>
          <a:p>
            <a:pPr marL="1670050" lvl="2" indent="-755650">
              <a:spcAft>
                <a:spcPts val="200"/>
              </a:spcAft>
              <a:buFont typeface="+mj-lt"/>
              <a:buAutoNum type="alphaLcParenR"/>
            </a:pPr>
            <a:r>
              <a:rPr lang="es-MX" sz="2000">
                <a:solidFill>
                  <a:schemeClr val="tx1">
                    <a:lumMod val="75000"/>
                    <a:lumOff val="25000"/>
                  </a:schemeClr>
                </a:solidFill>
                <a:latin typeface="Aptos"/>
              </a:rPr>
              <a:t>Su participación es honorífica</a:t>
            </a:r>
          </a:p>
        </p:txBody>
      </p:sp>
      <p:sp>
        <p:nvSpPr>
          <p:cNvPr id="5" name="TextBox 25">
            <a:extLst>
              <a:ext uri="{FF2B5EF4-FFF2-40B4-BE49-F238E27FC236}">
                <a16:creationId xmlns:a16="http://schemas.microsoft.com/office/drawing/2014/main" id="{18EBEFF0-9DA9-F78C-C237-6661E3F0863C}"/>
              </a:ext>
            </a:extLst>
          </p:cNvPr>
          <p:cNvSpPr txBox="1"/>
          <p:nvPr/>
        </p:nvSpPr>
        <p:spPr>
          <a:xfrm>
            <a:off x="2331720" y="6446520"/>
            <a:ext cx="9235440" cy="153888"/>
          </a:xfrm>
          <a:prstGeom prst="rect">
            <a:avLst/>
          </a:prstGeom>
          <a:noFill/>
        </p:spPr>
        <p:txBody>
          <a:bodyPr wrap="square" lIns="0" tIns="0" rIns="0" bIns="0">
            <a:spAutoFit/>
          </a:bodyPr>
          <a:lstStyle/>
          <a:p>
            <a:pPr algn="r"/>
            <a:r>
              <a:rPr lang="es-MX" sz="1000" i="1">
                <a:solidFill>
                  <a:schemeClr val="bg1">
                    <a:lumMod val="65000"/>
                  </a:schemeClr>
                </a:solidFill>
              </a:rPr>
              <a:t>Nota. Elaboración propia con base en Universidad Autónoma de Aguascalientes (2024b, art. 23).</a:t>
            </a:r>
            <a:endParaRPr sz="1000" i="1">
              <a:solidFill>
                <a:schemeClr val="bg1">
                  <a:lumMod val="65000"/>
                </a:schemeClr>
              </a:solidFill>
              <a:latin typeface="Aptos"/>
            </a:endParaRPr>
          </a:p>
        </p:txBody>
      </p:sp>
    </p:spTree>
    <p:extLst>
      <p:ext uri="{BB962C8B-B14F-4D97-AF65-F5344CB8AC3E}">
        <p14:creationId xmlns:p14="http://schemas.microsoft.com/office/powerpoint/2010/main" val="11609505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EBF2FF"/>
        </a:solidFill>
        <a:effectLst/>
      </p:bgPr>
    </p:bg>
    <p:spTree>
      <p:nvGrpSpPr>
        <p:cNvPr id="1" name="">
          <a:extLst>
            <a:ext uri="{FF2B5EF4-FFF2-40B4-BE49-F238E27FC236}">
              <a16:creationId xmlns:a16="http://schemas.microsoft.com/office/drawing/2014/main" id="{C4282F9F-B66F-8B2B-183D-40616E76E8C7}"/>
            </a:ext>
          </a:extLst>
        </p:cNvPr>
        <p:cNvGrpSpPr/>
        <p:nvPr/>
      </p:nvGrpSpPr>
      <p:grpSpPr>
        <a:xfrm>
          <a:off x="0" y="0"/>
          <a:ext cx="0" cy="0"/>
          <a:chOff x="0" y="0"/>
          <a:chExt cx="0" cy="0"/>
        </a:xfrm>
      </p:grpSpPr>
      <p:sp>
        <p:nvSpPr>
          <p:cNvPr id="25" name="TextBox 24">
            <a:extLst>
              <a:ext uri="{FF2B5EF4-FFF2-40B4-BE49-F238E27FC236}">
                <a16:creationId xmlns:a16="http://schemas.microsoft.com/office/drawing/2014/main" id="{FCD76522-788D-3E01-90B8-09B5A51BFB0D}"/>
              </a:ext>
            </a:extLst>
          </p:cNvPr>
          <p:cNvSpPr txBox="1"/>
          <p:nvPr/>
        </p:nvSpPr>
        <p:spPr>
          <a:xfrm>
            <a:off x="400496" y="414348"/>
            <a:ext cx="3594729" cy="1715534"/>
          </a:xfrm>
          <a:prstGeom prst="rect">
            <a:avLst/>
          </a:prstGeom>
          <a:noFill/>
        </p:spPr>
        <p:txBody>
          <a:bodyPr wrap="square" rtlCol="0">
            <a:spAutoFit/>
          </a:bodyPr>
          <a:lstStyle/>
          <a:p>
            <a:pPr>
              <a:lnSpc>
                <a:spcPts val="4200"/>
              </a:lnSpc>
            </a:pPr>
            <a:r>
              <a:rPr lang="es-ES_tradnl" sz="4000" b="1" noProof="0">
                <a:solidFill>
                  <a:schemeClr val="accent1">
                    <a:lumMod val="50000"/>
                    <a:lumOff val="50000"/>
                  </a:schemeClr>
                </a:solidFill>
                <a:latin typeface="Aptos" panose="020B0004020202020204" pitchFamily="34" charset="0"/>
              </a:rPr>
              <a:t>Consejo Académico </a:t>
            </a:r>
            <a:r>
              <a:rPr lang="es-ES_tradnl" sz="4000" noProof="0">
                <a:solidFill>
                  <a:schemeClr val="accent2">
                    <a:lumMod val="60000"/>
                    <a:lumOff val="40000"/>
                  </a:schemeClr>
                </a:solidFill>
                <a:latin typeface="Aptos" panose="020B0004020202020204" pitchFamily="34" charset="0"/>
              </a:rPr>
              <a:t>Funciones</a:t>
            </a:r>
          </a:p>
        </p:txBody>
      </p:sp>
      <p:sp>
        <p:nvSpPr>
          <p:cNvPr id="2" name="Rectangle 21">
            <a:extLst>
              <a:ext uri="{FF2B5EF4-FFF2-40B4-BE49-F238E27FC236}">
                <a16:creationId xmlns:a16="http://schemas.microsoft.com/office/drawing/2014/main" id="{A730B643-279E-0340-7618-1A55A1EB0D75}"/>
              </a:ext>
            </a:extLst>
          </p:cNvPr>
          <p:cNvSpPr>
            <a:spLocks noChangeAspect="1"/>
          </p:cNvSpPr>
          <p:nvPr/>
        </p:nvSpPr>
        <p:spPr>
          <a:xfrm>
            <a:off x="1" y="2363130"/>
            <a:ext cx="2130811" cy="2130811"/>
          </a:xfrm>
          <a:prstGeom prst="rect">
            <a:avLst/>
          </a:prstGeom>
          <a:solidFill>
            <a:schemeClr val="accent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s-ES_tradnl" sz="4400" noProof="0">
                <a:latin typeface="Aptos" panose="020B0004020202020204" pitchFamily="34" charset="0"/>
              </a:rPr>
              <a:t>Art. </a:t>
            </a:r>
            <a:r>
              <a:rPr lang="es-ES_tradnl" sz="4400" noProof="0">
                <a:solidFill>
                  <a:srgbClr val="92D050"/>
                </a:solidFill>
                <a:latin typeface="Aptos" panose="020B0004020202020204" pitchFamily="34" charset="0"/>
              </a:rPr>
              <a:t>24</a:t>
            </a:r>
          </a:p>
          <a:p>
            <a:pPr algn="ctr"/>
            <a:r>
              <a:rPr lang="es-ES_tradnl">
                <a:latin typeface="Aptos"/>
              </a:rPr>
              <a:t>Reglamento General de Posgrado</a:t>
            </a:r>
            <a:endParaRPr lang="es-ES_tradnl" noProof="0">
              <a:latin typeface="Aptos" panose="020B0004020202020204" pitchFamily="34" charset="0"/>
            </a:endParaRPr>
          </a:p>
        </p:txBody>
      </p:sp>
      <p:sp>
        <p:nvSpPr>
          <p:cNvPr id="3" name="Rectangle 21">
            <a:extLst>
              <a:ext uri="{FF2B5EF4-FFF2-40B4-BE49-F238E27FC236}">
                <a16:creationId xmlns:a16="http://schemas.microsoft.com/office/drawing/2014/main" id="{E3472A76-B05D-80DF-7EE1-BE9CB234EBD4}"/>
              </a:ext>
            </a:extLst>
          </p:cNvPr>
          <p:cNvSpPr>
            <a:spLocks noChangeAspect="1"/>
          </p:cNvSpPr>
          <p:nvPr/>
        </p:nvSpPr>
        <p:spPr>
          <a:xfrm>
            <a:off x="1" y="4727189"/>
            <a:ext cx="2130811" cy="213081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noProof="0">
              <a:solidFill>
                <a:schemeClr val="accent1"/>
              </a:solidFill>
              <a:latin typeface="Aptos" panose="020B0004020202020204" pitchFamily="34" charset="0"/>
            </a:endParaRPr>
          </a:p>
        </p:txBody>
      </p:sp>
      <p:sp>
        <p:nvSpPr>
          <p:cNvPr id="4" name="CuadroTexto 3">
            <a:extLst>
              <a:ext uri="{FF2B5EF4-FFF2-40B4-BE49-F238E27FC236}">
                <a16:creationId xmlns:a16="http://schemas.microsoft.com/office/drawing/2014/main" id="{DD0E9D38-108B-D314-4C29-B0FC00F632F9}"/>
              </a:ext>
            </a:extLst>
          </p:cNvPr>
          <p:cNvSpPr txBox="1"/>
          <p:nvPr/>
        </p:nvSpPr>
        <p:spPr>
          <a:xfrm>
            <a:off x="3995225" y="824441"/>
            <a:ext cx="7540283" cy="5209118"/>
          </a:xfrm>
          <a:prstGeom prst="rect">
            <a:avLst/>
          </a:prstGeom>
          <a:noFill/>
        </p:spPr>
        <p:txBody>
          <a:bodyPr wrap="square">
            <a:spAutoFit/>
          </a:bodyPr>
          <a:lstStyle/>
          <a:p>
            <a:pPr marL="756000" indent="-756000">
              <a:spcAft>
                <a:spcPts val="900"/>
              </a:spcAft>
              <a:buFont typeface="+mj-lt"/>
              <a:buAutoNum type="romanUcPeriod"/>
            </a:pPr>
            <a:r>
              <a:rPr lang="es-MX" sz="2000">
                <a:solidFill>
                  <a:schemeClr val="tx1">
                    <a:lumMod val="75000"/>
                    <a:lumOff val="25000"/>
                  </a:schemeClr>
                </a:solidFill>
                <a:latin typeface="Aptos" panose="020B0004020202020204" pitchFamily="34" charset="0"/>
              </a:rPr>
              <a:t>Coadyuvar al fortalecimiento del programa de posgrado</a:t>
            </a:r>
          </a:p>
          <a:p>
            <a:pPr marL="756000" indent="-756000">
              <a:spcAft>
                <a:spcPts val="900"/>
              </a:spcAft>
              <a:buFont typeface="+mj-lt"/>
              <a:buAutoNum type="romanUcPeriod"/>
            </a:pPr>
            <a:r>
              <a:rPr lang="es-MX" sz="2000">
                <a:solidFill>
                  <a:schemeClr val="tx1">
                    <a:lumMod val="75000"/>
                    <a:lumOff val="25000"/>
                  </a:schemeClr>
                </a:solidFill>
                <a:latin typeface="Aptos" panose="020B0004020202020204" pitchFamily="34" charset="0"/>
              </a:rPr>
              <a:t>Rediseñar el Plan de Estudios</a:t>
            </a:r>
          </a:p>
          <a:p>
            <a:pPr marL="756000" indent="-756000">
              <a:spcAft>
                <a:spcPts val="900"/>
              </a:spcAft>
              <a:buFont typeface="+mj-lt"/>
              <a:buAutoNum type="romanUcPeriod"/>
            </a:pPr>
            <a:r>
              <a:rPr lang="es-MX" sz="2000">
                <a:solidFill>
                  <a:schemeClr val="tx1">
                    <a:lumMod val="75000"/>
                    <a:lumOff val="25000"/>
                  </a:schemeClr>
                </a:solidFill>
                <a:latin typeface="Aptos" panose="020B0004020202020204" pitchFamily="34" charset="0"/>
              </a:rPr>
              <a:t>Proponer mejoras a los programas de materias en todo momento incluir aspectos de responsabilidad social, identidad nacional, respeto a la vida, medio ambiente</a:t>
            </a:r>
          </a:p>
          <a:p>
            <a:pPr marL="756000" indent="-756000">
              <a:spcAft>
                <a:spcPts val="900"/>
              </a:spcAft>
              <a:buFont typeface="+mj-lt"/>
              <a:buAutoNum type="romanUcPeriod"/>
            </a:pPr>
            <a:r>
              <a:rPr lang="es-MX" sz="2000">
                <a:solidFill>
                  <a:schemeClr val="tx1">
                    <a:lumMod val="75000"/>
                    <a:lumOff val="25000"/>
                  </a:schemeClr>
                </a:solidFill>
                <a:latin typeface="Aptos" panose="020B0004020202020204" pitchFamily="34" charset="0"/>
              </a:rPr>
              <a:t>Velar por el nivel académico y la calidad del programa</a:t>
            </a:r>
          </a:p>
          <a:p>
            <a:pPr marL="756000" indent="-756000">
              <a:spcAft>
                <a:spcPts val="900"/>
              </a:spcAft>
              <a:buFont typeface="+mj-lt"/>
              <a:buAutoNum type="romanUcPeriod"/>
            </a:pPr>
            <a:r>
              <a:rPr lang="es-MX" sz="2000">
                <a:solidFill>
                  <a:schemeClr val="tx1">
                    <a:lumMod val="75000"/>
                    <a:lumOff val="25000"/>
                  </a:schemeClr>
                </a:solidFill>
                <a:latin typeface="Aptos" panose="020B0004020202020204" pitchFamily="34" charset="0"/>
              </a:rPr>
              <a:t>Proponer criterios y mecanismos de selección, permanencia, egreso y titulación de estudiantes para asegurar la eficiencia terminal y la titulación</a:t>
            </a:r>
          </a:p>
          <a:p>
            <a:pPr marL="756000" indent="-756000">
              <a:spcAft>
                <a:spcPts val="900"/>
              </a:spcAft>
              <a:buFont typeface="+mj-lt"/>
              <a:buAutoNum type="romanUcPeriod"/>
            </a:pPr>
            <a:r>
              <a:rPr lang="es-MX" sz="2000">
                <a:solidFill>
                  <a:schemeClr val="tx1">
                    <a:lumMod val="75000"/>
                    <a:lumOff val="25000"/>
                  </a:schemeClr>
                </a:solidFill>
                <a:latin typeface="Aptos" panose="020B0004020202020204" pitchFamily="34" charset="0"/>
              </a:rPr>
              <a:t>Llevar a acabo el proceso de evaluación, selección e ingreso al posgrado</a:t>
            </a:r>
          </a:p>
          <a:p>
            <a:pPr marL="756000" indent="-756000">
              <a:spcAft>
                <a:spcPts val="900"/>
              </a:spcAft>
              <a:buFont typeface="+mj-lt"/>
              <a:buAutoNum type="romanUcPeriod"/>
            </a:pPr>
            <a:r>
              <a:rPr lang="es-MX" sz="2000">
                <a:solidFill>
                  <a:schemeClr val="tx1">
                    <a:lumMod val="75000"/>
                    <a:lumOff val="25000"/>
                  </a:schemeClr>
                </a:solidFill>
                <a:latin typeface="Aptos" panose="020B0004020202020204" pitchFamily="34" charset="0"/>
              </a:rPr>
              <a:t>Llevar a cabo mecanismos para la vinculación académica, con otros sectores de la sociedad y con el pregrado</a:t>
            </a:r>
          </a:p>
          <a:p>
            <a:pPr marL="756000" indent="-756000">
              <a:spcAft>
                <a:spcPts val="900"/>
              </a:spcAft>
              <a:buFont typeface="+mj-lt"/>
              <a:buAutoNum type="romanUcPeriod"/>
            </a:pPr>
            <a:r>
              <a:rPr lang="es-MX" sz="2000">
                <a:solidFill>
                  <a:schemeClr val="tx1">
                    <a:lumMod val="75000"/>
                    <a:lumOff val="25000"/>
                  </a:schemeClr>
                </a:solidFill>
                <a:latin typeface="Aptos" panose="020B0004020202020204" pitchFamily="34" charset="0"/>
              </a:rPr>
              <a:t>Participar en la evaluación de equivalencia y la revalidación</a:t>
            </a:r>
          </a:p>
        </p:txBody>
      </p:sp>
      <p:sp>
        <p:nvSpPr>
          <p:cNvPr id="6" name="TextBox 25">
            <a:extLst>
              <a:ext uri="{FF2B5EF4-FFF2-40B4-BE49-F238E27FC236}">
                <a16:creationId xmlns:a16="http://schemas.microsoft.com/office/drawing/2014/main" id="{57009F9C-6A28-E8E2-8EB4-21FAE4E946FD}"/>
              </a:ext>
            </a:extLst>
          </p:cNvPr>
          <p:cNvSpPr txBox="1"/>
          <p:nvPr/>
        </p:nvSpPr>
        <p:spPr>
          <a:xfrm>
            <a:off x="2331720" y="6446520"/>
            <a:ext cx="9235440" cy="153888"/>
          </a:xfrm>
          <a:prstGeom prst="rect">
            <a:avLst/>
          </a:prstGeom>
          <a:noFill/>
        </p:spPr>
        <p:txBody>
          <a:bodyPr wrap="square" lIns="0" tIns="0" rIns="0" bIns="0">
            <a:spAutoFit/>
          </a:bodyPr>
          <a:lstStyle/>
          <a:p>
            <a:pPr algn="r"/>
            <a:r>
              <a:rPr lang="es-MX" sz="1000" i="1">
                <a:solidFill>
                  <a:schemeClr val="bg1">
                    <a:lumMod val="65000"/>
                  </a:schemeClr>
                </a:solidFill>
              </a:rPr>
              <a:t>(Universidad Autónoma de Aguascalientes, 2024b, art. 24)</a:t>
            </a:r>
            <a:endParaRPr sz="1000" i="1">
              <a:solidFill>
                <a:schemeClr val="bg1">
                  <a:lumMod val="65000"/>
                </a:schemeClr>
              </a:solidFill>
              <a:latin typeface="Aptos"/>
            </a:endParaRPr>
          </a:p>
        </p:txBody>
      </p:sp>
    </p:spTree>
    <p:extLst>
      <p:ext uri="{BB962C8B-B14F-4D97-AF65-F5344CB8AC3E}">
        <p14:creationId xmlns:p14="http://schemas.microsoft.com/office/powerpoint/2010/main" val="25038409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EBF2FF"/>
        </a:solidFill>
        <a:effectLst/>
      </p:bgPr>
    </p:bg>
    <p:spTree>
      <p:nvGrpSpPr>
        <p:cNvPr id="1" name="">
          <a:extLst>
            <a:ext uri="{FF2B5EF4-FFF2-40B4-BE49-F238E27FC236}">
              <a16:creationId xmlns:a16="http://schemas.microsoft.com/office/drawing/2014/main" id="{F361B6CF-08F7-E3ED-13B0-5E0035DCA1B4}"/>
            </a:ext>
          </a:extLst>
        </p:cNvPr>
        <p:cNvGrpSpPr/>
        <p:nvPr/>
      </p:nvGrpSpPr>
      <p:grpSpPr>
        <a:xfrm>
          <a:off x="0" y="0"/>
          <a:ext cx="0" cy="0"/>
          <a:chOff x="0" y="0"/>
          <a:chExt cx="0" cy="0"/>
        </a:xfrm>
      </p:grpSpPr>
      <p:sp>
        <p:nvSpPr>
          <p:cNvPr id="25" name="TextBox 24">
            <a:extLst>
              <a:ext uri="{FF2B5EF4-FFF2-40B4-BE49-F238E27FC236}">
                <a16:creationId xmlns:a16="http://schemas.microsoft.com/office/drawing/2014/main" id="{65882CA7-A0D7-3137-131A-4914EB3119DE}"/>
              </a:ext>
            </a:extLst>
          </p:cNvPr>
          <p:cNvSpPr txBox="1"/>
          <p:nvPr/>
        </p:nvSpPr>
        <p:spPr>
          <a:xfrm>
            <a:off x="400496" y="414348"/>
            <a:ext cx="3594729" cy="1715534"/>
          </a:xfrm>
          <a:prstGeom prst="rect">
            <a:avLst/>
          </a:prstGeom>
          <a:noFill/>
        </p:spPr>
        <p:txBody>
          <a:bodyPr wrap="square" rtlCol="0">
            <a:spAutoFit/>
          </a:bodyPr>
          <a:lstStyle/>
          <a:p>
            <a:pPr>
              <a:lnSpc>
                <a:spcPts val="4200"/>
              </a:lnSpc>
            </a:pPr>
            <a:r>
              <a:rPr lang="es-ES_tradnl" sz="4000" b="1" noProof="0">
                <a:solidFill>
                  <a:schemeClr val="accent1">
                    <a:lumMod val="50000"/>
                    <a:lumOff val="50000"/>
                  </a:schemeClr>
                </a:solidFill>
                <a:latin typeface="Aptos" panose="020B0004020202020204" pitchFamily="34" charset="0"/>
              </a:rPr>
              <a:t>Consejo Académico </a:t>
            </a:r>
            <a:r>
              <a:rPr lang="es-ES_tradnl" sz="4000" noProof="0">
                <a:solidFill>
                  <a:schemeClr val="accent2">
                    <a:lumMod val="60000"/>
                    <a:lumOff val="40000"/>
                  </a:schemeClr>
                </a:solidFill>
                <a:latin typeface="Aptos" panose="020B0004020202020204" pitchFamily="34" charset="0"/>
              </a:rPr>
              <a:t>Funciones</a:t>
            </a:r>
          </a:p>
        </p:txBody>
      </p:sp>
      <p:sp>
        <p:nvSpPr>
          <p:cNvPr id="2" name="Rectangle 21">
            <a:extLst>
              <a:ext uri="{FF2B5EF4-FFF2-40B4-BE49-F238E27FC236}">
                <a16:creationId xmlns:a16="http://schemas.microsoft.com/office/drawing/2014/main" id="{ACB37824-2C58-A39E-2BA4-FA59E77E0F07}"/>
              </a:ext>
            </a:extLst>
          </p:cNvPr>
          <p:cNvSpPr>
            <a:spLocks noChangeAspect="1"/>
          </p:cNvSpPr>
          <p:nvPr/>
        </p:nvSpPr>
        <p:spPr>
          <a:xfrm>
            <a:off x="1" y="2363130"/>
            <a:ext cx="2130811" cy="2130811"/>
          </a:xfrm>
          <a:prstGeom prst="rect">
            <a:avLst/>
          </a:prstGeom>
          <a:solidFill>
            <a:schemeClr val="accent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s-ES_tradnl" sz="4400" noProof="0">
                <a:latin typeface="Aptos" panose="020B0004020202020204" pitchFamily="34" charset="0"/>
              </a:rPr>
              <a:t>Art. </a:t>
            </a:r>
            <a:r>
              <a:rPr lang="es-ES_tradnl" sz="4400" noProof="0">
                <a:solidFill>
                  <a:srgbClr val="92D050"/>
                </a:solidFill>
                <a:latin typeface="Aptos" panose="020B0004020202020204" pitchFamily="34" charset="0"/>
              </a:rPr>
              <a:t>24</a:t>
            </a:r>
          </a:p>
          <a:p>
            <a:pPr algn="ctr"/>
            <a:r>
              <a:rPr lang="es-ES_tradnl">
                <a:latin typeface="Aptos"/>
              </a:rPr>
              <a:t>Reglamento General de Posgrado</a:t>
            </a:r>
            <a:endParaRPr lang="es-ES_tradnl" noProof="0">
              <a:latin typeface="Aptos" panose="020B0004020202020204" pitchFamily="34" charset="0"/>
            </a:endParaRPr>
          </a:p>
        </p:txBody>
      </p:sp>
      <p:sp>
        <p:nvSpPr>
          <p:cNvPr id="3" name="Rectangle 21">
            <a:extLst>
              <a:ext uri="{FF2B5EF4-FFF2-40B4-BE49-F238E27FC236}">
                <a16:creationId xmlns:a16="http://schemas.microsoft.com/office/drawing/2014/main" id="{2737BBC0-C4B3-56EE-06F3-B5EB8707166B}"/>
              </a:ext>
            </a:extLst>
          </p:cNvPr>
          <p:cNvSpPr>
            <a:spLocks noChangeAspect="1"/>
          </p:cNvSpPr>
          <p:nvPr/>
        </p:nvSpPr>
        <p:spPr>
          <a:xfrm>
            <a:off x="1" y="4727189"/>
            <a:ext cx="2130811" cy="213081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noProof="0">
              <a:solidFill>
                <a:schemeClr val="accent1"/>
              </a:solidFill>
              <a:latin typeface="Aptos" panose="020B0004020202020204" pitchFamily="34" charset="0"/>
            </a:endParaRPr>
          </a:p>
        </p:txBody>
      </p:sp>
      <p:sp>
        <p:nvSpPr>
          <p:cNvPr id="5" name="CuadroTexto 4">
            <a:extLst>
              <a:ext uri="{FF2B5EF4-FFF2-40B4-BE49-F238E27FC236}">
                <a16:creationId xmlns:a16="http://schemas.microsoft.com/office/drawing/2014/main" id="{AECB663F-4D06-7AEB-8B89-D78D7CFE985C}"/>
              </a:ext>
            </a:extLst>
          </p:cNvPr>
          <p:cNvSpPr txBox="1"/>
          <p:nvPr/>
        </p:nvSpPr>
        <p:spPr>
          <a:xfrm>
            <a:off x="3995226" y="920621"/>
            <a:ext cx="7277388" cy="5016758"/>
          </a:xfrm>
          <a:prstGeom prst="rect">
            <a:avLst/>
          </a:prstGeom>
          <a:noFill/>
        </p:spPr>
        <p:txBody>
          <a:bodyPr wrap="square">
            <a:spAutoFit/>
          </a:bodyPr>
          <a:lstStyle/>
          <a:p>
            <a:pPr marL="756000" indent="-756000">
              <a:spcAft>
                <a:spcPts val="1800"/>
              </a:spcAft>
              <a:buAutoNum type="romanUcPeriod" startAt="9"/>
            </a:pPr>
            <a:r>
              <a:rPr lang="es-MX" sz="2000">
                <a:solidFill>
                  <a:schemeClr val="tx1">
                    <a:lumMod val="75000"/>
                    <a:lumOff val="25000"/>
                  </a:schemeClr>
                </a:solidFill>
                <a:latin typeface="Aptos" panose="020B0004020202020204" pitchFamily="34" charset="0"/>
              </a:rPr>
              <a:t>Validar las actividades producto de la movilidad.</a:t>
            </a:r>
          </a:p>
          <a:p>
            <a:pPr marL="756000" indent="-756000">
              <a:spcAft>
                <a:spcPts val="1800"/>
              </a:spcAft>
              <a:buAutoNum type="romanUcPeriod" startAt="9"/>
            </a:pPr>
            <a:r>
              <a:rPr lang="es-MX" sz="2000">
                <a:solidFill>
                  <a:schemeClr val="tx1">
                    <a:lumMod val="75000"/>
                    <a:lumOff val="25000"/>
                  </a:schemeClr>
                </a:solidFill>
                <a:latin typeface="Aptos" panose="020B0004020202020204" pitchFamily="34" charset="0"/>
              </a:rPr>
              <a:t>Revisar y opinar sobre la incorporación o desincorporación de Centros Académicos de la Universidad o la participación de instituciones externas.</a:t>
            </a:r>
          </a:p>
          <a:p>
            <a:pPr marL="756000" indent="-756000">
              <a:spcAft>
                <a:spcPts val="1800"/>
              </a:spcAft>
              <a:buAutoNum type="romanUcPeriod" startAt="9"/>
            </a:pPr>
            <a:r>
              <a:rPr lang="es-MX" sz="2000">
                <a:solidFill>
                  <a:schemeClr val="tx1">
                    <a:lumMod val="75000"/>
                    <a:lumOff val="25000"/>
                  </a:schemeClr>
                </a:solidFill>
                <a:latin typeface="Aptos" panose="020B0004020202020204" pitchFamily="34" charset="0"/>
              </a:rPr>
              <a:t>Proponer, en coordinación con el personal académico y estudiantes, la designación del personal académico para la dirección del trabajo de grado, así como de aquellas personas que conformen el Comité Tutorial.</a:t>
            </a:r>
          </a:p>
          <a:p>
            <a:pPr marL="756000" indent="-756000">
              <a:spcAft>
                <a:spcPts val="1800"/>
              </a:spcAft>
              <a:buAutoNum type="romanUcPeriod" startAt="9"/>
            </a:pPr>
            <a:r>
              <a:rPr lang="es-MX" sz="2000">
                <a:solidFill>
                  <a:schemeClr val="tx1">
                    <a:lumMod val="75000"/>
                    <a:lumOff val="25000"/>
                  </a:schemeClr>
                </a:solidFill>
                <a:latin typeface="Aptos" panose="020B0004020202020204" pitchFamily="34" charset="0"/>
              </a:rPr>
              <a:t>Procurar el equilibrio entre las líneas de investigación, así como en los integrantes del Núcleo Académico. En todo momento no deberá de exceder el número de estudiantes de acuerdo al SNP.</a:t>
            </a:r>
          </a:p>
          <a:p>
            <a:pPr marL="756000" indent="-756000">
              <a:spcAft>
                <a:spcPts val="1800"/>
              </a:spcAft>
              <a:buAutoNum type="romanUcPeriod" startAt="9"/>
            </a:pPr>
            <a:r>
              <a:rPr lang="es-MX" sz="2000">
                <a:solidFill>
                  <a:schemeClr val="tx1">
                    <a:lumMod val="75000"/>
                    <a:lumOff val="25000"/>
                  </a:schemeClr>
                </a:solidFill>
                <a:latin typeface="Aptos" panose="020B0004020202020204" pitchFamily="34" charset="0"/>
              </a:rPr>
              <a:t>Dictaminar el proyecto del trabajo de grado.</a:t>
            </a:r>
          </a:p>
        </p:txBody>
      </p:sp>
      <p:sp>
        <p:nvSpPr>
          <p:cNvPr id="6" name="TextBox 25">
            <a:extLst>
              <a:ext uri="{FF2B5EF4-FFF2-40B4-BE49-F238E27FC236}">
                <a16:creationId xmlns:a16="http://schemas.microsoft.com/office/drawing/2014/main" id="{5198FFFE-D2CC-2B0D-453E-F5B3D588A206}"/>
              </a:ext>
            </a:extLst>
          </p:cNvPr>
          <p:cNvSpPr txBox="1"/>
          <p:nvPr/>
        </p:nvSpPr>
        <p:spPr>
          <a:xfrm>
            <a:off x="2331720" y="6446520"/>
            <a:ext cx="9235440" cy="153888"/>
          </a:xfrm>
          <a:prstGeom prst="rect">
            <a:avLst/>
          </a:prstGeom>
          <a:noFill/>
        </p:spPr>
        <p:txBody>
          <a:bodyPr wrap="square" lIns="0" tIns="0" rIns="0" bIns="0">
            <a:spAutoFit/>
          </a:bodyPr>
          <a:lstStyle/>
          <a:p>
            <a:pPr algn="r"/>
            <a:r>
              <a:rPr lang="es-MX" sz="1000" i="1">
                <a:solidFill>
                  <a:schemeClr val="bg1">
                    <a:lumMod val="65000"/>
                  </a:schemeClr>
                </a:solidFill>
              </a:rPr>
              <a:t>(Universidad Autónoma de Aguascalientes, 2024b, art. 24)</a:t>
            </a:r>
            <a:endParaRPr sz="1000" i="1">
              <a:solidFill>
                <a:schemeClr val="bg1">
                  <a:lumMod val="65000"/>
                </a:schemeClr>
              </a:solidFill>
              <a:latin typeface="Aptos"/>
            </a:endParaRPr>
          </a:p>
        </p:txBody>
      </p:sp>
    </p:spTree>
    <p:extLst>
      <p:ext uri="{BB962C8B-B14F-4D97-AF65-F5344CB8AC3E}">
        <p14:creationId xmlns:p14="http://schemas.microsoft.com/office/powerpoint/2010/main" val="1961944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EBF2FF"/>
        </a:solidFill>
        <a:effectLst/>
      </p:bgPr>
    </p:bg>
    <p:spTree>
      <p:nvGrpSpPr>
        <p:cNvPr id="1" name="">
          <a:extLst>
            <a:ext uri="{FF2B5EF4-FFF2-40B4-BE49-F238E27FC236}">
              <a16:creationId xmlns:a16="http://schemas.microsoft.com/office/drawing/2014/main" id="{45763FB5-880E-CF48-50D9-C73CB0E44711}"/>
            </a:ext>
          </a:extLst>
        </p:cNvPr>
        <p:cNvGrpSpPr/>
        <p:nvPr/>
      </p:nvGrpSpPr>
      <p:grpSpPr>
        <a:xfrm>
          <a:off x="0" y="0"/>
          <a:ext cx="0" cy="0"/>
          <a:chOff x="0" y="0"/>
          <a:chExt cx="0" cy="0"/>
        </a:xfrm>
      </p:grpSpPr>
      <p:sp>
        <p:nvSpPr>
          <p:cNvPr id="25" name="TextBox 24">
            <a:extLst>
              <a:ext uri="{FF2B5EF4-FFF2-40B4-BE49-F238E27FC236}">
                <a16:creationId xmlns:a16="http://schemas.microsoft.com/office/drawing/2014/main" id="{2A9D3D23-FC83-6136-D10F-3FE449FC3B67}"/>
              </a:ext>
            </a:extLst>
          </p:cNvPr>
          <p:cNvSpPr txBox="1"/>
          <p:nvPr/>
        </p:nvSpPr>
        <p:spPr>
          <a:xfrm>
            <a:off x="400496" y="414348"/>
            <a:ext cx="3594729" cy="1715534"/>
          </a:xfrm>
          <a:prstGeom prst="rect">
            <a:avLst/>
          </a:prstGeom>
          <a:noFill/>
        </p:spPr>
        <p:txBody>
          <a:bodyPr wrap="square" rtlCol="0">
            <a:spAutoFit/>
          </a:bodyPr>
          <a:lstStyle/>
          <a:p>
            <a:pPr>
              <a:lnSpc>
                <a:spcPts val="4200"/>
              </a:lnSpc>
            </a:pPr>
            <a:r>
              <a:rPr lang="es-ES_tradnl" sz="4000" b="1" noProof="0">
                <a:solidFill>
                  <a:schemeClr val="accent1">
                    <a:lumMod val="50000"/>
                    <a:lumOff val="50000"/>
                  </a:schemeClr>
                </a:solidFill>
                <a:latin typeface="Aptos" panose="020B0004020202020204" pitchFamily="34" charset="0"/>
              </a:rPr>
              <a:t>Consejo Académico </a:t>
            </a:r>
            <a:r>
              <a:rPr lang="es-ES_tradnl" sz="4000" noProof="0">
                <a:solidFill>
                  <a:schemeClr val="accent2">
                    <a:lumMod val="60000"/>
                    <a:lumOff val="40000"/>
                  </a:schemeClr>
                </a:solidFill>
                <a:latin typeface="Aptos" panose="020B0004020202020204" pitchFamily="34" charset="0"/>
              </a:rPr>
              <a:t>Funciones</a:t>
            </a:r>
          </a:p>
        </p:txBody>
      </p:sp>
      <p:sp>
        <p:nvSpPr>
          <p:cNvPr id="2" name="Rectangle 21">
            <a:extLst>
              <a:ext uri="{FF2B5EF4-FFF2-40B4-BE49-F238E27FC236}">
                <a16:creationId xmlns:a16="http://schemas.microsoft.com/office/drawing/2014/main" id="{2DD1F995-355A-40F4-111D-1B58258F2617}"/>
              </a:ext>
            </a:extLst>
          </p:cNvPr>
          <p:cNvSpPr>
            <a:spLocks noChangeAspect="1"/>
          </p:cNvSpPr>
          <p:nvPr/>
        </p:nvSpPr>
        <p:spPr>
          <a:xfrm>
            <a:off x="1" y="2363130"/>
            <a:ext cx="2130811" cy="2130811"/>
          </a:xfrm>
          <a:prstGeom prst="rect">
            <a:avLst/>
          </a:prstGeom>
          <a:solidFill>
            <a:schemeClr val="accent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s-ES_tradnl" sz="4400" noProof="0">
                <a:latin typeface="Aptos" panose="020B0004020202020204" pitchFamily="34" charset="0"/>
              </a:rPr>
              <a:t>Art. </a:t>
            </a:r>
            <a:r>
              <a:rPr lang="es-ES_tradnl" sz="4400" noProof="0">
                <a:solidFill>
                  <a:srgbClr val="92D050"/>
                </a:solidFill>
                <a:latin typeface="Aptos" panose="020B0004020202020204" pitchFamily="34" charset="0"/>
              </a:rPr>
              <a:t>24</a:t>
            </a:r>
          </a:p>
          <a:p>
            <a:pPr algn="ctr"/>
            <a:r>
              <a:rPr lang="es-ES_tradnl">
                <a:latin typeface="Aptos"/>
              </a:rPr>
              <a:t>Reglamento General de Posgrado</a:t>
            </a:r>
            <a:endParaRPr lang="es-ES_tradnl" noProof="0">
              <a:latin typeface="Aptos" panose="020B0004020202020204" pitchFamily="34" charset="0"/>
            </a:endParaRPr>
          </a:p>
        </p:txBody>
      </p:sp>
      <p:sp>
        <p:nvSpPr>
          <p:cNvPr id="3" name="Rectangle 21">
            <a:extLst>
              <a:ext uri="{FF2B5EF4-FFF2-40B4-BE49-F238E27FC236}">
                <a16:creationId xmlns:a16="http://schemas.microsoft.com/office/drawing/2014/main" id="{B478144B-B251-9637-3FF6-EA0FEB4C289A}"/>
              </a:ext>
            </a:extLst>
          </p:cNvPr>
          <p:cNvSpPr>
            <a:spLocks noChangeAspect="1"/>
          </p:cNvSpPr>
          <p:nvPr/>
        </p:nvSpPr>
        <p:spPr>
          <a:xfrm>
            <a:off x="1" y="4727189"/>
            <a:ext cx="2130811" cy="213081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noProof="0">
              <a:solidFill>
                <a:schemeClr val="accent1"/>
              </a:solidFill>
              <a:latin typeface="Aptos" panose="020B0004020202020204" pitchFamily="34" charset="0"/>
            </a:endParaRPr>
          </a:p>
        </p:txBody>
      </p:sp>
      <p:sp>
        <p:nvSpPr>
          <p:cNvPr id="4" name="CuadroTexto 3">
            <a:extLst>
              <a:ext uri="{FF2B5EF4-FFF2-40B4-BE49-F238E27FC236}">
                <a16:creationId xmlns:a16="http://schemas.microsoft.com/office/drawing/2014/main" id="{E36B0C7D-C3E0-6417-4CE4-05D76CBFF1AF}"/>
              </a:ext>
            </a:extLst>
          </p:cNvPr>
          <p:cNvSpPr txBox="1"/>
          <p:nvPr/>
        </p:nvSpPr>
        <p:spPr>
          <a:xfrm>
            <a:off x="3995225" y="458956"/>
            <a:ext cx="7906043" cy="5940088"/>
          </a:xfrm>
          <a:prstGeom prst="rect">
            <a:avLst/>
          </a:prstGeom>
          <a:noFill/>
        </p:spPr>
        <p:txBody>
          <a:bodyPr wrap="square">
            <a:spAutoFit/>
          </a:bodyPr>
          <a:lstStyle/>
          <a:p>
            <a:pPr marL="756000" indent="-756000">
              <a:spcAft>
                <a:spcPts val="900"/>
              </a:spcAft>
              <a:buAutoNum type="romanUcPeriod" startAt="14"/>
            </a:pPr>
            <a:r>
              <a:rPr lang="es-MX" sz="2000">
                <a:solidFill>
                  <a:schemeClr val="tx1">
                    <a:lumMod val="75000"/>
                    <a:lumOff val="25000"/>
                  </a:schemeClr>
                </a:solidFill>
                <a:latin typeface="Aptos" panose="020B0004020202020204" pitchFamily="34" charset="0"/>
              </a:rPr>
              <a:t>Proponer el ingreso, reingreso y permanencia de las personas que conforman el Núcleo Académico.</a:t>
            </a:r>
          </a:p>
          <a:p>
            <a:pPr marL="756000" indent="-756000">
              <a:spcAft>
                <a:spcPts val="900"/>
              </a:spcAft>
              <a:buAutoNum type="romanUcPeriod" startAt="14"/>
            </a:pPr>
            <a:r>
              <a:rPr lang="es-MX" sz="2000">
                <a:solidFill>
                  <a:schemeClr val="tx1">
                    <a:lumMod val="75000"/>
                    <a:lumOff val="25000"/>
                  </a:schemeClr>
                </a:solidFill>
                <a:latin typeface="Aptos" panose="020B0004020202020204" pitchFamily="34" charset="0"/>
              </a:rPr>
              <a:t>Revisar el cumplimiento del plan de estudios.</a:t>
            </a:r>
          </a:p>
          <a:p>
            <a:pPr marL="756000" indent="-756000">
              <a:spcAft>
                <a:spcPts val="900"/>
              </a:spcAft>
              <a:buAutoNum type="romanUcPeriod" startAt="14"/>
            </a:pPr>
            <a:r>
              <a:rPr lang="es-ES_tradnl" sz="2000">
                <a:latin typeface="Aptos" panose="020B0004020202020204" pitchFamily="34" charset="0"/>
              </a:rPr>
              <a:t>Revisar y dictaminar las bajas temporales o definitivas de estudiantes.</a:t>
            </a:r>
          </a:p>
          <a:p>
            <a:pPr marL="756000" indent="-756000">
              <a:spcAft>
                <a:spcPts val="900"/>
              </a:spcAft>
              <a:buAutoNum type="romanUcPeriod" startAt="14"/>
            </a:pPr>
            <a:r>
              <a:rPr lang="es-ES_tradnl" sz="2000">
                <a:latin typeface="Aptos" panose="020B0004020202020204" pitchFamily="34" charset="0"/>
              </a:rPr>
              <a:t>Proponer mejoras en las estrategias de operación del posgrado.</a:t>
            </a:r>
          </a:p>
          <a:p>
            <a:pPr marL="756000" indent="-756000">
              <a:spcAft>
                <a:spcPts val="900"/>
              </a:spcAft>
              <a:buAutoNum type="romanUcPeriod" startAt="14"/>
            </a:pPr>
            <a:r>
              <a:rPr lang="es-ES_tradnl" sz="2000">
                <a:latin typeface="Aptos" panose="020B0004020202020204" pitchFamily="34" charset="0"/>
              </a:rPr>
              <a:t>Emitir el dictamen correspondiente en caso de inconformidades presentadas por estudiantes.</a:t>
            </a:r>
          </a:p>
          <a:p>
            <a:pPr marL="756000" indent="-756000">
              <a:spcAft>
                <a:spcPts val="900"/>
              </a:spcAft>
              <a:buAutoNum type="romanUcPeriod" startAt="14"/>
            </a:pPr>
            <a:r>
              <a:rPr lang="es-ES_tradnl" sz="2000">
                <a:latin typeface="Aptos" panose="020B0004020202020204" pitchFamily="34" charset="0"/>
              </a:rPr>
              <a:t>Planear anticipadamente las actividades del programa.</a:t>
            </a:r>
          </a:p>
          <a:p>
            <a:pPr marL="756000" indent="-756000">
              <a:spcAft>
                <a:spcPts val="900"/>
              </a:spcAft>
              <a:buAutoNum type="romanUcPeriod" startAt="14"/>
            </a:pPr>
            <a:r>
              <a:rPr lang="es-MX" sz="2000">
                <a:latin typeface="Aptos" panose="020B0004020202020204" pitchFamily="34" charset="0"/>
              </a:rPr>
              <a:t>Evaluar y mantener la calidad del programa de posgrado y su pertinencia social y científica.</a:t>
            </a:r>
          </a:p>
          <a:p>
            <a:pPr marL="756000" indent="-756000">
              <a:spcAft>
                <a:spcPts val="900"/>
              </a:spcAft>
              <a:buAutoNum type="romanUcPeriod" startAt="14"/>
            </a:pPr>
            <a:r>
              <a:rPr lang="es-MX" sz="2000">
                <a:latin typeface="Aptos" panose="020B0004020202020204" pitchFamily="34" charset="0"/>
              </a:rPr>
              <a:t>Buscar y proponer fuentes externas de financiamiento para apoyo a estudiantes y coadyuvar al incremento del financiamiento del posgrado.</a:t>
            </a:r>
          </a:p>
          <a:p>
            <a:pPr marL="756000" indent="-756000">
              <a:spcAft>
                <a:spcPts val="900"/>
              </a:spcAft>
              <a:buAutoNum type="romanUcPeriod" startAt="14"/>
            </a:pPr>
            <a:r>
              <a:rPr lang="es-MX" sz="2000">
                <a:latin typeface="Aptos" panose="020B0004020202020204" pitchFamily="34" charset="0"/>
              </a:rPr>
              <a:t>Después de cada reunión, deberá entregar copia de la minuta al  Decanato y a al DGIP.</a:t>
            </a:r>
            <a:endParaRPr lang="es-MX" sz="2000">
              <a:solidFill>
                <a:schemeClr val="tx1">
                  <a:lumMod val="75000"/>
                  <a:lumOff val="25000"/>
                </a:schemeClr>
              </a:solidFill>
              <a:latin typeface="Aptos" panose="020B0004020202020204" pitchFamily="34" charset="0"/>
            </a:endParaRPr>
          </a:p>
        </p:txBody>
      </p:sp>
      <p:sp>
        <p:nvSpPr>
          <p:cNvPr id="5" name="TextBox 25">
            <a:extLst>
              <a:ext uri="{FF2B5EF4-FFF2-40B4-BE49-F238E27FC236}">
                <a16:creationId xmlns:a16="http://schemas.microsoft.com/office/drawing/2014/main" id="{FCB2CB08-EFB8-21DD-1FB4-B64F7F47B58D}"/>
              </a:ext>
            </a:extLst>
          </p:cNvPr>
          <p:cNvSpPr txBox="1"/>
          <p:nvPr/>
        </p:nvSpPr>
        <p:spPr>
          <a:xfrm>
            <a:off x="2331720" y="6446520"/>
            <a:ext cx="9235440" cy="153888"/>
          </a:xfrm>
          <a:prstGeom prst="rect">
            <a:avLst/>
          </a:prstGeom>
          <a:noFill/>
        </p:spPr>
        <p:txBody>
          <a:bodyPr wrap="square" lIns="0" tIns="0" rIns="0" bIns="0">
            <a:spAutoFit/>
          </a:bodyPr>
          <a:lstStyle/>
          <a:p>
            <a:pPr algn="r"/>
            <a:r>
              <a:rPr lang="es-MX" sz="1000" i="1">
                <a:solidFill>
                  <a:schemeClr val="bg1">
                    <a:lumMod val="65000"/>
                  </a:schemeClr>
                </a:solidFill>
              </a:rPr>
              <a:t>(Universidad Autónoma de Aguascalientes, 2024b, art. 24)</a:t>
            </a:r>
            <a:endParaRPr sz="1000" i="1">
              <a:solidFill>
                <a:schemeClr val="bg1">
                  <a:lumMod val="65000"/>
                </a:schemeClr>
              </a:solidFill>
              <a:latin typeface="Aptos"/>
            </a:endParaRPr>
          </a:p>
        </p:txBody>
      </p:sp>
    </p:spTree>
    <p:extLst>
      <p:ext uri="{BB962C8B-B14F-4D97-AF65-F5344CB8AC3E}">
        <p14:creationId xmlns:p14="http://schemas.microsoft.com/office/powerpoint/2010/main" val="37287470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EBF2FF"/>
        </a:solidFill>
        <a:effectLst/>
      </p:bgPr>
    </p:bg>
    <p:spTree>
      <p:nvGrpSpPr>
        <p:cNvPr id="1" name="">
          <a:extLst>
            <a:ext uri="{FF2B5EF4-FFF2-40B4-BE49-F238E27FC236}">
              <a16:creationId xmlns:a16="http://schemas.microsoft.com/office/drawing/2014/main" id="{E105A918-1E16-1F23-4BA2-FF7E0D150D5E}"/>
            </a:ext>
          </a:extLst>
        </p:cNvPr>
        <p:cNvGrpSpPr/>
        <p:nvPr/>
      </p:nvGrpSpPr>
      <p:grpSpPr>
        <a:xfrm>
          <a:off x="0" y="0"/>
          <a:ext cx="0" cy="0"/>
          <a:chOff x="0" y="0"/>
          <a:chExt cx="0" cy="0"/>
        </a:xfrm>
      </p:grpSpPr>
      <p:sp>
        <p:nvSpPr>
          <p:cNvPr id="25" name="TextBox 24">
            <a:extLst>
              <a:ext uri="{FF2B5EF4-FFF2-40B4-BE49-F238E27FC236}">
                <a16:creationId xmlns:a16="http://schemas.microsoft.com/office/drawing/2014/main" id="{7C6BF235-6A82-B652-11FB-1622652684A7}"/>
              </a:ext>
            </a:extLst>
          </p:cNvPr>
          <p:cNvSpPr txBox="1"/>
          <p:nvPr/>
        </p:nvSpPr>
        <p:spPr>
          <a:xfrm>
            <a:off x="400496" y="414348"/>
            <a:ext cx="3594729" cy="1715534"/>
          </a:xfrm>
          <a:prstGeom prst="rect">
            <a:avLst/>
          </a:prstGeom>
          <a:noFill/>
        </p:spPr>
        <p:txBody>
          <a:bodyPr wrap="square" rtlCol="0">
            <a:spAutoFit/>
          </a:bodyPr>
          <a:lstStyle/>
          <a:p>
            <a:pPr>
              <a:lnSpc>
                <a:spcPts val="4200"/>
              </a:lnSpc>
            </a:pPr>
            <a:r>
              <a:rPr lang="es-ES_tradnl" sz="4000" b="1" noProof="0">
                <a:solidFill>
                  <a:schemeClr val="accent1">
                    <a:lumMod val="50000"/>
                    <a:lumOff val="50000"/>
                  </a:schemeClr>
                </a:solidFill>
                <a:latin typeface="Aptos" panose="020B0004020202020204" pitchFamily="34" charset="0"/>
              </a:rPr>
              <a:t>Consejo Académico </a:t>
            </a:r>
            <a:r>
              <a:rPr lang="es-ES_tradnl" sz="4000" noProof="0">
                <a:solidFill>
                  <a:schemeClr val="accent2">
                    <a:lumMod val="60000"/>
                    <a:lumOff val="40000"/>
                  </a:schemeClr>
                </a:solidFill>
                <a:latin typeface="Aptos" panose="020B0004020202020204" pitchFamily="34" charset="0"/>
              </a:rPr>
              <a:t>Funciones</a:t>
            </a:r>
          </a:p>
        </p:txBody>
      </p:sp>
      <p:sp>
        <p:nvSpPr>
          <p:cNvPr id="2" name="Rectangle 21">
            <a:extLst>
              <a:ext uri="{FF2B5EF4-FFF2-40B4-BE49-F238E27FC236}">
                <a16:creationId xmlns:a16="http://schemas.microsoft.com/office/drawing/2014/main" id="{F53E68E2-D4C6-E548-D0B5-611073214199}"/>
              </a:ext>
            </a:extLst>
          </p:cNvPr>
          <p:cNvSpPr>
            <a:spLocks noChangeAspect="1"/>
          </p:cNvSpPr>
          <p:nvPr/>
        </p:nvSpPr>
        <p:spPr>
          <a:xfrm>
            <a:off x="1" y="2363130"/>
            <a:ext cx="2130811" cy="2130811"/>
          </a:xfrm>
          <a:prstGeom prst="rect">
            <a:avLst/>
          </a:prstGeom>
          <a:solidFill>
            <a:schemeClr val="accent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s-ES_tradnl" sz="4400" noProof="0">
                <a:latin typeface="Aptos" panose="020B0004020202020204" pitchFamily="34" charset="0"/>
              </a:rPr>
              <a:t>Art. </a:t>
            </a:r>
            <a:r>
              <a:rPr lang="es-ES_tradnl" sz="4400" noProof="0">
                <a:solidFill>
                  <a:srgbClr val="92D050"/>
                </a:solidFill>
                <a:latin typeface="Aptos" panose="020B0004020202020204" pitchFamily="34" charset="0"/>
              </a:rPr>
              <a:t>24</a:t>
            </a:r>
          </a:p>
          <a:p>
            <a:pPr algn="ctr"/>
            <a:r>
              <a:rPr lang="es-ES_tradnl">
                <a:latin typeface="Aptos"/>
              </a:rPr>
              <a:t>Reglamento General de Posgrado</a:t>
            </a:r>
            <a:endParaRPr lang="es-ES_tradnl" noProof="0">
              <a:latin typeface="Aptos" panose="020B0004020202020204" pitchFamily="34" charset="0"/>
            </a:endParaRPr>
          </a:p>
        </p:txBody>
      </p:sp>
      <p:sp>
        <p:nvSpPr>
          <p:cNvPr id="3" name="Rectangle 21">
            <a:extLst>
              <a:ext uri="{FF2B5EF4-FFF2-40B4-BE49-F238E27FC236}">
                <a16:creationId xmlns:a16="http://schemas.microsoft.com/office/drawing/2014/main" id="{701AFD0B-3F1D-3D63-1C9C-63BFA5E2A24F}"/>
              </a:ext>
            </a:extLst>
          </p:cNvPr>
          <p:cNvSpPr>
            <a:spLocks noChangeAspect="1"/>
          </p:cNvSpPr>
          <p:nvPr/>
        </p:nvSpPr>
        <p:spPr>
          <a:xfrm>
            <a:off x="1" y="4727189"/>
            <a:ext cx="2130811" cy="213081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noProof="0">
              <a:solidFill>
                <a:schemeClr val="accent1"/>
              </a:solidFill>
              <a:latin typeface="Aptos" panose="020B0004020202020204" pitchFamily="34" charset="0"/>
            </a:endParaRPr>
          </a:p>
        </p:txBody>
      </p:sp>
      <p:sp>
        <p:nvSpPr>
          <p:cNvPr id="5" name="CuadroTexto 4">
            <a:extLst>
              <a:ext uri="{FF2B5EF4-FFF2-40B4-BE49-F238E27FC236}">
                <a16:creationId xmlns:a16="http://schemas.microsoft.com/office/drawing/2014/main" id="{9C84914C-810E-E590-B38B-8CC144B6CF9B}"/>
              </a:ext>
            </a:extLst>
          </p:cNvPr>
          <p:cNvSpPr txBox="1"/>
          <p:nvPr/>
        </p:nvSpPr>
        <p:spPr>
          <a:xfrm>
            <a:off x="3995225" y="1767007"/>
            <a:ext cx="7175429" cy="3323987"/>
          </a:xfrm>
          <a:prstGeom prst="rect">
            <a:avLst/>
          </a:prstGeom>
          <a:noFill/>
        </p:spPr>
        <p:txBody>
          <a:bodyPr wrap="square">
            <a:spAutoFit/>
          </a:bodyPr>
          <a:lstStyle/>
          <a:p>
            <a:pPr marL="756000" indent="-756000">
              <a:spcAft>
                <a:spcPts val="1800"/>
              </a:spcAft>
              <a:buAutoNum type="romanUcPeriod" startAt="13"/>
            </a:pPr>
            <a:r>
              <a:rPr lang="es-MX" sz="2000"/>
              <a:t>Informar semestralmente al Decanato y la Dirección General de Investigación y Posgrado sobre la situación del posgrado y los avances académicos de cada estudiante y de su trabajo de grado.</a:t>
            </a:r>
          </a:p>
          <a:p>
            <a:pPr marL="756000" indent="-756000">
              <a:spcAft>
                <a:spcPts val="1800"/>
              </a:spcAft>
              <a:buAutoNum type="romanUcPeriod" startAt="13"/>
            </a:pPr>
            <a:r>
              <a:rPr lang="es-MX" sz="2000"/>
              <a:t>Cada miembro del Consejo Académico deberá informar a sus compañeros de la línea de investigación a la cual representa, sobre los asuntos y acuerdos tratados en las reuniones de Consejo Académico.</a:t>
            </a:r>
          </a:p>
          <a:p>
            <a:pPr marL="756000" indent="-756000">
              <a:spcAft>
                <a:spcPts val="1800"/>
              </a:spcAft>
              <a:buAutoNum type="romanUcPeriod" startAt="13"/>
            </a:pPr>
            <a:r>
              <a:rPr lang="es-MX" sz="2000"/>
              <a:t>Otras funciones.</a:t>
            </a:r>
            <a:endParaRPr lang="es-MX" sz="2000">
              <a:solidFill>
                <a:schemeClr val="tx1">
                  <a:lumMod val="75000"/>
                  <a:lumOff val="25000"/>
                </a:schemeClr>
              </a:solidFill>
              <a:latin typeface="Public Sans" pitchFamily="2" charset="77"/>
            </a:endParaRPr>
          </a:p>
        </p:txBody>
      </p:sp>
      <p:sp>
        <p:nvSpPr>
          <p:cNvPr id="4" name="TextBox 25">
            <a:extLst>
              <a:ext uri="{FF2B5EF4-FFF2-40B4-BE49-F238E27FC236}">
                <a16:creationId xmlns:a16="http://schemas.microsoft.com/office/drawing/2014/main" id="{B4D01512-A624-EB94-9671-E1B98A3E4256}"/>
              </a:ext>
            </a:extLst>
          </p:cNvPr>
          <p:cNvSpPr txBox="1"/>
          <p:nvPr/>
        </p:nvSpPr>
        <p:spPr>
          <a:xfrm>
            <a:off x="2331720" y="6446520"/>
            <a:ext cx="9235440" cy="153888"/>
          </a:xfrm>
          <a:prstGeom prst="rect">
            <a:avLst/>
          </a:prstGeom>
          <a:noFill/>
        </p:spPr>
        <p:txBody>
          <a:bodyPr wrap="square" lIns="0" tIns="0" rIns="0" bIns="0">
            <a:spAutoFit/>
          </a:bodyPr>
          <a:lstStyle/>
          <a:p>
            <a:pPr algn="r"/>
            <a:r>
              <a:rPr lang="es-MX" sz="1000" i="1">
                <a:solidFill>
                  <a:schemeClr val="bg1">
                    <a:lumMod val="65000"/>
                  </a:schemeClr>
                </a:solidFill>
              </a:rPr>
              <a:t>(Universidad Autónoma de Aguascalientes, 2024b, art. 24)</a:t>
            </a:r>
            <a:endParaRPr sz="1000" i="1">
              <a:solidFill>
                <a:schemeClr val="bg1">
                  <a:lumMod val="65000"/>
                </a:schemeClr>
              </a:solidFill>
              <a:latin typeface="Aptos"/>
            </a:endParaRPr>
          </a:p>
        </p:txBody>
      </p:sp>
    </p:spTree>
    <p:extLst>
      <p:ext uri="{BB962C8B-B14F-4D97-AF65-F5344CB8AC3E}">
        <p14:creationId xmlns:p14="http://schemas.microsoft.com/office/powerpoint/2010/main" val="31281108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EBF2FF"/>
        </a:solidFill>
        <a:effectLst/>
      </p:bgPr>
    </p:bg>
    <p:spTree>
      <p:nvGrpSpPr>
        <p:cNvPr id="1" name="">
          <a:extLst>
            <a:ext uri="{FF2B5EF4-FFF2-40B4-BE49-F238E27FC236}">
              <a16:creationId xmlns:a16="http://schemas.microsoft.com/office/drawing/2014/main" id="{EF6F6820-1AED-2849-C9B6-2440A6E617B1}"/>
            </a:ext>
          </a:extLst>
        </p:cNvPr>
        <p:cNvGrpSpPr/>
        <p:nvPr/>
      </p:nvGrpSpPr>
      <p:grpSpPr>
        <a:xfrm>
          <a:off x="0" y="0"/>
          <a:ext cx="0" cy="0"/>
          <a:chOff x="0" y="0"/>
          <a:chExt cx="0" cy="0"/>
        </a:xfrm>
      </p:grpSpPr>
      <p:sp>
        <p:nvSpPr>
          <p:cNvPr id="25" name="TextBox 24">
            <a:extLst>
              <a:ext uri="{FF2B5EF4-FFF2-40B4-BE49-F238E27FC236}">
                <a16:creationId xmlns:a16="http://schemas.microsoft.com/office/drawing/2014/main" id="{778D8D5A-5FA7-2C30-E6AA-6964AB0B884C}"/>
              </a:ext>
            </a:extLst>
          </p:cNvPr>
          <p:cNvSpPr txBox="1"/>
          <p:nvPr/>
        </p:nvSpPr>
        <p:spPr>
          <a:xfrm>
            <a:off x="400496" y="639435"/>
            <a:ext cx="3594729" cy="1176925"/>
          </a:xfrm>
          <a:prstGeom prst="rect">
            <a:avLst/>
          </a:prstGeom>
          <a:noFill/>
        </p:spPr>
        <p:txBody>
          <a:bodyPr wrap="square" rtlCol="0">
            <a:spAutoFit/>
          </a:bodyPr>
          <a:lstStyle/>
          <a:p>
            <a:pPr>
              <a:lnSpc>
                <a:spcPts val="4200"/>
              </a:lnSpc>
            </a:pPr>
            <a:r>
              <a:rPr lang="es-ES_tradnl" sz="4000" b="1" noProof="0">
                <a:solidFill>
                  <a:schemeClr val="accent1">
                    <a:lumMod val="50000"/>
                    <a:lumOff val="50000"/>
                  </a:schemeClr>
                </a:solidFill>
                <a:latin typeface="Aptos" panose="020B0004020202020204" pitchFamily="34" charset="0"/>
              </a:rPr>
              <a:t>Coordinación</a:t>
            </a:r>
          </a:p>
          <a:p>
            <a:pPr>
              <a:lnSpc>
                <a:spcPts val="4200"/>
              </a:lnSpc>
            </a:pPr>
            <a:r>
              <a:rPr lang="es-ES_tradnl" sz="4000" noProof="0">
                <a:solidFill>
                  <a:schemeClr val="accent2">
                    <a:lumMod val="60000"/>
                    <a:lumOff val="40000"/>
                  </a:schemeClr>
                </a:solidFill>
                <a:latin typeface="Aptos" panose="020B0004020202020204" pitchFamily="34" charset="0"/>
              </a:rPr>
              <a:t>Funciones</a:t>
            </a:r>
          </a:p>
        </p:txBody>
      </p:sp>
      <p:sp>
        <p:nvSpPr>
          <p:cNvPr id="2" name="Rectangle 21">
            <a:extLst>
              <a:ext uri="{FF2B5EF4-FFF2-40B4-BE49-F238E27FC236}">
                <a16:creationId xmlns:a16="http://schemas.microsoft.com/office/drawing/2014/main" id="{25154991-64A4-C83C-C347-65CD26198328}"/>
              </a:ext>
            </a:extLst>
          </p:cNvPr>
          <p:cNvSpPr>
            <a:spLocks noChangeAspect="1"/>
          </p:cNvSpPr>
          <p:nvPr/>
        </p:nvSpPr>
        <p:spPr>
          <a:xfrm>
            <a:off x="1" y="2363130"/>
            <a:ext cx="2130811" cy="2130811"/>
          </a:xfrm>
          <a:prstGeom prst="rect">
            <a:avLst/>
          </a:prstGeom>
          <a:solidFill>
            <a:schemeClr val="accent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s-ES_tradnl" sz="4400" noProof="0">
                <a:latin typeface="Aptos" panose="020B0004020202020204" pitchFamily="34" charset="0"/>
              </a:rPr>
              <a:t>Art. </a:t>
            </a:r>
            <a:r>
              <a:rPr lang="es-ES_tradnl" sz="4400" noProof="0">
                <a:solidFill>
                  <a:srgbClr val="92D050"/>
                </a:solidFill>
                <a:latin typeface="Aptos" panose="020B0004020202020204" pitchFamily="34" charset="0"/>
              </a:rPr>
              <a:t>27</a:t>
            </a:r>
          </a:p>
          <a:p>
            <a:pPr algn="ctr"/>
            <a:r>
              <a:rPr lang="es-ES_tradnl">
                <a:latin typeface="Aptos"/>
              </a:rPr>
              <a:t>Reglamento General de Posgrado</a:t>
            </a:r>
            <a:endParaRPr lang="es-ES_tradnl" noProof="0">
              <a:latin typeface="Aptos" panose="020B0004020202020204" pitchFamily="34" charset="0"/>
            </a:endParaRPr>
          </a:p>
        </p:txBody>
      </p:sp>
      <p:sp>
        <p:nvSpPr>
          <p:cNvPr id="3" name="Rectangle 21">
            <a:extLst>
              <a:ext uri="{FF2B5EF4-FFF2-40B4-BE49-F238E27FC236}">
                <a16:creationId xmlns:a16="http://schemas.microsoft.com/office/drawing/2014/main" id="{3A5DF7CC-B8C9-9D13-4D71-508BF6B98B03}"/>
              </a:ext>
            </a:extLst>
          </p:cNvPr>
          <p:cNvSpPr>
            <a:spLocks noChangeAspect="1"/>
          </p:cNvSpPr>
          <p:nvPr/>
        </p:nvSpPr>
        <p:spPr>
          <a:xfrm>
            <a:off x="1" y="4727189"/>
            <a:ext cx="2130811" cy="213081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noProof="0">
              <a:solidFill>
                <a:schemeClr val="accent1"/>
              </a:solidFill>
              <a:latin typeface="Aptos" panose="020B0004020202020204" pitchFamily="34" charset="0"/>
            </a:endParaRPr>
          </a:p>
        </p:txBody>
      </p:sp>
      <p:sp>
        <p:nvSpPr>
          <p:cNvPr id="4" name="CuadroTexto 3">
            <a:extLst>
              <a:ext uri="{FF2B5EF4-FFF2-40B4-BE49-F238E27FC236}">
                <a16:creationId xmlns:a16="http://schemas.microsoft.com/office/drawing/2014/main" id="{574508AE-D5D2-4FB5-E2EE-66990EE072F1}"/>
              </a:ext>
            </a:extLst>
          </p:cNvPr>
          <p:cNvSpPr txBox="1"/>
          <p:nvPr/>
        </p:nvSpPr>
        <p:spPr>
          <a:xfrm>
            <a:off x="3995226" y="920621"/>
            <a:ext cx="7796278" cy="5016758"/>
          </a:xfrm>
          <a:prstGeom prst="rect">
            <a:avLst/>
          </a:prstGeom>
          <a:noFill/>
        </p:spPr>
        <p:txBody>
          <a:bodyPr wrap="square" anchor="ctr">
            <a:spAutoFit/>
          </a:bodyPr>
          <a:lstStyle/>
          <a:p>
            <a:pPr marL="723600" indent="-723600">
              <a:spcAft>
                <a:spcPts val="600"/>
              </a:spcAft>
              <a:buAutoNum type="romanUcPeriod"/>
            </a:pPr>
            <a:r>
              <a:rPr lang="es-MX" sz="2000"/>
              <a:t>Coordinar las actividades del posgrado.</a:t>
            </a:r>
          </a:p>
          <a:p>
            <a:pPr marL="723600" indent="-723600">
              <a:spcAft>
                <a:spcPts val="600"/>
              </a:spcAft>
              <a:buAutoNum type="romanUcPeriod"/>
            </a:pPr>
            <a:r>
              <a:rPr lang="es-MX" sz="2000"/>
              <a:t>Convocar, presidir, levantar actas y ejecutar los acuerdos de las reuniones del Consejo Académico. Entregando la minuta al Decanato y a la DGIP.</a:t>
            </a:r>
          </a:p>
          <a:p>
            <a:pPr marL="723600" indent="-723600">
              <a:spcAft>
                <a:spcPts val="600"/>
              </a:spcAft>
              <a:buAutoNum type="romanUcPeriod"/>
            </a:pPr>
            <a:r>
              <a:rPr lang="es-MX" sz="2000"/>
              <a:t>Elaborar un plan de trabajo y entregarlo al Decanato y a la DGIP.</a:t>
            </a:r>
          </a:p>
          <a:p>
            <a:pPr marL="723600" indent="-723600">
              <a:spcAft>
                <a:spcPts val="600"/>
              </a:spcAft>
              <a:buAutoNum type="romanUcPeriod"/>
            </a:pPr>
            <a:r>
              <a:rPr lang="es-MX" sz="2000"/>
              <a:t>Cuidar y dar seguimiento a los indicadores del programa.</a:t>
            </a:r>
          </a:p>
          <a:p>
            <a:pPr marL="723600" indent="-723600">
              <a:spcAft>
                <a:spcPts val="600"/>
              </a:spcAft>
              <a:buAutoNum type="romanUcPeriod"/>
            </a:pPr>
            <a:r>
              <a:rPr lang="es-MX" sz="2000"/>
              <a:t>Gestionar y dar seguimiento a los procesos académicos.</a:t>
            </a:r>
          </a:p>
          <a:p>
            <a:pPr marL="723600" indent="-723600">
              <a:spcAft>
                <a:spcPts val="600"/>
              </a:spcAft>
              <a:buAutoNum type="romanUcPeriod"/>
            </a:pPr>
            <a:r>
              <a:rPr lang="es-MX" sz="2000"/>
              <a:t>Convocar a las reuniones con el Núcleo Académico.</a:t>
            </a:r>
          </a:p>
          <a:p>
            <a:pPr marL="723600" indent="-723600">
              <a:spcAft>
                <a:spcPts val="600"/>
              </a:spcAft>
              <a:buAutoNum type="romanUcPeriod"/>
            </a:pPr>
            <a:r>
              <a:rPr lang="es-MX" sz="2000"/>
              <a:t>Coordinar el ingreso al posgrado.</a:t>
            </a:r>
          </a:p>
          <a:p>
            <a:pPr marL="723600" indent="-723600">
              <a:spcAft>
                <a:spcPts val="600"/>
              </a:spcAft>
              <a:buAutoNum type="romanUcPeriod"/>
            </a:pPr>
            <a:r>
              <a:rPr lang="es-MX" sz="2000"/>
              <a:t>Resguardar la información del archivo académico-administrativo.</a:t>
            </a:r>
          </a:p>
          <a:p>
            <a:pPr marL="723600" indent="-723600">
              <a:spcAft>
                <a:spcPts val="600"/>
              </a:spcAft>
              <a:buAutoNum type="romanUcPeriod"/>
            </a:pPr>
            <a:r>
              <a:rPr lang="es-MX" sz="2000"/>
              <a:t>Atender, asesorar y dar seguimiento a estudiantes desde su ingreso hasta su titulación.</a:t>
            </a:r>
          </a:p>
        </p:txBody>
      </p:sp>
      <p:sp>
        <p:nvSpPr>
          <p:cNvPr id="5" name="TextBox 25">
            <a:extLst>
              <a:ext uri="{FF2B5EF4-FFF2-40B4-BE49-F238E27FC236}">
                <a16:creationId xmlns:a16="http://schemas.microsoft.com/office/drawing/2014/main" id="{57546751-7246-8D85-4A3B-A176872A07F4}"/>
              </a:ext>
            </a:extLst>
          </p:cNvPr>
          <p:cNvSpPr txBox="1"/>
          <p:nvPr/>
        </p:nvSpPr>
        <p:spPr>
          <a:xfrm>
            <a:off x="2331720" y="6446520"/>
            <a:ext cx="9235440" cy="153888"/>
          </a:xfrm>
          <a:prstGeom prst="rect">
            <a:avLst/>
          </a:prstGeom>
          <a:noFill/>
        </p:spPr>
        <p:txBody>
          <a:bodyPr wrap="square" lIns="0" tIns="0" rIns="0" bIns="0">
            <a:spAutoFit/>
          </a:bodyPr>
          <a:lstStyle/>
          <a:p>
            <a:pPr algn="r"/>
            <a:r>
              <a:rPr lang="es-MX" sz="1000" i="1">
                <a:solidFill>
                  <a:schemeClr val="bg1">
                    <a:lumMod val="65000"/>
                  </a:schemeClr>
                </a:solidFill>
              </a:rPr>
              <a:t>(Universidad Autónoma de Aguascalientes, 2024b, art. 27)</a:t>
            </a:r>
            <a:endParaRPr sz="1000" i="1">
              <a:solidFill>
                <a:schemeClr val="bg1">
                  <a:lumMod val="65000"/>
                </a:schemeClr>
              </a:solidFill>
              <a:latin typeface="Aptos"/>
            </a:endParaRPr>
          </a:p>
        </p:txBody>
      </p:sp>
    </p:spTree>
    <p:extLst>
      <p:ext uri="{BB962C8B-B14F-4D97-AF65-F5344CB8AC3E}">
        <p14:creationId xmlns:p14="http://schemas.microsoft.com/office/powerpoint/2010/main" val="27072008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EBF2FF"/>
        </a:solidFill>
        <a:effectLst/>
      </p:bgPr>
    </p:bg>
    <p:spTree>
      <p:nvGrpSpPr>
        <p:cNvPr id="1" name="">
          <a:extLst>
            <a:ext uri="{FF2B5EF4-FFF2-40B4-BE49-F238E27FC236}">
              <a16:creationId xmlns:a16="http://schemas.microsoft.com/office/drawing/2014/main" id="{33FCF638-F8F0-808D-F31F-5EF43C09A2A1}"/>
            </a:ext>
          </a:extLst>
        </p:cNvPr>
        <p:cNvGrpSpPr/>
        <p:nvPr/>
      </p:nvGrpSpPr>
      <p:grpSpPr>
        <a:xfrm>
          <a:off x="0" y="0"/>
          <a:ext cx="0" cy="0"/>
          <a:chOff x="0" y="0"/>
          <a:chExt cx="0" cy="0"/>
        </a:xfrm>
      </p:grpSpPr>
      <p:sp>
        <p:nvSpPr>
          <p:cNvPr id="2" name="Rectangle 21">
            <a:extLst>
              <a:ext uri="{FF2B5EF4-FFF2-40B4-BE49-F238E27FC236}">
                <a16:creationId xmlns:a16="http://schemas.microsoft.com/office/drawing/2014/main" id="{03490AD6-996D-C437-ADF3-499DAD52CF5D}"/>
              </a:ext>
            </a:extLst>
          </p:cNvPr>
          <p:cNvSpPr>
            <a:spLocks noChangeAspect="1"/>
          </p:cNvSpPr>
          <p:nvPr/>
        </p:nvSpPr>
        <p:spPr>
          <a:xfrm>
            <a:off x="1" y="2363130"/>
            <a:ext cx="2130811" cy="2130811"/>
          </a:xfrm>
          <a:prstGeom prst="rect">
            <a:avLst/>
          </a:prstGeom>
          <a:solidFill>
            <a:schemeClr val="accent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s-ES_tradnl" sz="4400" noProof="0">
                <a:latin typeface="Aptos" panose="020B0004020202020204" pitchFamily="34" charset="0"/>
              </a:rPr>
              <a:t>Art. </a:t>
            </a:r>
            <a:r>
              <a:rPr lang="es-ES_tradnl" sz="4400" noProof="0">
                <a:solidFill>
                  <a:srgbClr val="92D050"/>
                </a:solidFill>
                <a:latin typeface="Aptos" panose="020B0004020202020204" pitchFamily="34" charset="0"/>
              </a:rPr>
              <a:t>27</a:t>
            </a:r>
          </a:p>
          <a:p>
            <a:pPr algn="ctr"/>
            <a:r>
              <a:rPr lang="es-ES_tradnl">
                <a:latin typeface="Aptos"/>
              </a:rPr>
              <a:t>Reglamento General de Posgrado</a:t>
            </a:r>
            <a:endParaRPr lang="es-ES_tradnl" noProof="0">
              <a:latin typeface="Aptos" panose="020B0004020202020204" pitchFamily="34" charset="0"/>
            </a:endParaRPr>
          </a:p>
        </p:txBody>
      </p:sp>
      <p:sp>
        <p:nvSpPr>
          <p:cNvPr id="3" name="Rectangle 21">
            <a:extLst>
              <a:ext uri="{FF2B5EF4-FFF2-40B4-BE49-F238E27FC236}">
                <a16:creationId xmlns:a16="http://schemas.microsoft.com/office/drawing/2014/main" id="{6B9B65B7-209A-C75C-3525-C0B13535BEF0}"/>
              </a:ext>
            </a:extLst>
          </p:cNvPr>
          <p:cNvSpPr>
            <a:spLocks noChangeAspect="1"/>
          </p:cNvSpPr>
          <p:nvPr/>
        </p:nvSpPr>
        <p:spPr>
          <a:xfrm>
            <a:off x="1" y="4727189"/>
            <a:ext cx="2130811" cy="213081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noProof="0">
              <a:solidFill>
                <a:schemeClr val="accent1"/>
              </a:solidFill>
              <a:latin typeface="Aptos" panose="020B0004020202020204" pitchFamily="34" charset="0"/>
            </a:endParaRPr>
          </a:p>
        </p:txBody>
      </p:sp>
      <p:sp>
        <p:nvSpPr>
          <p:cNvPr id="5" name="CuadroTexto 4">
            <a:extLst>
              <a:ext uri="{FF2B5EF4-FFF2-40B4-BE49-F238E27FC236}">
                <a16:creationId xmlns:a16="http://schemas.microsoft.com/office/drawing/2014/main" id="{11EDF156-B4D2-2111-FEAA-ACD41F998705}"/>
              </a:ext>
            </a:extLst>
          </p:cNvPr>
          <p:cNvSpPr txBox="1"/>
          <p:nvPr/>
        </p:nvSpPr>
        <p:spPr>
          <a:xfrm>
            <a:off x="3995225" y="843677"/>
            <a:ext cx="7796279" cy="5170646"/>
          </a:xfrm>
          <a:prstGeom prst="rect">
            <a:avLst/>
          </a:prstGeom>
          <a:noFill/>
        </p:spPr>
        <p:txBody>
          <a:bodyPr wrap="square" anchor="ctr">
            <a:spAutoFit/>
          </a:bodyPr>
          <a:lstStyle/>
          <a:p>
            <a:pPr marL="724050" indent="-724050">
              <a:spcAft>
                <a:spcPts val="1800"/>
              </a:spcAft>
              <a:buFontTx/>
              <a:buAutoNum type="romanUcPeriod" startAt="12"/>
            </a:pPr>
            <a:r>
              <a:rPr lang="es-MX" sz="2000"/>
              <a:t>Coordinar la realización de los seminarios del trabajo de grado.</a:t>
            </a:r>
          </a:p>
          <a:p>
            <a:pPr marL="724050" indent="-724050">
              <a:spcAft>
                <a:spcPts val="1800"/>
              </a:spcAft>
              <a:buAutoNum type="romanUcPeriod" startAt="12"/>
            </a:pPr>
            <a:r>
              <a:rPr lang="es-MX" sz="2000"/>
              <a:t>Coordinar la realización de los exámenes.</a:t>
            </a:r>
          </a:p>
          <a:p>
            <a:pPr marL="724050" indent="-724050">
              <a:spcAft>
                <a:spcPts val="1800"/>
              </a:spcAft>
              <a:buFontTx/>
              <a:buAutoNum type="romanUcPeriod" startAt="12"/>
            </a:pPr>
            <a:r>
              <a:rPr lang="es-MX" sz="2000"/>
              <a:t>Informar al titular del Decanato de forma escrita, con copia para la Dirección General de Investigación y Posgrado y al Consejo Académico, el ejercicio financiero y avances académicos del programa.</a:t>
            </a:r>
          </a:p>
          <a:p>
            <a:pPr marL="724050" indent="-724050">
              <a:spcAft>
                <a:spcPts val="1800"/>
              </a:spcAft>
              <a:buAutoNum type="romanUcPeriod" startAt="12"/>
            </a:pPr>
            <a:r>
              <a:rPr lang="es-MX" sz="2000"/>
              <a:t>Integrar las propuestas para pertenecer al Núcleo Académico.</a:t>
            </a:r>
          </a:p>
          <a:p>
            <a:pPr marL="724050" indent="-724050">
              <a:spcAft>
                <a:spcPts val="1800"/>
              </a:spcAft>
              <a:buAutoNum type="romanUcPeriod" startAt="12"/>
            </a:pPr>
            <a:r>
              <a:rPr lang="es-MX" sz="2000"/>
              <a:t>Proporcionar la información, asesoría y apoyo técnico.</a:t>
            </a:r>
          </a:p>
          <a:p>
            <a:pPr marL="724050" indent="-724050">
              <a:spcAft>
                <a:spcPts val="1800"/>
              </a:spcAft>
              <a:buAutoNum type="romanUcPeriod" startAt="15"/>
            </a:pPr>
            <a:r>
              <a:rPr lang="es-MX" sz="2000"/>
              <a:t>Coordinar la preparación de solicitudes de evaluación externa e informar de los resultados y compromisos del programa al Núcleo Académico.</a:t>
            </a:r>
          </a:p>
          <a:p>
            <a:pPr marL="724050" indent="-724050">
              <a:spcAft>
                <a:spcPts val="1800"/>
              </a:spcAft>
              <a:buAutoNum type="romanUcPeriod" startAt="15"/>
            </a:pPr>
            <a:r>
              <a:rPr lang="es-MX" sz="2000"/>
              <a:t>Representar al posgrado ante instancias internas y externas.</a:t>
            </a:r>
          </a:p>
        </p:txBody>
      </p:sp>
      <p:sp>
        <p:nvSpPr>
          <p:cNvPr id="4" name="TextBox 24">
            <a:extLst>
              <a:ext uri="{FF2B5EF4-FFF2-40B4-BE49-F238E27FC236}">
                <a16:creationId xmlns:a16="http://schemas.microsoft.com/office/drawing/2014/main" id="{5D4FC4D6-AF75-477D-6E25-D0702E2C0BAF}"/>
              </a:ext>
            </a:extLst>
          </p:cNvPr>
          <p:cNvSpPr txBox="1"/>
          <p:nvPr/>
        </p:nvSpPr>
        <p:spPr>
          <a:xfrm>
            <a:off x="400496" y="639435"/>
            <a:ext cx="3594729" cy="1176925"/>
          </a:xfrm>
          <a:prstGeom prst="rect">
            <a:avLst/>
          </a:prstGeom>
          <a:noFill/>
        </p:spPr>
        <p:txBody>
          <a:bodyPr wrap="square" rtlCol="0">
            <a:spAutoFit/>
          </a:bodyPr>
          <a:lstStyle/>
          <a:p>
            <a:pPr>
              <a:lnSpc>
                <a:spcPts val="4200"/>
              </a:lnSpc>
            </a:pPr>
            <a:r>
              <a:rPr lang="es-ES_tradnl" sz="4000" b="1" noProof="0">
                <a:solidFill>
                  <a:schemeClr val="accent1">
                    <a:lumMod val="50000"/>
                    <a:lumOff val="50000"/>
                  </a:schemeClr>
                </a:solidFill>
                <a:latin typeface="Aptos" panose="020B0004020202020204" pitchFamily="34" charset="0"/>
              </a:rPr>
              <a:t>Coordinación</a:t>
            </a:r>
          </a:p>
          <a:p>
            <a:pPr>
              <a:lnSpc>
                <a:spcPts val="4200"/>
              </a:lnSpc>
            </a:pPr>
            <a:r>
              <a:rPr lang="es-ES_tradnl" sz="4000" noProof="0">
                <a:solidFill>
                  <a:schemeClr val="accent2">
                    <a:lumMod val="60000"/>
                    <a:lumOff val="40000"/>
                  </a:schemeClr>
                </a:solidFill>
                <a:latin typeface="Aptos" panose="020B0004020202020204" pitchFamily="34" charset="0"/>
              </a:rPr>
              <a:t>Funciones</a:t>
            </a:r>
          </a:p>
        </p:txBody>
      </p:sp>
      <p:sp>
        <p:nvSpPr>
          <p:cNvPr id="7" name="TextBox 25">
            <a:extLst>
              <a:ext uri="{FF2B5EF4-FFF2-40B4-BE49-F238E27FC236}">
                <a16:creationId xmlns:a16="http://schemas.microsoft.com/office/drawing/2014/main" id="{C92372B8-3586-E30F-5C27-68ADE8F344DA}"/>
              </a:ext>
            </a:extLst>
          </p:cNvPr>
          <p:cNvSpPr txBox="1"/>
          <p:nvPr/>
        </p:nvSpPr>
        <p:spPr>
          <a:xfrm>
            <a:off x="2331720" y="6446520"/>
            <a:ext cx="9235440" cy="153888"/>
          </a:xfrm>
          <a:prstGeom prst="rect">
            <a:avLst/>
          </a:prstGeom>
          <a:noFill/>
        </p:spPr>
        <p:txBody>
          <a:bodyPr wrap="square" lIns="0" tIns="0" rIns="0" bIns="0">
            <a:spAutoFit/>
          </a:bodyPr>
          <a:lstStyle/>
          <a:p>
            <a:pPr algn="r"/>
            <a:r>
              <a:rPr lang="es-MX" sz="1000" i="1">
                <a:solidFill>
                  <a:schemeClr val="bg1">
                    <a:lumMod val="65000"/>
                  </a:schemeClr>
                </a:solidFill>
              </a:rPr>
              <a:t>(Universidad Autónoma de Aguascalientes, 2024b, art. 27)</a:t>
            </a:r>
            <a:endParaRPr sz="1000" i="1">
              <a:solidFill>
                <a:schemeClr val="bg1">
                  <a:lumMod val="65000"/>
                </a:schemeClr>
              </a:solidFill>
              <a:latin typeface="Aptos"/>
            </a:endParaRPr>
          </a:p>
        </p:txBody>
      </p:sp>
    </p:spTree>
    <p:extLst>
      <p:ext uri="{BB962C8B-B14F-4D97-AF65-F5344CB8AC3E}">
        <p14:creationId xmlns:p14="http://schemas.microsoft.com/office/powerpoint/2010/main" val="22721722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EBF2FF"/>
        </a:solidFill>
        <a:effectLst/>
      </p:bgPr>
    </p:bg>
    <p:spTree>
      <p:nvGrpSpPr>
        <p:cNvPr id="1" name="">
          <a:extLst>
            <a:ext uri="{FF2B5EF4-FFF2-40B4-BE49-F238E27FC236}">
              <a16:creationId xmlns:a16="http://schemas.microsoft.com/office/drawing/2014/main" id="{7FC63E47-65B5-89D9-7918-788497F41BC5}"/>
            </a:ext>
          </a:extLst>
        </p:cNvPr>
        <p:cNvGrpSpPr/>
        <p:nvPr/>
      </p:nvGrpSpPr>
      <p:grpSpPr>
        <a:xfrm>
          <a:off x="0" y="0"/>
          <a:ext cx="0" cy="0"/>
          <a:chOff x="0" y="0"/>
          <a:chExt cx="0" cy="0"/>
        </a:xfrm>
      </p:grpSpPr>
      <p:sp>
        <p:nvSpPr>
          <p:cNvPr id="2" name="Rectangle 21">
            <a:extLst>
              <a:ext uri="{FF2B5EF4-FFF2-40B4-BE49-F238E27FC236}">
                <a16:creationId xmlns:a16="http://schemas.microsoft.com/office/drawing/2014/main" id="{27D31078-C226-DA71-F33A-11A308269F00}"/>
              </a:ext>
            </a:extLst>
          </p:cNvPr>
          <p:cNvSpPr>
            <a:spLocks noChangeAspect="1"/>
          </p:cNvSpPr>
          <p:nvPr/>
        </p:nvSpPr>
        <p:spPr>
          <a:xfrm>
            <a:off x="1" y="2363130"/>
            <a:ext cx="2130811" cy="2130811"/>
          </a:xfrm>
          <a:prstGeom prst="rect">
            <a:avLst/>
          </a:prstGeom>
          <a:solidFill>
            <a:schemeClr val="accent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s-ES_tradnl" sz="4400" noProof="0">
                <a:latin typeface="Aptos" panose="020B0004020202020204" pitchFamily="34" charset="0"/>
              </a:rPr>
              <a:t>Art. </a:t>
            </a:r>
            <a:r>
              <a:rPr lang="es-ES_tradnl" sz="4400" noProof="0">
                <a:solidFill>
                  <a:srgbClr val="92D050"/>
                </a:solidFill>
                <a:latin typeface="Aptos" panose="020B0004020202020204" pitchFamily="34" charset="0"/>
              </a:rPr>
              <a:t>27</a:t>
            </a:r>
          </a:p>
          <a:p>
            <a:pPr algn="ctr"/>
            <a:r>
              <a:rPr lang="es-ES_tradnl">
                <a:latin typeface="Aptos"/>
              </a:rPr>
              <a:t>Reglamento General de Posgrado</a:t>
            </a:r>
            <a:endParaRPr lang="es-ES_tradnl" noProof="0">
              <a:latin typeface="Aptos" panose="020B0004020202020204" pitchFamily="34" charset="0"/>
            </a:endParaRPr>
          </a:p>
        </p:txBody>
      </p:sp>
      <p:sp>
        <p:nvSpPr>
          <p:cNvPr id="3" name="Rectangle 21">
            <a:extLst>
              <a:ext uri="{FF2B5EF4-FFF2-40B4-BE49-F238E27FC236}">
                <a16:creationId xmlns:a16="http://schemas.microsoft.com/office/drawing/2014/main" id="{9E1FFB43-DFF9-A2D2-C35F-90579E48B5E9}"/>
              </a:ext>
            </a:extLst>
          </p:cNvPr>
          <p:cNvSpPr>
            <a:spLocks noChangeAspect="1"/>
          </p:cNvSpPr>
          <p:nvPr/>
        </p:nvSpPr>
        <p:spPr>
          <a:xfrm>
            <a:off x="1" y="4727189"/>
            <a:ext cx="2130811" cy="213081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noProof="0">
              <a:solidFill>
                <a:schemeClr val="accent1"/>
              </a:solidFill>
              <a:latin typeface="Aptos" panose="020B0004020202020204" pitchFamily="34" charset="0"/>
            </a:endParaRPr>
          </a:p>
        </p:txBody>
      </p:sp>
      <p:sp>
        <p:nvSpPr>
          <p:cNvPr id="4" name="CuadroTexto 3">
            <a:extLst>
              <a:ext uri="{FF2B5EF4-FFF2-40B4-BE49-F238E27FC236}">
                <a16:creationId xmlns:a16="http://schemas.microsoft.com/office/drawing/2014/main" id="{E20F88FB-9450-B6DF-08EA-3042F37D3933}"/>
              </a:ext>
            </a:extLst>
          </p:cNvPr>
          <p:cNvSpPr txBox="1"/>
          <p:nvPr/>
        </p:nvSpPr>
        <p:spPr>
          <a:xfrm>
            <a:off x="3995225" y="728261"/>
            <a:ext cx="7502471" cy="5401479"/>
          </a:xfrm>
          <a:prstGeom prst="rect">
            <a:avLst/>
          </a:prstGeom>
          <a:noFill/>
        </p:spPr>
        <p:txBody>
          <a:bodyPr wrap="square" anchor="ctr">
            <a:spAutoFit/>
          </a:bodyPr>
          <a:lstStyle/>
          <a:p>
            <a:pPr marL="724050" indent="-724050">
              <a:spcAft>
                <a:spcPts val="1800"/>
              </a:spcAft>
              <a:buFontTx/>
              <a:buAutoNum type="romanUcPeriod" startAt="18"/>
            </a:pPr>
            <a:r>
              <a:rPr lang="es-MX" sz="2000"/>
              <a:t>Elaborar el reporte anual del estado que guarda el programa de posgrado para la persona titular del Decanato y para la Dirección General de Investigación y Posgrado.</a:t>
            </a:r>
          </a:p>
          <a:p>
            <a:pPr marL="724050" indent="-724050">
              <a:spcAft>
                <a:spcPts val="1800"/>
              </a:spcAft>
              <a:buAutoNum type="romanUcPeriod" startAt="18"/>
            </a:pPr>
            <a:r>
              <a:rPr lang="es-MX" sz="2000"/>
              <a:t>Asegurar que el Núcleo Académico cuente con la información suficiente para impulsar la calidad del posgrado, así como proporcionar los procesos institucionales del propio programa de posgrado y los tiempos, para cumplir con las actividades de evaluación del posgrado y lo relacionado con la formación de estudiantes, en cumplimiento del plan de estudios.</a:t>
            </a:r>
          </a:p>
          <a:p>
            <a:pPr marL="724050" indent="-724050">
              <a:spcAft>
                <a:spcPts val="1800"/>
              </a:spcAft>
              <a:buAutoNum type="romanUcPeriod" startAt="19"/>
            </a:pPr>
            <a:r>
              <a:rPr lang="es-MX" sz="2000"/>
              <a:t>Con base en el calendario académico administrativo anual aprobado por el H. Consejo Universitario, programar y difundir los procesos de titulación entre el Núcleo Académico y sus estudiantes.</a:t>
            </a:r>
          </a:p>
          <a:p>
            <a:pPr marL="724050" indent="-724050">
              <a:spcAft>
                <a:spcPts val="1800"/>
              </a:spcAft>
              <a:buAutoNum type="romanUcPeriod" startAt="19"/>
            </a:pPr>
            <a:r>
              <a:rPr lang="es-MX" sz="2000"/>
              <a:t>Otras funciones.</a:t>
            </a:r>
            <a:endParaRPr lang="es-MX" sz="2000">
              <a:solidFill>
                <a:schemeClr val="tx1">
                  <a:lumMod val="75000"/>
                  <a:lumOff val="25000"/>
                </a:schemeClr>
              </a:solidFill>
              <a:latin typeface="Public Sans" pitchFamily="2" charset="77"/>
            </a:endParaRPr>
          </a:p>
        </p:txBody>
      </p:sp>
      <p:sp>
        <p:nvSpPr>
          <p:cNvPr id="5" name="TextBox 24">
            <a:extLst>
              <a:ext uri="{FF2B5EF4-FFF2-40B4-BE49-F238E27FC236}">
                <a16:creationId xmlns:a16="http://schemas.microsoft.com/office/drawing/2014/main" id="{34EB7717-2CF6-174F-86FE-AEB39BF33C7A}"/>
              </a:ext>
            </a:extLst>
          </p:cNvPr>
          <p:cNvSpPr txBox="1"/>
          <p:nvPr/>
        </p:nvSpPr>
        <p:spPr>
          <a:xfrm>
            <a:off x="400496" y="639435"/>
            <a:ext cx="3594729" cy="1176925"/>
          </a:xfrm>
          <a:prstGeom prst="rect">
            <a:avLst/>
          </a:prstGeom>
          <a:noFill/>
        </p:spPr>
        <p:txBody>
          <a:bodyPr wrap="square" rtlCol="0">
            <a:spAutoFit/>
          </a:bodyPr>
          <a:lstStyle/>
          <a:p>
            <a:pPr>
              <a:lnSpc>
                <a:spcPts val="4200"/>
              </a:lnSpc>
            </a:pPr>
            <a:r>
              <a:rPr lang="es-ES_tradnl" sz="4000" b="1" noProof="0">
                <a:solidFill>
                  <a:schemeClr val="accent1">
                    <a:lumMod val="50000"/>
                    <a:lumOff val="50000"/>
                  </a:schemeClr>
                </a:solidFill>
                <a:latin typeface="Aptos" panose="020B0004020202020204" pitchFamily="34" charset="0"/>
              </a:rPr>
              <a:t>Coordinación</a:t>
            </a:r>
          </a:p>
          <a:p>
            <a:pPr>
              <a:lnSpc>
                <a:spcPts val="4200"/>
              </a:lnSpc>
            </a:pPr>
            <a:r>
              <a:rPr lang="es-ES_tradnl" sz="4000" noProof="0">
                <a:solidFill>
                  <a:schemeClr val="accent2">
                    <a:lumMod val="60000"/>
                    <a:lumOff val="40000"/>
                  </a:schemeClr>
                </a:solidFill>
                <a:latin typeface="Aptos" panose="020B0004020202020204" pitchFamily="34" charset="0"/>
              </a:rPr>
              <a:t>Funciones</a:t>
            </a:r>
          </a:p>
        </p:txBody>
      </p:sp>
      <p:sp>
        <p:nvSpPr>
          <p:cNvPr id="7" name="TextBox 25">
            <a:extLst>
              <a:ext uri="{FF2B5EF4-FFF2-40B4-BE49-F238E27FC236}">
                <a16:creationId xmlns:a16="http://schemas.microsoft.com/office/drawing/2014/main" id="{C7422440-FF45-9D19-6501-0C81744BEDE2}"/>
              </a:ext>
            </a:extLst>
          </p:cNvPr>
          <p:cNvSpPr txBox="1"/>
          <p:nvPr/>
        </p:nvSpPr>
        <p:spPr>
          <a:xfrm>
            <a:off x="2331720" y="6446520"/>
            <a:ext cx="9235440" cy="153888"/>
          </a:xfrm>
          <a:prstGeom prst="rect">
            <a:avLst/>
          </a:prstGeom>
          <a:noFill/>
        </p:spPr>
        <p:txBody>
          <a:bodyPr wrap="square" lIns="0" tIns="0" rIns="0" bIns="0">
            <a:spAutoFit/>
          </a:bodyPr>
          <a:lstStyle/>
          <a:p>
            <a:pPr algn="r"/>
            <a:r>
              <a:rPr lang="es-MX" sz="1000" i="1">
                <a:solidFill>
                  <a:schemeClr val="bg1">
                    <a:lumMod val="65000"/>
                  </a:schemeClr>
                </a:solidFill>
              </a:rPr>
              <a:t>(Universidad Autónoma de Aguascalientes, 2024b, art. 27)</a:t>
            </a:r>
            <a:endParaRPr sz="1000" i="1">
              <a:solidFill>
                <a:schemeClr val="bg1">
                  <a:lumMod val="65000"/>
                </a:schemeClr>
              </a:solidFill>
              <a:latin typeface="Aptos"/>
            </a:endParaRPr>
          </a:p>
        </p:txBody>
      </p:sp>
    </p:spTree>
    <p:extLst>
      <p:ext uri="{BB962C8B-B14F-4D97-AF65-F5344CB8AC3E}">
        <p14:creationId xmlns:p14="http://schemas.microsoft.com/office/powerpoint/2010/main" val="34321472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C5C2A4-93A8-B8D2-0C5A-1CB77AD2AF6C}"/>
            </a:ext>
          </a:extLst>
        </p:cNvPr>
        <p:cNvGrpSpPr/>
        <p:nvPr/>
      </p:nvGrpSpPr>
      <p:grpSpPr>
        <a:xfrm>
          <a:off x="0" y="0"/>
          <a:ext cx="0" cy="0"/>
          <a:chOff x="0" y="0"/>
          <a:chExt cx="0" cy="0"/>
        </a:xfrm>
      </p:grpSpPr>
      <p:pic>
        <p:nvPicPr>
          <p:cNvPr id="6" name="Marcador de posición de imagen 5">
            <a:extLst>
              <a:ext uri="{FF2B5EF4-FFF2-40B4-BE49-F238E27FC236}">
                <a16:creationId xmlns:a16="http://schemas.microsoft.com/office/drawing/2014/main" id="{182B0A89-C59E-73B2-49F6-87905F2FBA86}"/>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7644" r="7644"/>
          <a:stretch>
            <a:fillRect/>
          </a:stretch>
        </p:blipFill>
        <p:spPr>
          <a:custGeom>
            <a:avLst/>
            <a:gdLst>
              <a:gd name="connsiteX0" fmla="*/ 0 w 12192000"/>
              <a:gd name="connsiteY0" fmla="*/ 0 h 7010400"/>
              <a:gd name="connsiteX1" fmla="*/ 12192000 w 12192000"/>
              <a:gd name="connsiteY1" fmla="*/ 0 h 7010400"/>
              <a:gd name="connsiteX2" fmla="*/ 12192000 w 12192000"/>
              <a:gd name="connsiteY2" fmla="*/ 7010400 h 7010400"/>
              <a:gd name="connsiteX3" fmla="*/ 0 w 12192000"/>
              <a:gd name="connsiteY3" fmla="*/ 7010400 h 7010400"/>
            </a:gdLst>
            <a:ahLst/>
            <a:cxnLst>
              <a:cxn ang="0">
                <a:pos x="connsiteX0" y="connsiteY0"/>
              </a:cxn>
              <a:cxn ang="0">
                <a:pos x="connsiteX1" y="connsiteY1"/>
              </a:cxn>
              <a:cxn ang="0">
                <a:pos x="connsiteX2" y="connsiteY2"/>
              </a:cxn>
              <a:cxn ang="0">
                <a:pos x="connsiteX3" y="connsiteY3"/>
              </a:cxn>
            </a:cxnLst>
            <a:rect l="l" t="t" r="r" b="b"/>
            <a:pathLst>
              <a:path w="12192000" h="7010400">
                <a:moveTo>
                  <a:pt x="0" y="0"/>
                </a:moveTo>
                <a:lnTo>
                  <a:pt x="12192000" y="0"/>
                </a:lnTo>
                <a:lnTo>
                  <a:pt x="12192000" y="7010400"/>
                </a:lnTo>
                <a:lnTo>
                  <a:pt x="0" y="7010400"/>
                </a:lnTo>
                <a:close/>
              </a:path>
            </a:pathLst>
          </a:custGeom>
        </p:spPr>
      </p:pic>
    </p:spTree>
    <p:extLst>
      <p:ext uri="{BB962C8B-B14F-4D97-AF65-F5344CB8AC3E}">
        <p14:creationId xmlns:p14="http://schemas.microsoft.com/office/powerpoint/2010/main" val="42612542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CF8116BC-D059-05EC-6D57-B0710C49A8DD}"/>
            </a:ext>
          </a:extLst>
        </p:cNvPr>
        <p:cNvGrpSpPr/>
        <p:nvPr/>
      </p:nvGrpSpPr>
      <p:grpSpPr>
        <a:xfrm>
          <a:off x="0" y="0"/>
          <a:ext cx="0" cy="0"/>
          <a:chOff x="0" y="0"/>
          <a:chExt cx="0" cy="0"/>
        </a:xfrm>
      </p:grpSpPr>
      <p:grpSp>
        <p:nvGrpSpPr>
          <p:cNvPr id="8" name="Group 56">
            <a:extLst>
              <a:ext uri="{FF2B5EF4-FFF2-40B4-BE49-F238E27FC236}">
                <a16:creationId xmlns:a16="http://schemas.microsoft.com/office/drawing/2014/main" id="{A0669B8E-0EDF-34B0-B683-6AC61547CDB5}"/>
              </a:ext>
            </a:extLst>
          </p:cNvPr>
          <p:cNvGrpSpPr/>
          <p:nvPr/>
        </p:nvGrpSpPr>
        <p:grpSpPr>
          <a:xfrm>
            <a:off x="3101120" y="2468742"/>
            <a:ext cx="5989761" cy="3025442"/>
            <a:chOff x="-2" y="-2"/>
            <a:chExt cx="12268280" cy="6196736"/>
          </a:xfrm>
        </p:grpSpPr>
        <p:pic>
          <p:nvPicPr>
            <p:cNvPr id="9" name="03_Shadow.png">
              <a:extLst>
                <a:ext uri="{FF2B5EF4-FFF2-40B4-BE49-F238E27FC236}">
                  <a16:creationId xmlns:a16="http://schemas.microsoft.com/office/drawing/2014/main" id="{E16A91A2-E75E-113F-03C8-F3A4C962FE1E}"/>
                </a:ext>
              </a:extLst>
            </p:cNvPr>
            <p:cNvPicPr/>
            <p:nvPr/>
          </p:nvPicPr>
          <p:blipFill>
            <a:blip r:embed="rId3"/>
            <a:stretch>
              <a:fillRect/>
            </a:stretch>
          </p:blipFill>
          <p:spPr>
            <a:xfrm>
              <a:off x="7734276" y="4892771"/>
              <a:ext cx="2925307" cy="651227"/>
            </a:xfrm>
            <a:prstGeom prst="rect">
              <a:avLst/>
            </a:prstGeom>
            <a:ln w="12700" cap="flat">
              <a:noFill/>
              <a:miter lim="400000"/>
            </a:ln>
            <a:effectLst/>
          </p:spPr>
        </p:pic>
        <p:pic>
          <p:nvPicPr>
            <p:cNvPr id="10" name="03_Shadow.png">
              <a:extLst>
                <a:ext uri="{FF2B5EF4-FFF2-40B4-BE49-F238E27FC236}">
                  <a16:creationId xmlns:a16="http://schemas.microsoft.com/office/drawing/2014/main" id="{BEC68951-0A26-44FB-5ECD-4A3657C5A1D6}"/>
                </a:ext>
              </a:extLst>
            </p:cNvPr>
            <p:cNvPicPr/>
            <p:nvPr/>
          </p:nvPicPr>
          <p:blipFill>
            <a:blip r:embed="rId3"/>
            <a:stretch>
              <a:fillRect/>
            </a:stretch>
          </p:blipFill>
          <p:spPr>
            <a:xfrm>
              <a:off x="3771877" y="4245071"/>
              <a:ext cx="2925306" cy="651227"/>
            </a:xfrm>
            <a:prstGeom prst="rect">
              <a:avLst/>
            </a:prstGeom>
            <a:ln w="12700" cap="flat">
              <a:noFill/>
              <a:miter lim="400000"/>
            </a:ln>
            <a:effectLst/>
          </p:spPr>
        </p:pic>
        <p:pic>
          <p:nvPicPr>
            <p:cNvPr id="12" name="03_Shadow.png">
              <a:extLst>
                <a:ext uri="{FF2B5EF4-FFF2-40B4-BE49-F238E27FC236}">
                  <a16:creationId xmlns:a16="http://schemas.microsoft.com/office/drawing/2014/main" id="{EFF9C835-6890-B22E-03EA-1BD7A72247DB}"/>
                </a:ext>
              </a:extLst>
            </p:cNvPr>
            <p:cNvPicPr/>
            <p:nvPr/>
          </p:nvPicPr>
          <p:blipFill>
            <a:blip r:embed="rId3"/>
            <a:stretch>
              <a:fillRect/>
            </a:stretch>
          </p:blipFill>
          <p:spPr>
            <a:xfrm>
              <a:off x="5219677" y="5545507"/>
              <a:ext cx="3660676" cy="651227"/>
            </a:xfrm>
            <a:prstGeom prst="rect">
              <a:avLst/>
            </a:prstGeom>
            <a:ln w="12700" cap="flat">
              <a:noFill/>
              <a:miter lim="400000"/>
            </a:ln>
            <a:effectLst/>
          </p:spPr>
        </p:pic>
        <p:pic>
          <p:nvPicPr>
            <p:cNvPr id="14" name="03_Shadow.png">
              <a:extLst>
                <a:ext uri="{FF2B5EF4-FFF2-40B4-BE49-F238E27FC236}">
                  <a16:creationId xmlns:a16="http://schemas.microsoft.com/office/drawing/2014/main" id="{DD1E0873-11EE-80F2-D74F-A62387BAD628}"/>
                </a:ext>
              </a:extLst>
            </p:cNvPr>
            <p:cNvPicPr/>
            <p:nvPr/>
          </p:nvPicPr>
          <p:blipFill>
            <a:blip r:embed="rId3"/>
            <a:stretch>
              <a:fillRect/>
            </a:stretch>
          </p:blipFill>
          <p:spPr>
            <a:xfrm>
              <a:off x="13709" y="3996106"/>
              <a:ext cx="3660677" cy="651228"/>
            </a:xfrm>
            <a:prstGeom prst="rect">
              <a:avLst/>
            </a:prstGeom>
            <a:ln w="12700" cap="flat">
              <a:noFill/>
              <a:miter lim="400000"/>
            </a:ln>
            <a:effectLst/>
          </p:spPr>
        </p:pic>
        <p:grpSp>
          <p:nvGrpSpPr>
            <p:cNvPr id="15" name="Group 61">
              <a:extLst>
                <a:ext uri="{FF2B5EF4-FFF2-40B4-BE49-F238E27FC236}">
                  <a16:creationId xmlns:a16="http://schemas.microsoft.com/office/drawing/2014/main" id="{2C447297-D952-463E-DC05-439CDDB2B598}"/>
                </a:ext>
              </a:extLst>
            </p:cNvPr>
            <p:cNvGrpSpPr/>
            <p:nvPr/>
          </p:nvGrpSpPr>
          <p:grpSpPr>
            <a:xfrm>
              <a:off x="-2" y="-2"/>
              <a:ext cx="12268280" cy="5980155"/>
              <a:chOff x="-1" y="-1"/>
              <a:chExt cx="12268280" cy="5980154"/>
            </a:xfrm>
          </p:grpSpPr>
          <p:sp>
            <p:nvSpPr>
              <p:cNvPr id="17" name="Shape 7690">
                <a:extLst>
                  <a:ext uri="{FF2B5EF4-FFF2-40B4-BE49-F238E27FC236}">
                    <a16:creationId xmlns:a16="http://schemas.microsoft.com/office/drawing/2014/main" id="{DFCCCC56-D70C-54AB-6F96-818D9C987D5A}"/>
                  </a:ext>
                </a:extLst>
              </p:cNvPr>
              <p:cNvSpPr/>
              <p:nvPr/>
            </p:nvSpPr>
            <p:spPr>
              <a:xfrm>
                <a:off x="-1" y="450424"/>
                <a:ext cx="4894385" cy="3934263"/>
              </a:xfrm>
              <a:custGeom>
                <a:avLst/>
                <a:gdLst/>
                <a:ahLst/>
                <a:cxnLst>
                  <a:cxn ang="0">
                    <a:pos x="wd2" y="hd2"/>
                  </a:cxn>
                  <a:cxn ang="5400000">
                    <a:pos x="wd2" y="hd2"/>
                  </a:cxn>
                  <a:cxn ang="10800000">
                    <a:pos x="wd2" y="hd2"/>
                  </a:cxn>
                  <a:cxn ang="16200000">
                    <a:pos x="wd2" y="hd2"/>
                  </a:cxn>
                </a:cxnLst>
                <a:rect l="0" t="0" r="r" b="b"/>
                <a:pathLst>
                  <a:path w="19731" h="19214" extrusionOk="0">
                    <a:moveTo>
                      <a:pt x="11020" y="13635"/>
                    </a:moveTo>
                    <a:cubicBezTo>
                      <a:pt x="7881" y="14955"/>
                      <a:pt x="4748" y="14296"/>
                      <a:pt x="3396" y="12215"/>
                    </a:cubicBezTo>
                    <a:cubicBezTo>
                      <a:pt x="3393" y="9567"/>
                      <a:pt x="5515" y="6698"/>
                      <a:pt x="8654" y="5378"/>
                    </a:cubicBezTo>
                    <a:cubicBezTo>
                      <a:pt x="11793" y="4058"/>
                      <a:pt x="14926" y="4716"/>
                      <a:pt x="16278" y="6798"/>
                    </a:cubicBezTo>
                    <a:cubicBezTo>
                      <a:pt x="16282" y="9446"/>
                      <a:pt x="14159" y="12315"/>
                      <a:pt x="11020" y="13635"/>
                    </a:cubicBezTo>
                    <a:close/>
                    <a:moveTo>
                      <a:pt x="19487" y="6902"/>
                    </a:moveTo>
                    <a:lnTo>
                      <a:pt x="18801" y="4509"/>
                    </a:lnTo>
                    <a:cubicBezTo>
                      <a:pt x="17623" y="395"/>
                      <a:pt x="12513" y="-1193"/>
                      <a:pt x="7389" y="962"/>
                    </a:cubicBezTo>
                    <a:cubicBezTo>
                      <a:pt x="2264" y="3117"/>
                      <a:pt x="-934" y="8199"/>
                      <a:pt x="245" y="12312"/>
                    </a:cubicBezTo>
                    <a:lnTo>
                      <a:pt x="931" y="14706"/>
                    </a:lnTo>
                    <a:cubicBezTo>
                      <a:pt x="2110" y="18819"/>
                      <a:pt x="7219" y="20407"/>
                      <a:pt x="12343" y="18252"/>
                    </a:cubicBezTo>
                    <a:cubicBezTo>
                      <a:pt x="17468" y="16097"/>
                      <a:pt x="20666" y="11016"/>
                      <a:pt x="19487" y="6902"/>
                    </a:cubicBezTo>
                    <a:close/>
                  </a:path>
                </a:pathLst>
              </a:custGeom>
              <a:solidFill>
                <a:schemeClr val="accent1">
                  <a:lumMod val="75000"/>
                  <a:lumOff val="25000"/>
                </a:schemeClr>
              </a:solidFill>
              <a:ln w="12700" cap="flat">
                <a:noFill/>
                <a:miter lim="400000"/>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2262">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s-ES_tradnl" sz="2968" noProof="0">
                  <a:latin typeface="Public Sans" pitchFamily="2" charset="77"/>
                  <a:cs typeface="Poppins" panose="00000500000000000000" pitchFamily="50" charset="0"/>
                </a:endParaRPr>
              </a:p>
            </p:txBody>
          </p:sp>
          <p:sp>
            <p:nvSpPr>
              <p:cNvPr id="19" name="Shape 7691">
                <a:extLst>
                  <a:ext uri="{FF2B5EF4-FFF2-40B4-BE49-F238E27FC236}">
                    <a16:creationId xmlns:a16="http://schemas.microsoft.com/office/drawing/2014/main" id="{4574AB96-B2A1-DB8C-737F-A31CB92AC8B7}"/>
                  </a:ext>
                </a:extLst>
              </p:cNvPr>
              <p:cNvSpPr/>
              <p:nvPr/>
            </p:nvSpPr>
            <p:spPr>
              <a:xfrm>
                <a:off x="58750" y="1370856"/>
                <a:ext cx="4833753" cy="3011092"/>
              </a:xfrm>
              <a:custGeom>
                <a:avLst/>
                <a:gdLst/>
                <a:ahLst/>
                <a:cxnLst>
                  <a:cxn ang="0">
                    <a:pos x="wd2" y="hd2"/>
                  </a:cxn>
                  <a:cxn ang="5400000">
                    <a:pos x="wd2" y="hd2"/>
                  </a:cxn>
                  <a:cxn ang="10800000">
                    <a:pos x="wd2" y="hd2"/>
                  </a:cxn>
                  <a:cxn ang="16200000">
                    <a:pos x="wd2" y="hd2"/>
                  </a:cxn>
                </a:cxnLst>
                <a:rect l="0" t="0" r="r" b="b"/>
                <a:pathLst>
                  <a:path w="20612" h="19979" extrusionOk="0">
                    <a:moveTo>
                      <a:pt x="12072" y="15421"/>
                    </a:moveTo>
                    <a:cubicBezTo>
                      <a:pt x="6652" y="18348"/>
                      <a:pt x="1247" y="16191"/>
                      <a:pt x="0" y="10602"/>
                    </a:cubicBezTo>
                    <a:lnTo>
                      <a:pt x="725" y="13854"/>
                    </a:lnTo>
                    <a:cubicBezTo>
                      <a:pt x="1972" y="19443"/>
                      <a:pt x="7377" y="21600"/>
                      <a:pt x="12797" y="18672"/>
                    </a:cubicBezTo>
                    <a:cubicBezTo>
                      <a:pt x="18217" y="15744"/>
                      <a:pt x="21600" y="8841"/>
                      <a:pt x="20353" y="3251"/>
                    </a:cubicBezTo>
                    <a:lnTo>
                      <a:pt x="19628" y="0"/>
                    </a:lnTo>
                    <a:cubicBezTo>
                      <a:pt x="20875" y="5589"/>
                      <a:pt x="17492" y="12493"/>
                      <a:pt x="12072" y="15421"/>
                    </a:cubicBezTo>
                    <a:close/>
                  </a:path>
                </a:pathLst>
              </a:custGeom>
              <a:solidFill>
                <a:srgbClr val="2F2A2B">
                  <a:alpha val="40000"/>
                </a:srgbClr>
              </a:solidFill>
              <a:ln w="12700" cap="flat">
                <a:noFill/>
                <a:miter lim="400000"/>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2262">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s-ES_tradnl" sz="2968" noProof="0">
                  <a:latin typeface="Public Sans" pitchFamily="2" charset="77"/>
                  <a:cs typeface="Poppins" panose="00000500000000000000" pitchFamily="50" charset="0"/>
                </a:endParaRPr>
              </a:p>
            </p:txBody>
          </p:sp>
          <p:sp>
            <p:nvSpPr>
              <p:cNvPr id="20" name="Shape 7692">
                <a:extLst>
                  <a:ext uri="{FF2B5EF4-FFF2-40B4-BE49-F238E27FC236}">
                    <a16:creationId xmlns:a16="http://schemas.microsoft.com/office/drawing/2014/main" id="{8881B256-68B5-165D-5174-1494AEE2F60A}"/>
                  </a:ext>
                </a:extLst>
              </p:cNvPr>
              <p:cNvSpPr/>
              <p:nvPr/>
            </p:nvSpPr>
            <p:spPr>
              <a:xfrm>
                <a:off x="685428" y="920432"/>
                <a:ext cx="3365442" cy="2029844"/>
              </a:xfrm>
              <a:custGeom>
                <a:avLst/>
                <a:gdLst/>
                <a:ahLst/>
                <a:cxnLst>
                  <a:cxn ang="0">
                    <a:pos x="wd2" y="hd2"/>
                  </a:cxn>
                  <a:cxn ang="5400000">
                    <a:pos x="wd2" y="hd2"/>
                  </a:cxn>
                  <a:cxn ang="10800000">
                    <a:pos x="wd2" y="hd2"/>
                  </a:cxn>
                  <a:cxn ang="16200000">
                    <a:pos x="wd2" y="hd2"/>
                  </a:cxn>
                </a:cxnLst>
                <a:rect l="0" t="0" r="r" b="b"/>
                <a:pathLst>
                  <a:path w="20587" h="19890" extrusionOk="0">
                    <a:moveTo>
                      <a:pt x="9018" y="6171"/>
                    </a:moveTo>
                    <a:cubicBezTo>
                      <a:pt x="13782" y="3523"/>
                      <a:pt x="18536" y="4844"/>
                      <a:pt x="20587" y="9021"/>
                    </a:cubicBezTo>
                    <a:cubicBezTo>
                      <a:pt x="20586" y="8156"/>
                      <a:pt x="20500" y="7304"/>
                      <a:pt x="20321" y="6479"/>
                    </a:cubicBezTo>
                    <a:cubicBezTo>
                      <a:pt x="19042" y="577"/>
                      <a:pt x="13516" y="-1710"/>
                      <a:pt x="7978" y="1370"/>
                    </a:cubicBezTo>
                    <a:cubicBezTo>
                      <a:pt x="2440" y="4449"/>
                      <a:pt x="-1013" y="11729"/>
                      <a:pt x="266" y="17630"/>
                    </a:cubicBezTo>
                    <a:cubicBezTo>
                      <a:pt x="445" y="18456"/>
                      <a:pt x="707" y="19210"/>
                      <a:pt x="1040" y="19890"/>
                    </a:cubicBezTo>
                    <a:cubicBezTo>
                      <a:pt x="1035" y="14577"/>
                      <a:pt x="4255" y="8820"/>
                      <a:pt x="9018" y="6171"/>
                    </a:cubicBezTo>
                    <a:close/>
                  </a:path>
                </a:pathLst>
              </a:custGeom>
              <a:solidFill>
                <a:srgbClr val="2F2A2B">
                  <a:alpha val="64999"/>
                </a:srgbClr>
              </a:solidFill>
              <a:ln w="12700" cap="flat">
                <a:noFill/>
                <a:miter lim="400000"/>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2262">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s-ES_tradnl" sz="2968" noProof="0">
                  <a:latin typeface="Public Sans" pitchFamily="2" charset="77"/>
                  <a:cs typeface="Poppins" panose="00000500000000000000" pitchFamily="50" charset="0"/>
                </a:endParaRPr>
              </a:p>
            </p:txBody>
          </p:sp>
          <p:sp>
            <p:nvSpPr>
              <p:cNvPr id="21" name="Shape 7693">
                <a:extLst>
                  <a:ext uri="{FF2B5EF4-FFF2-40B4-BE49-F238E27FC236}">
                    <a16:creationId xmlns:a16="http://schemas.microsoft.com/office/drawing/2014/main" id="{08998E6E-9FA9-FC22-22D4-E2932594BDE3}"/>
                  </a:ext>
                </a:extLst>
              </p:cNvPr>
              <p:cNvSpPr/>
              <p:nvPr/>
            </p:nvSpPr>
            <p:spPr>
              <a:xfrm>
                <a:off x="254587" y="1938782"/>
                <a:ext cx="4640029" cy="2458735"/>
              </a:xfrm>
              <a:custGeom>
                <a:avLst/>
                <a:gdLst/>
                <a:ahLst/>
                <a:cxnLst>
                  <a:cxn ang="0">
                    <a:pos x="wd2" y="hd2"/>
                  </a:cxn>
                  <a:cxn ang="5400000">
                    <a:pos x="wd2" y="hd2"/>
                  </a:cxn>
                  <a:cxn ang="10800000">
                    <a:pos x="wd2" y="hd2"/>
                  </a:cxn>
                  <a:cxn ang="16200000">
                    <a:pos x="wd2" y="hd2"/>
                  </a:cxn>
                </a:cxnLst>
                <a:rect l="0" t="0" r="r" b="b"/>
                <a:pathLst>
                  <a:path w="20739" h="19727" extrusionOk="0">
                    <a:moveTo>
                      <a:pt x="12497" y="17878"/>
                    </a:moveTo>
                    <a:cubicBezTo>
                      <a:pt x="7028" y="21286"/>
                      <a:pt x="1575" y="19003"/>
                      <a:pt x="0" y="12809"/>
                    </a:cubicBezTo>
                    <a:cubicBezTo>
                      <a:pt x="1481" y="19202"/>
                      <a:pt x="7007" y="21600"/>
                      <a:pt x="12549" y="18147"/>
                    </a:cubicBezTo>
                    <a:cubicBezTo>
                      <a:pt x="18091" y="14693"/>
                      <a:pt x="21600" y="6665"/>
                      <a:pt x="20555" y="0"/>
                    </a:cubicBezTo>
                    <a:cubicBezTo>
                      <a:pt x="21457" y="6614"/>
                      <a:pt x="17965" y="14471"/>
                      <a:pt x="12497" y="17878"/>
                    </a:cubicBezTo>
                    <a:close/>
                  </a:path>
                </a:pathLst>
              </a:custGeom>
              <a:solidFill>
                <a:srgbClr val="000000">
                  <a:alpha val="20000"/>
                </a:srgbClr>
              </a:solidFill>
              <a:ln w="12700" cap="flat">
                <a:noFill/>
                <a:miter lim="400000"/>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2262">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s-ES_tradnl" sz="2968" noProof="0">
                  <a:latin typeface="Public Sans" pitchFamily="2" charset="77"/>
                  <a:cs typeface="Poppins" panose="00000500000000000000" pitchFamily="50" charset="0"/>
                </a:endParaRPr>
              </a:p>
            </p:txBody>
          </p:sp>
          <p:sp>
            <p:nvSpPr>
              <p:cNvPr id="23" name="Shape 7694">
                <a:extLst>
                  <a:ext uri="{FF2B5EF4-FFF2-40B4-BE49-F238E27FC236}">
                    <a16:creationId xmlns:a16="http://schemas.microsoft.com/office/drawing/2014/main" id="{66DF6EAA-BE52-A55C-3845-D149F04C6568}"/>
                  </a:ext>
                </a:extLst>
              </p:cNvPr>
              <p:cNvSpPr/>
              <p:nvPr/>
            </p:nvSpPr>
            <p:spPr>
              <a:xfrm>
                <a:off x="665844" y="881264"/>
                <a:ext cx="3343894" cy="1859446"/>
              </a:xfrm>
              <a:custGeom>
                <a:avLst/>
                <a:gdLst/>
                <a:ahLst/>
                <a:cxnLst>
                  <a:cxn ang="0">
                    <a:pos x="wd2" y="hd2"/>
                  </a:cxn>
                  <a:cxn ang="5400000">
                    <a:pos x="wd2" y="hd2"/>
                  </a:cxn>
                  <a:cxn ang="10800000">
                    <a:pos x="wd2" y="hd2"/>
                  </a:cxn>
                  <a:cxn ang="16200000">
                    <a:pos x="wd2" y="hd2"/>
                  </a:cxn>
                </a:cxnLst>
                <a:rect l="0" t="0" r="r" b="b"/>
                <a:pathLst>
                  <a:path w="20580" h="19745" extrusionOk="0">
                    <a:moveTo>
                      <a:pt x="8036" y="1486"/>
                    </a:moveTo>
                    <a:cubicBezTo>
                      <a:pt x="2458" y="4827"/>
                      <a:pt x="-1020" y="12726"/>
                      <a:pt x="268" y="19128"/>
                    </a:cubicBezTo>
                    <a:cubicBezTo>
                      <a:pt x="310" y="19338"/>
                      <a:pt x="358" y="19543"/>
                      <a:pt x="409" y="19745"/>
                    </a:cubicBezTo>
                    <a:cubicBezTo>
                      <a:pt x="391" y="19664"/>
                      <a:pt x="373" y="19584"/>
                      <a:pt x="357" y="19502"/>
                    </a:cubicBezTo>
                    <a:cubicBezTo>
                      <a:pt x="-930" y="13107"/>
                      <a:pt x="2544" y="5218"/>
                      <a:pt x="8116" y="1881"/>
                    </a:cubicBezTo>
                    <a:cubicBezTo>
                      <a:pt x="13687" y="-1457"/>
                      <a:pt x="19247" y="1022"/>
                      <a:pt x="20534" y="7417"/>
                    </a:cubicBezTo>
                    <a:cubicBezTo>
                      <a:pt x="20550" y="7499"/>
                      <a:pt x="20565" y="7581"/>
                      <a:pt x="20580" y="7663"/>
                    </a:cubicBezTo>
                    <a:cubicBezTo>
                      <a:pt x="20548" y="7450"/>
                      <a:pt x="20511" y="7239"/>
                      <a:pt x="20469" y="7029"/>
                    </a:cubicBezTo>
                    <a:cubicBezTo>
                      <a:pt x="19181" y="626"/>
                      <a:pt x="13615" y="-1855"/>
                      <a:pt x="8036" y="1486"/>
                    </a:cubicBezTo>
                    <a:close/>
                  </a:path>
                </a:pathLst>
              </a:custGeom>
              <a:solidFill>
                <a:srgbClr val="FFFFFF">
                  <a:alpha val="25000"/>
                </a:srgbClr>
              </a:solidFill>
              <a:ln w="12700" cap="flat">
                <a:noFill/>
                <a:miter lim="400000"/>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2262">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s-ES_tradnl" sz="2968" noProof="0">
                  <a:latin typeface="Public Sans" pitchFamily="2" charset="77"/>
                  <a:cs typeface="Poppins" panose="00000500000000000000" pitchFamily="50" charset="0"/>
                </a:endParaRPr>
              </a:p>
            </p:txBody>
          </p:sp>
          <p:sp>
            <p:nvSpPr>
              <p:cNvPr id="24" name="Shape 7695">
                <a:extLst>
                  <a:ext uri="{FF2B5EF4-FFF2-40B4-BE49-F238E27FC236}">
                    <a16:creationId xmlns:a16="http://schemas.microsoft.com/office/drawing/2014/main" id="{865370C9-E6DB-7A37-3869-83065E518CA5}"/>
                  </a:ext>
                </a:extLst>
              </p:cNvPr>
              <p:cNvSpPr/>
              <p:nvPr/>
            </p:nvSpPr>
            <p:spPr>
              <a:xfrm>
                <a:off x="842097" y="1390440"/>
                <a:ext cx="3179249" cy="1540778"/>
              </a:xfrm>
              <a:custGeom>
                <a:avLst/>
                <a:gdLst/>
                <a:ahLst/>
                <a:cxnLst>
                  <a:cxn ang="0">
                    <a:pos x="wd2" y="hd2"/>
                  </a:cxn>
                  <a:cxn ang="5400000">
                    <a:pos x="wd2" y="hd2"/>
                  </a:cxn>
                  <a:cxn ang="10800000">
                    <a:pos x="wd2" y="hd2"/>
                  </a:cxn>
                  <a:cxn ang="16200000">
                    <a:pos x="wd2" y="hd2"/>
                  </a:cxn>
                </a:cxnLst>
                <a:rect l="0" t="0" r="r" b="b"/>
                <a:pathLst>
                  <a:path w="21594" h="19921" extrusionOk="0">
                    <a:moveTo>
                      <a:pt x="8901" y="2277"/>
                    </a:moveTo>
                    <a:cubicBezTo>
                      <a:pt x="14075" y="-1143"/>
                      <a:pt x="19239" y="453"/>
                      <a:pt x="21593" y="5684"/>
                    </a:cubicBezTo>
                    <a:cubicBezTo>
                      <a:pt x="21593" y="5635"/>
                      <a:pt x="21594" y="5587"/>
                      <a:pt x="21594" y="5539"/>
                    </a:cubicBezTo>
                    <a:cubicBezTo>
                      <a:pt x="19328" y="56"/>
                      <a:pt x="14076" y="-1679"/>
                      <a:pt x="8814" y="1798"/>
                    </a:cubicBezTo>
                    <a:cubicBezTo>
                      <a:pt x="3552" y="5276"/>
                      <a:pt x="-6" y="12833"/>
                      <a:pt x="0" y="19808"/>
                    </a:cubicBezTo>
                    <a:cubicBezTo>
                      <a:pt x="16" y="19846"/>
                      <a:pt x="32" y="19883"/>
                      <a:pt x="48" y="19921"/>
                    </a:cubicBezTo>
                    <a:cubicBezTo>
                      <a:pt x="193" y="13039"/>
                      <a:pt x="3727" y="5696"/>
                      <a:pt x="8901" y="2277"/>
                    </a:cubicBezTo>
                    <a:close/>
                  </a:path>
                </a:pathLst>
              </a:custGeom>
              <a:solidFill>
                <a:srgbClr val="000000">
                  <a:alpha val="20000"/>
                </a:srgbClr>
              </a:solidFill>
              <a:ln w="12700" cap="flat">
                <a:noFill/>
                <a:miter lim="400000"/>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2262">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s-ES_tradnl" sz="2968" noProof="0">
                  <a:latin typeface="Public Sans" pitchFamily="2" charset="77"/>
                  <a:cs typeface="Poppins" panose="00000500000000000000" pitchFamily="50" charset="0"/>
                </a:endParaRPr>
              </a:p>
            </p:txBody>
          </p:sp>
          <p:sp>
            <p:nvSpPr>
              <p:cNvPr id="29" name="Shape 7696">
                <a:extLst>
                  <a:ext uri="{FF2B5EF4-FFF2-40B4-BE49-F238E27FC236}">
                    <a16:creationId xmlns:a16="http://schemas.microsoft.com/office/drawing/2014/main" id="{4B38C4D4-59A2-4700-E194-CAD277B71CCB}"/>
                  </a:ext>
                </a:extLst>
              </p:cNvPr>
              <p:cNvSpPr/>
              <p:nvPr/>
            </p:nvSpPr>
            <p:spPr>
              <a:xfrm>
                <a:off x="0" y="1077101"/>
                <a:ext cx="4723666" cy="2816379"/>
              </a:xfrm>
              <a:custGeom>
                <a:avLst/>
                <a:gdLst/>
                <a:ahLst/>
                <a:cxnLst>
                  <a:cxn ang="0">
                    <a:pos x="wd2" y="hd2"/>
                  </a:cxn>
                  <a:cxn ang="5400000">
                    <a:pos x="wd2" y="hd2"/>
                  </a:cxn>
                  <a:cxn ang="10800000">
                    <a:pos x="wd2" y="hd2"/>
                  </a:cxn>
                  <a:cxn ang="16200000">
                    <a:pos x="wd2" y="hd2"/>
                  </a:cxn>
                </a:cxnLst>
                <a:rect l="0" t="0" r="r" b="b"/>
                <a:pathLst>
                  <a:path w="20590" h="19876" extrusionOk="0">
                    <a:moveTo>
                      <a:pt x="19643" y="0"/>
                    </a:moveTo>
                    <a:cubicBezTo>
                      <a:pt x="19881" y="564"/>
                      <a:pt x="20074" y="1174"/>
                      <a:pt x="20214" y="1830"/>
                    </a:cubicBezTo>
                    <a:cubicBezTo>
                      <a:pt x="21482" y="7744"/>
                      <a:pt x="18042" y="15051"/>
                      <a:pt x="12529" y="18149"/>
                    </a:cubicBezTo>
                    <a:cubicBezTo>
                      <a:pt x="7016" y="21247"/>
                      <a:pt x="1520" y="18964"/>
                      <a:pt x="251" y="13050"/>
                    </a:cubicBezTo>
                    <a:cubicBezTo>
                      <a:pt x="111" y="12394"/>
                      <a:pt x="28" y="11721"/>
                      <a:pt x="0" y="11039"/>
                    </a:cubicBezTo>
                    <a:cubicBezTo>
                      <a:pt x="15" y="11828"/>
                      <a:pt x="100" y="12606"/>
                      <a:pt x="262" y="13361"/>
                    </a:cubicBezTo>
                    <a:cubicBezTo>
                      <a:pt x="1536" y="19306"/>
                      <a:pt x="7061" y="21600"/>
                      <a:pt x="12601" y="18486"/>
                    </a:cubicBezTo>
                    <a:cubicBezTo>
                      <a:pt x="18142" y="15372"/>
                      <a:pt x="21600" y="8029"/>
                      <a:pt x="20325" y="2084"/>
                    </a:cubicBezTo>
                    <a:cubicBezTo>
                      <a:pt x="20164" y="1329"/>
                      <a:pt x="19933" y="634"/>
                      <a:pt x="19643" y="0"/>
                    </a:cubicBezTo>
                    <a:close/>
                  </a:path>
                </a:pathLst>
              </a:custGeom>
              <a:solidFill>
                <a:srgbClr val="FFFFFF">
                  <a:alpha val="25000"/>
                </a:srgbClr>
              </a:solidFill>
              <a:ln w="12700" cap="flat">
                <a:noFill/>
                <a:miter lim="400000"/>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2262">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s-ES_tradnl" sz="2968" noProof="0">
                  <a:latin typeface="Public Sans" pitchFamily="2" charset="77"/>
                  <a:cs typeface="Poppins" panose="00000500000000000000" pitchFamily="50" charset="0"/>
                </a:endParaRPr>
              </a:p>
            </p:txBody>
          </p:sp>
          <p:sp>
            <p:nvSpPr>
              <p:cNvPr id="30" name="Shape 7697">
                <a:extLst>
                  <a:ext uri="{FF2B5EF4-FFF2-40B4-BE49-F238E27FC236}">
                    <a16:creationId xmlns:a16="http://schemas.microsoft.com/office/drawing/2014/main" id="{EACCD1F0-91E3-1170-BB12-376129A580E4}"/>
                  </a:ext>
                </a:extLst>
              </p:cNvPr>
              <p:cNvSpPr/>
              <p:nvPr/>
            </p:nvSpPr>
            <p:spPr>
              <a:xfrm>
                <a:off x="2820047" y="-1"/>
                <a:ext cx="4204909" cy="4747389"/>
              </a:xfrm>
              <a:custGeom>
                <a:avLst/>
                <a:gdLst/>
                <a:ahLst/>
                <a:cxnLst>
                  <a:cxn ang="0">
                    <a:pos x="wd2" y="hd2"/>
                  </a:cxn>
                  <a:cxn ang="5400000">
                    <a:pos x="wd2" y="hd2"/>
                  </a:cxn>
                  <a:cxn ang="10800000">
                    <a:pos x="wd2" y="hd2"/>
                  </a:cxn>
                  <a:cxn ang="16200000">
                    <a:pos x="wd2" y="hd2"/>
                  </a:cxn>
                </a:cxnLst>
                <a:rect l="0" t="0" r="r" b="b"/>
                <a:pathLst>
                  <a:path w="20346" h="19162" extrusionOk="0">
                    <a:moveTo>
                      <a:pt x="17857" y="5566"/>
                    </a:moveTo>
                    <a:cubicBezTo>
                      <a:pt x="14401" y="963"/>
                      <a:pt x="8635" y="-1219"/>
                      <a:pt x="4979" y="692"/>
                    </a:cubicBezTo>
                    <a:lnTo>
                      <a:pt x="2852" y="1803"/>
                    </a:lnTo>
                    <a:cubicBezTo>
                      <a:pt x="2745" y="1859"/>
                      <a:pt x="2642" y="1917"/>
                      <a:pt x="2542" y="1979"/>
                    </a:cubicBezTo>
                    <a:cubicBezTo>
                      <a:pt x="4476" y="2206"/>
                      <a:pt x="6149" y="2787"/>
                      <a:pt x="7333" y="3674"/>
                    </a:cubicBezTo>
                    <a:cubicBezTo>
                      <a:pt x="9615" y="3840"/>
                      <a:pt x="12188" y="5294"/>
                      <a:pt x="13932" y="7617"/>
                    </a:cubicBezTo>
                    <a:cubicBezTo>
                      <a:pt x="16050" y="10436"/>
                      <a:pt x="16254" y="13616"/>
                      <a:pt x="14607" y="15319"/>
                    </a:cubicBezTo>
                    <a:cubicBezTo>
                      <a:pt x="12050" y="15812"/>
                      <a:pt x="8710" y="14271"/>
                      <a:pt x="6593" y="11452"/>
                    </a:cubicBezTo>
                    <a:cubicBezTo>
                      <a:pt x="5407" y="9872"/>
                      <a:pt x="4821" y="8179"/>
                      <a:pt x="4825" y="6696"/>
                    </a:cubicBezTo>
                    <a:cubicBezTo>
                      <a:pt x="4810" y="6688"/>
                      <a:pt x="4796" y="6679"/>
                      <a:pt x="4781" y="6671"/>
                    </a:cubicBezTo>
                    <a:cubicBezTo>
                      <a:pt x="4748" y="6653"/>
                      <a:pt x="4715" y="6635"/>
                      <a:pt x="4681" y="6618"/>
                    </a:cubicBezTo>
                    <a:cubicBezTo>
                      <a:pt x="4641" y="6597"/>
                      <a:pt x="4600" y="6576"/>
                      <a:pt x="4559" y="6556"/>
                    </a:cubicBezTo>
                    <a:cubicBezTo>
                      <a:pt x="4525" y="6539"/>
                      <a:pt x="4491" y="6523"/>
                      <a:pt x="4457" y="6507"/>
                    </a:cubicBezTo>
                    <a:cubicBezTo>
                      <a:pt x="4414" y="6487"/>
                      <a:pt x="4370" y="6467"/>
                      <a:pt x="4326" y="6447"/>
                    </a:cubicBezTo>
                    <a:cubicBezTo>
                      <a:pt x="4293" y="6432"/>
                      <a:pt x="4258" y="6418"/>
                      <a:pt x="4224" y="6403"/>
                    </a:cubicBezTo>
                    <a:cubicBezTo>
                      <a:pt x="4178" y="6384"/>
                      <a:pt x="4131" y="6365"/>
                      <a:pt x="4084" y="6346"/>
                    </a:cubicBezTo>
                    <a:cubicBezTo>
                      <a:pt x="4050" y="6333"/>
                      <a:pt x="4016" y="6320"/>
                      <a:pt x="3982" y="6307"/>
                    </a:cubicBezTo>
                    <a:cubicBezTo>
                      <a:pt x="3933" y="6288"/>
                      <a:pt x="3883" y="6270"/>
                      <a:pt x="3833" y="6253"/>
                    </a:cubicBezTo>
                    <a:cubicBezTo>
                      <a:pt x="3799" y="6241"/>
                      <a:pt x="3765" y="6229"/>
                      <a:pt x="3730" y="6218"/>
                    </a:cubicBezTo>
                    <a:cubicBezTo>
                      <a:pt x="3679" y="6200"/>
                      <a:pt x="3626" y="6183"/>
                      <a:pt x="3573" y="6167"/>
                    </a:cubicBezTo>
                    <a:cubicBezTo>
                      <a:pt x="3539" y="6157"/>
                      <a:pt x="3505" y="6146"/>
                      <a:pt x="3471" y="6136"/>
                    </a:cubicBezTo>
                    <a:cubicBezTo>
                      <a:pt x="3416" y="6120"/>
                      <a:pt x="3360" y="6104"/>
                      <a:pt x="3304" y="6089"/>
                    </a:cubicBezTo>
                    <a:cubicBezTo>
                      <a:pt x="3271" y="6080"/>
                      <a:pt x="3237" y="6071"/>
                      <a:pt x="3203" y="6062"/>
                    </a:cubicBezTo>
                    <a:cubicBezTo>
                      <a:pt x="3145" y="6047"/>
                      <a:pt x="3087" y="6033"/>
                      <a:pt x="3028" y="6019"/>
                    </a:cubicBezTo>
                    <a:cubicBezTo>
                      <a:pt x="2995" y="6011"/>
                      <a:pt x="2961" y="6003"/>
                      <a:pt x="2928" y="5996"/>
                    </a:cubicBezTo>
                    <a:cubicBezTo>
                      <a:pt x="2867" y="5982"/>
                      <a:pt x="2805" y="5969"/>
                      <a:pt x="2743" y="5956"/>
                    </a:cubicBezTo>
                    <a:cubicBezTo>
                      <a:pt x="2711" y="5950"/>
                      <a:pt x="2678" y="5943"/>
                      <a:pt x="2645" y="5937"/>
                    </a:cubicBezTo>
                    <a:cubicBezTo>
                      <a:pt x="2581" y="5925"/>
                      <a:pt x="2516" y="5913"/>
                      <a:pt x="2451" y="5902"/>
                    </a:cubicBezTo>
                    <a:cubicBezTo>
                      <a:pt x="2419" y="5897"/>
                      <a:pt x="2388" y="5891"/>
                      <a:pt x="2356" y="5886"/>
                    </a:cubicBezTo>
                    <a:cubicBezTo>
                      <a:pt x="2288" y="5875"/>
                      <a:pt x="2220" y="5865"/>
                      <a:pt x="2152" y="5856"/>
                    </a:cubicBezTo>
                    <a:cubicBezTo>
                      <a:pt x="2121" y="5852"/>
                      <a:pt x="2090" y="5847"/>
                      <a:pt x="2060" y="5843"/>
                    </a:cubicBezTo>
                    <a:cubicBezTo>
                      <a:pt x="1989" y="5834"/>
                      <a:pt x="1918" y="5826"/>
                      <a:pt x="1846" y="5818"/>
                    </a:cubicBezTo>
                    <a:cubicBezTo>
                      <a:pt x="1816" y="5815"/>
                      <a:pt x="1787" y="5811"/>
                      <a:pt x="1757" y="5808"/>
                    </a:cubicBezTo>
                    <a:cubicBezTo>
                      <a:pt x="1683" y="5801"/>
                      <a:pt x="1608" y="5794"/>
                      <a:pt x="1533" y="5788"/>
                    </a:cubicBezTo>
                    <a:cubicBezTo>
                      <a:pt x="1505" y="5786"/>
                      <a:pt x="1477" y="5784"/>
                      <a:pt x="1449" y="5782"/>
                    </a:cubicBezTo>
                    <a:cubicBezTo>
                      <a:pt x="1371" y="5776"/>
                      <a:pt x="1293" y="5771"/>
                      <a:pt x="1215" y="5767"/>
                    </a:cubicBezTo>
                    <a:cubicBezTo>
                      <a:pt x="1188" y="5766"/>
                      <a:pt x="1162" y="5764"/>
                      <a:pt x="1135" y="5763"/>
                    </a:cubicBezTo>
                    <a:cubicBezTo>
                      <a:pt x="1054" y="5759"/>
                      <a:pt x="972" y="5757"/>
                      <a:pt x="890" y="5755"/>
                    </a:cubicBezTo>
                    <a:cubicBezTo>
                      <a:pt x="865" y="5754"/>
                      <a:pt x="841" y="5753"/>
                      <a:pt x="816" y="5753"/>
                    </a:cubicBezTo>
                    <a:cubicBezTo>
                      <a:pt x="731" y="5751"/>
                      <a:pt x="645" y="5751"/>
                      <a:pt x="559" y="5751"/>
                    </a:cubicBezTo>
                    <a:cubicBezTo>
                      <a:pt x="537" y="5751"/>
                      <a:pt x="515" y="5751"/>
                      <a:pt x="493" y="5751"/>
                    </a:cubicBezTo>
                    <a:cubicBezTo>
                      <a:pt x="403" y="5752"/>
                      <a:pt x="313" y="5753"/>
                      <a:pt x="222" y="5756"/>
                    </a:cubicBezTo>
                    <a:cubicBezTo>
                      <a:pt x="203" y="5757"/>
                      <a:pt x="184" y="5757"/>
                      <a:pt x="165" y="5757"/>
                    </a:cubicBezTo>
                    <a:cubicBezTo>
                      <a:pt x="141" y="5758"/>
                      <a:pt x="116" y="5760"/>
                      <a:pt x="92" y="5761"/>
                    </a:cubicBezTo>
                    <a:cubicBezTo>
                      <a:pt x="-287" y="8085"/>
                      <a:pt x="504" y="10952"/>
                      <a:pt x="2489" y="13596"/>
                    </a:cubicBezTo>
                    <a:cubicBezTo>
                      <a:pt x="5946" y="18199"/>
                      <a:pt x="11711" y="20381"/>
                      <a:pt x="15368" y="18470"/>
                    </a:cubicBezTo>
                    <a:lnTo>
                      <a:pt x="17495" y="17359"/>
                    </a:lnTo>
                    <a:cubicBezTo>
                      <a:pt x="21151" y="15448"/>
                      <a:pt x="21313" y="10168"/>
                      <a:pt x="17857" y="5566"/>
                    </a:cubicBezTo>
                    <a:close/>
                  </a:path>
                </a:pathLst>
              </a:custGeom>
              <a:solidFill>
                <a:schemeClr val="accent2"/>
              </a:solidFill>
              <a:ln w="12700" cap="flat">
                <a:noFill/>
                <a:miter lim="400000"/>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2262">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s-ES_tradnl" sz="2968" noProof="0">
                  <a:latin typeface="Public Sans" pitchFamily="2" charset="77"/>
                  <a:cs typeface="Poppins" panose="00000500000000000000" pitchFamily="50" charset="0"/>
                </a:endParaRPr>
              </a:p>
            </p:txBody>
          </p:sp>
          <p:sp>
            <p:nvSpPr>
              <p:cNvPr id="31" name="Shape 7698">
                <a:extLst>
                  <a:ext uri="{FF2B5EF4-FFF2-40B4-BE49-F238E27FC236}">
                    <a16:creationId xmlns:a16="http://schemas.microsoft.com/office/drawing/2014/main" id="{A3BAA152-F22D-DB1E-6E71-98C343BA4C86}"/>
                  </a:ext>
                </a:extLst>
              </p:cNvPr>
              <p:cNvSpPr/>
              <p:nvPr/>
            </p:nvSpPr>
            <p:spPr>
              <a:xfrm>
                <a:off x="3348806" y="156669"/>
                <a:ext cx="503650" cy="34582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747" y="17199"/>
                    </a:lnTo>
                    <a:cubicBezTo>
                      <a:pt x="1804" y="18059"/>
                      <a:pt x="891" y="18968"/>
                      <a:pt x="0" y="19915"/>
                    </a:cubicBezTo>
                    <a:cubicBezTo>
                      <a:pt x="2275" y="20382"/>
                      <a:pt x="4509" y="20941"/>
                      <a:pt x="6698" y="21600"/>
                    </a:cubicBezTo>
                    <a:cubicBezTo>
                      <a:pt x="10581" y="12855"/>
                      <a:pt x="15551" y="5518"/>
                      <a:pt x="21600" y="0"/>
                    </a:cubicBezTo>
                    <a:close/>
                  </a:path>
                </a:pathLst>
              </a:custGeom>
              <a:solidFill>
                <a:srgbClr val="2F2A2B">
                  <a:alpha val="40000"/>
                </a:srgbClr>
              </a:solidFill>
              <a:ln w="12700" cap="flat">
                <a:noFill/>
                <a:miter lim="400000"/>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2262">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s-ES_tradnl" sz="2968" noProof="0">
                  <a:latin typeface="Public Sans" pitchFamily="2" charset="77"/>
                  <a:cs typeface="Poppins" panose="00000500000000000000" pitchFamily="50" charset="0"/>
                </a:endParaRPr>
              </a:p>
            </p:txBody>
          </p:sp>
          <p:sp>
            <p:nvSpPr>
              <p:cNvPr id="32" name="Shape 7699">
                <a:extLst>
                  <a:ext uri="{FF2B5EF4-FFF2-40B4-BE49-F238E27FC236}">
                    <a16:creationId xmlns:a16="http://schemas.microsoft.com/office/drawing/2014/main" id="{9AAB6C62-3651-D265-4793-781919B3A61D}"/>
                  </a:ext>
                </a:extLst>
              </p:cNvPr>
              <p:cNvSpPr/>
              <p:nvPr/>
            </p:nvSpPr>
            <p:spPr>
              <a:xfrm>
                <a:off x="2820047" y="1410023"/>
                <a:ext cx="3615511" cy="3322595"/>
              </a:xfrm>
              <a:custGeom>
                <a:avLst/>
                <a:gdLst/>
                <a:ahLst/>
                <a:cxnLst>
                  <a:cxn ang="0">
                    <a:pos x="wd2" y="hd2"/>
                  </a:cxn>
                  <a:cxn ang="5400000">
                    <a:pos x="wd2" y="hd2"/>
                  </a:cxn>
                  <a:cxn ang="10800000">
                    <a:pos x="wd2" y="hd2"/>
                  </a:cxn>
                  <a:cxn ang="16200000">
                    <a:pos x="wd2" y="hd2"/>
                  </a:cxn>
                </a:cxnLst>
                <a:rect l="0" t="0" r="r" b="b"/>
                <a:pathLst>
                  <a:path w="21251" h="19800" extrusionOk="0">
                    <a:moveTo>
                      <a:pt x="5607" y="9942"/>
                    </a:moveTo>
                    <a:cubicBezTo>
                      <a:pt x="3597" y="6689"/>
                      <a:pt x="2596" y="3206"/>
                      <a:pt x="2584" y="150"/>
                    </a:cubicBezTo>
                    <a:cubicBezTo>
                      <a:pt x="2557" y="146"/>
                      <a:pt x="2529" y="141"/>
                      <a:pt x="2501" y="137"/>
                    </a:cubicBezTo>
                    <a:cubicBezTo>
                      <a:pt x="2416" y="123"/>
                      <a:pt x="2329" y="111"/>
                      <a:pt x="2242" y="99"/>
                    </a:cubicBezTo>
                    <a:cubicBezTo>
                      <a:pt x="2206" y="95"/>
                      <a:pt x="2170" y="90"/>
                      <a:pt x="2134" y="85"/>
                    </a:cubicBezTo>
                    <a:cubicBezTo>
                      <a:pt x="2044" y="74"/>
                      <a:pt x="1953" y="65"/>
                      <a:pt x="1862" y="56"/>
                    </a:cubicBezTo>
                    <a:cubicBezTo>
                      <a:pt x="1828" y="52"/>
                      <a:pt x="1794" y="49"/>
                      <a:pt x="1760" y="46"/>
                    </a:cubicBezTo>
                    <a:cubicBezTo>
                      <a:pt x="1665" y="37"/>
                      <a:pt x="1570" y="31"/>
                      <a:pt x="1475" y="24"/>
                    </a:cubicBezTo>
                    <a:cubicBezTo>
                      <a:pt x="1443" y="22"/>
                      <a:pt x="1411" y="20"/>
                      <a:pt x="1379" y="18"/>
                    </a:cubicBezTo>
                    <a:cubicBezTo>
                      <a:pt x="1280" y="13"/>
                      <a:pt x="1180" y="9"/>
                      <a:pt x="1080" y="6"/>
                    </a:cubicBezTo>
                    <a:cubicBezTo>
                      <a:pt x="1051" y="5"/>
                      <a:pt x="1021" y="4"/>
                      <a:pt x="991" y="3"/>
                    </a:cubicBezTo>
                    <a:cubicBezTo>
                      <a:pt x="888" y="1"/>
                      <a:pt x="783" y="0"/>
                      <a:pt x="678" y="0"/>
                    </a:cubicBezTo>
                    <a:cubicBezTo>
                      <a:pt x="652" y="0"/>
                      <a:pt x="625" y="0"/>
                      <a:pt x="598" y="0"/>
                    </a:cubicBezTo>
                    <a:cubicBezTo>
                      <a:pt x="489" y="1"/>
                      <a:pt x="380" y="4"/>
                      <a:pt x="270" y="8"/>
                    </a:cubicBezTo>
                    <a:cubicBezTo>
                      <a:pt x="246" y="9"/>
                      <a:pt x="223" y="9"/>
                      <a:pt x="200" y="10"/>
                    </a:cubicBezTo>
                    <a:cubicBezTo>
                      <a:pt x="171" y="11"/>
                      <a:pt x="141" y="13"/>
                      <a:pt x="112" y="15"/>
                    </a:cubicBezTo>
                    <a:cubicBezTo>
                      <a:pt x="-349" y="3446"/>
                      <a:pt x="612" y="7679"/>
                      <a:pt x="3024" y="11583"/>
                    </a:cubicBezTo>
                    <a:cubicBezTo>
                      <a:pt x="7222" y="18378"/>
                      <a:pt x="14226" y="21600"/>
                      <a:pt x="18667" y="18779"/>
                    </a:cubicBezTo>
                    <a:lnTo>
                      <a:pt x="21251" y="17138"/>
                    </a:lnTo>
                    <a:cubicBezTo>
                      <a:pt x="16809" y="19959"/>
                      <a:pt x="9806" y="16737"/>
                      <a:pt x="5607" y="9942"/>
                    </a:cubicBezTo>
                    <a:close/>
                  </a:path>
                </a:pathLst>
              </a:custGeom>
              <a:solidFill>
                <a:srgbClr val="2F2A2B">
                  <a:alpha val="40000"/>
                </a:srgbClr>
              </a:solidFill>
              <a:ln w="12700" cap="flat">
                <a:noFill/>
                <a:miter lim="400000"/>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2262">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s-ES_tradnl" sz="2968" noProof="0">
                  <a:latin typeface="Public Sans" pitchFamily="2" charset="77"/>
                  <a:cs typeface="Poppins" panose="00000500000000000000" pitchFamily="50" charset="0"/>
                </a:endParaRPr>
              </a:p>
            </p:txBody>
          </p:sp>
          <p:sp>
            <p:nvSpPr>
              <p:cNvPr id="33" name="Shape 7700">
                <a:extLst>
                  <a:ext uri="{FF2B5EF4-FFF2-40B4-BE49-F238E27FC236}">
                    <a16:creationId xmlns:a16="http://schemas.microsoft.com/office/drawing/2014/main" id="{80419DAC-F1B7-2E56-89CB-142119BF7C1A}"/>
                  </a:ext>
                </a:extLst>
              </p:cNvPr>
              <p:cNvSpPr/>
              <p:nvPr/>
            </p:nvSpPr>
            <p:spPr>
              <a:xfrm>
                <a:off x="4190904" y="626677"/>
                <a:ext cx="2320488" cy="3164355"/>
              </a:xfrm>
              <a:custGeom>
                <a:avLst/>
                <a:gdLst/>
                <a:ahLst/>
                <a:cxnLst>
                  <a:cxn ang="0">
                    <a:pos x="wd2" y="hd2"/>
                  </a:cxn>
                  <a:cxn ang="5400000">
                    <a:pos x="wd2" y="hd2"/>
                  </a:cxn>
                  <a:cxn ang="10800000">
                    <a:pos x="wd2" y="hd2"/>
                  </a:cxn>
                  <a:cxn ang="16200000">
                    <a:pos x="wd2" y="hd2"/>
                  </a:cxn>
                </a:cxnLst>
                <a:rect l="0" t="0" r="r" b="b"/>
                <a:pathLst>
                  <a:path w="20344" h="20223" extrusionOk="0">
                    <a:moveTo>
                      <a:pt x="17140" y="6268"/>
                    </a:moveTo>
                    <a:cubicBezTo>
                      <a:pt x="12680" y="1077"/>
                      <a:pt x="5225" y="-1377"/>
                      <a:pt x="488" y="786"/>
                    </a:cubicBezTo>
                    <a:cubicBezTo>
                      <a:pt x="320" y="863"/>
                      <a:pt x="157" y="945"/>
                      <a:pt x="0" y="1031"/>
                    </a:cubicBezTo>
                    <a:cubicBezTo>
                      <a:pt x="474" y="1264"/>
                      <a:pt x="918" y="1516"/>
                      <a:pt x="1329" y="1785"/>
                    </a:cubicBezTo>
                    <a:cubicBezTo>
                      <a:pt x="5464" y="2047"/>
                      <a:pt x="10126" y="4350"/>
                      <a:pt x="13286" y="8027"/>
                    </a:cubicBezTo>
                    <a:cubicBezTo>
                      <a:pt x="17122" y="12492"/>
                      <a:pt x="17493" y="17526"/>
                      <a:pt x="14508" y="20223"/>
                    </a:cubicBezTo>
                    <a:cubicBezTo>
                      <a:pt x="15262" y="20096"/>
                      <a:pt x="15977" y="19884"/>
                      <a:pt x="16640" y="19581"/>
                    </a:cubicBezTo>
                    <a:cubicBezTo>
                      <a:pt x="21376" y="17419"/>
                      <a:pt x="21600" y="11458"/>
                      <a:pt x="17140" y="6268"/>
                    </a:cubicBezTo>
                    <a:close/>
                  </a:path>
                </a:pathLst>
              </a:custGeom>
              <a:solidFill>
                <a:srgbClr val="2F2A2B">
                  <a:alpha val="64999"/>
                </a:srgbClr>
              </a:solidFill>
              <a:ln w="12700" cap="flat">
                <a:noFill/>
                <a:miter lim="400000"/>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2262">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s-ES_tradnl" sz="2968" noProof="0">
                  <a:latin typeface="Public Sans" pitchFamily="2" charset="77"/>
                  <a:cs typeface="Poppins" panose="00000500000000000000" pitchFamily="50" charset="0"/>
                </a:endParaRPr>
              </a:p>
            </p:txBody>
          </p:sp>
          <p:sp>
            <p:nvSpPr>
              <p:cNvPr id="38" name="Shape 7701">
                <a:extLst>
                  <a:ext uri="{FF2B5EF4-FFF2-40B4-BE49-F238E27FC236}">
                    <a16:creationId xmlns:a16="http://schemas.microsoft.com/office/drawing/2014/main" id="{0840FB12-3091-0D86-7ED1-921B6FA2DA35}"/>
                  </a:ext>
                </a:extLst>
              </p:cNvPr>
              <p:cNvSpPr/>
              <p:nvPr/>
            </p:nvSpPr>
            <p:spPr>
              <a:xfrm>
                <a:off x="2820047" y="1410023"/>
                <a:ext cx="3119460" cy="3320956"/>
              </a:xfrm>
              <a:custGeom>
                <a:avLst/>
                <a:gdLst/>
                <a:ahLst/>
                <a:cxnLst>
                  <a:cxn ang="0">
                    <a:pos x="wd2" y="hd2"/>
                  </a:cxn>
                  <a:cxn ang="5400000">
                    <a:pos x="wd2" y="hd2"/>
                  </a:cxn>
                  <a:cxn ang="10800000">
                    <a:pos x="wd2" y="hd2"/>
                  </a:cxn>
                  <a:cxn ang="16200000">
                    <a:pos x="wd2" y="hd2"/>
                  </a:cxn>
                </a:cxnLst>
                <a:rect l="0" t="0" r="r" b="b"/>
                <a:pathLst>
                  <a:path w="21197" h="19948" extrusionOk="0">
                    <a:moveTo>
                      <a:pt x="3699" y="11553"/>
                    </a:moveTo>
                    <a:cubicBezTo>
                      <a:pt x="940" y="7659"/>
                      <a:pt x="-178" y="3440"/>
                      <a:pt x="312" y="0"/>
                    </a:cubicBezTo>
                    <a:cubicBezTo>
                      <a:pt x="285" y="1"/>
                      <a:pt x="259" y="1"/>
                      <a:pt x="232" y="2"/>
                    </a:cubicBezTo>
                    <a:cubicBezTo>
                      <a:pt x="198" y="3"/>
                      <a:pt x="164" y="6"/>
                      <a:pt x="130" y="7"/>
                    </a:cubicBezTo>
                    <a:cubicBezTo>
                      <a:pt x="-403" y="3465"/>
                      <a:pt x="707" y="7731"/>
                      <a:pt x="3495" y="11666"/>
                    </a:cubicBezTo>
                    <a:cubicBezTo>
                      <a:pt x="8230" y="18347"/>
                      <a:pt x="16050" y="21600"/>
                      <a:pt x="21197" y="19116"/>
                    </a:cubicBezTo>
                    <a:cubicBezTo>
                      <a:pt x="16044" y="21404"/>
                      <a:pt x="8371" y="18145"/>
                      <a:pt x="3699" y="11553"/>
                    </a:cubicBezTo>
                    <a:close/>
                  </a:path>
                </a:pathLst>
              </a:custGeom>
              <a:solidFill>
                <a:srgbClr val="000000">
                  <a:alpha val="20000"/>
                </a:srgbClr>
              </a:solidFill>
              <a:ln w="12700" cap="flat">
                <a:noFill/>
                <a:miter lim="400000"/>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2262">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s-ES_tradnl" sz="2968" noProof="0">
                  <a:latin typeface="Public Sans" pitchFamily="2" charset="77"/>
                  <a:cs typeface="Poppins" panose="00000500000000000000" pitchFamily="50" charset="0"/>
                </a:endParaRPr>
              </a:p>
            </p:txBody>
          </p:sp>
          <p:sp>
            <p:nvSpPr>
              <p:cNvPr id="39" name="Shape 7702">
                <a:extLst>
                  <a:ext uri="{FF2B5EF4-FFF2-40B4-BE49-F238E27FC236}">
                    <a16:creationId xmlns:a16="http://schemas.microsoft.com/office/drawing/2014/main" id="{A109E3C7-60AC-8C69-188D-B6B2BEA8B04E}"/>
                  </a:ext>
                </a:extLst>
              </p:cNvPr>
              <p:cNvSpPr/>
              <p:nvPr/>
            </p:nvSpPr>
            <p:spPr>
              <a:xfrm>
                <a:off x="4230071" y="607093"/>
                <a:ext cx="2318918" cy="3098501"/>
              </a:xfrm>
              <a:custGeom>
                <a:avLst/>
                <a:gdLst/>
                <a:ahLst/>
                <a:cxnLst>
                  <a:cxn ang="0">
                    <a:pos x="wd2" y="hd2"/>
                  </a:cxn>
                  <a:cxn ang="5400000">
                    <a:pos x="wd2" y="hd2"/>
                  </a:cxn>
                  <a:cxn ang="10800000">
                    <a:pos x="wd2" y="hd2"/>
                  </a:cxn>
                  <a:cxn ang="16200000">
                    <a:pos x="wd2" y="hd2"/>
                  </a:cxn>
                </a:cxnLst>
                <a:rect l="0" t="0" r="r" b="b"/>
                <a:pathLst>
                  <a:path w="20342" h="20194" extrusionOk="0">
                    <a:moveTo>
                      <a:pt x="17132" y="6399"/>
                    </a:moveTo>
                    <a:cubicBezTo>
                      <a:pt x="12664" y="1100"/>
                      <a:pt x="5196" y="-1406"/>
                      <a:pt x="452" y="802"/>
                    </a:cubicBezTo>
                    <a:cubicBezTo>
                      <a:pt x="296" y="875"/>
                      <a:pt x="146" y="952"/>
                      <a:pt x="0" y="1032"/>
                    </a:cubicBezTo>
                    <a:cubicBezTo>
                      <a:pt x="59" y="1003"/>
                      <a:pt x="118" y="973"/>
                      <a:pt x="179" y="945"/>
                    </a:cubicBezTo>
                    <a:cubicBezTo>
                      <a:pt x="4918" y="-1261"/>
                      <a:pt x="12377" y="1242"/>
                      <a:pt x="16840" y="6535"/>
                    </a:cubicBezTo>
                    <a:cubicBezTo>
                      <a:pt x="21302" y="11828"/>
                      <a:pt x="21079" y="17907"/>
                      <a:pt x="16339" y="20113"/>
                    </a:cubicBezTo>
                    <a:cubicBezTo>
                      <a:pt x="16279" y="20141"/>
                      <a:pt x="16217" y="20167"/>
                      <a:pt x="16156" y="20194"/>
                    </a:cubicBezTo>
                    <a:cubicBezTo>
                      <a:pt x="16317" y="20132"/>
                      <a:pt x="16476" y="20065"/>
                      <a:pt x="16631" y="19992"/>
                    </a:cubicBezTo>
                    <a:cubicBezTo>
                      <a:pt x="21376" y="17784"/>
                      <a:pt x="21600" y="11698"/>
                      <a:pt x="17132" y="6399"/>
                    </a:cubicBezTo>
                    <a:close/>
                  </a:path>
                </a:pathLst>
              </a:custGeom>
              <a:solidFill>
                <a:srgbClr val="FFFFFF">
                  <a:alpha val="25000"/>
                </a:srgbClr>
              </a:solidFill>
              <a:ln w="12700" cap="flat">
                <a:noFill/>
                <a:miter lim="400000"/>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2262">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s-ES_tradnl" sz="2968" noProof="0">
                  <a:latin typeface="Public Sans" pitchFamily="2" charset="77"/>
                  <a:cs typeface="Poppins" panose="00000500000000000000" pitchFamily="50" charset="0"/>
                </a:endParaRPr>
              </a:p>
            </p:txBody>
          </p:sp>
          <p:sp>
            <p:nvSpPr>
              <p:cNvPr id="40" name="Shape 7703">
                <a:extLst>
                  <a:ext uri="{FF2B5EF4-FFF2-40B4-BE49-F238E27FC236}">
                    <a16:creationId xmlns:a16="http://schemas.microsoft.com/office/drawing/2014/main" id="{AB1F79E6-344D-6CB3-2FA6-68D9D0C8AD81}"/>
                  </a:ext>
                </a:extLst>
              </p:cNvPr>
              <p:cNvSpPr/>
              <p:nvPr/>
            </p:nvSpPr>
            <p:spPr>
              <a:xfrm>
                <a:off x="4327989" y="881264"/>
                <a:ext cx="1783013" cy="2876438"/>
              </a:xfrm>
              <a:custGeom>
                <a:avLst/>
                <a:gdLst/>
                <a:ahLst/>
                <a:cxnLst>
                  <a:cxn ang="0">
                    <a:pos x="wd2" y="hd2"/>
                  </a:cxn>
                  <a:cxn ang="5400000">
                    <a:pos x="wd2" y="hd2"/>
                  </a:cxn>
                  <a:cxn ang="10800000">
                    <a:pos x="wd2" y="hd2"/>
                  </a:cxn>
                  <a:cxn ang="16200000">
                    <a:pos x="wd2" y="hd2"/>
                  </a:cxn>
                </a:cxnLst>
                <a:rect l="0" t="0" r="r" b="b"/>
                <a:pathLst>
                  <a:path w="20304" h="21600" extrusionOk="0">
                    <a:moveTo>
                      <a:pt x="16163" y="7325"/>
                    </a:moveTo>
                    <a:cubicBezTo>
                      <a:pt x="11898" y="2834"/>
                      <a:pt x="5512" y="96"/>
                      <a:pt x="0" y="0"/>
                    </a:cubicBezTo>
                    <a:cubicBezTo>
                      <a:pt x="85" y="48"/>
                      <a:pt x="170" y="97"/>
                      <a:pt x="254" y="147"/>
                    </a:cubicBezTo>
                    <a:cubicBezTo>
                      <a:pt x="5624" y="454"/>
                      <a:pt x="11681" y="3160"/>
                      <a:pt x="15785" y="7481"/>
                    </a:cubicBezTo>
                    <a:cubicBezTo>
                      <a:pt x="20660" y="12612"/>
                      <a:pt x="21226" y="18385"/>
                      <a:pt x="17618" y="21600"/>
                    </a:cubicBezTo>
                    <a:cubicBezTo>
                      <a:pt x="17659" y="21594"/>
                      <a:pt x="17701" y="21589"/>
                      <a:pt x="17742" y="21582"/>
                    </a:cubicBezTo>
                    <a:cubicBezTo>
                      <a:pt x="21600" y="18429"/>
                      <a:pt x="21121" y="12544"/>
                      <a:pt x="16163" y="7325"/>
                    </a:cubicBezTo>
                    <a:close/>
                  </a:path>
                </a:pathLst>
              </a:custGeom>
              <a:solidFill>
                <a:srgbClr val="000000">
                  <a:alpha val="20000"/>
                </a:srgbClr>
              </a:solidFill>
              <a:ln w="12700" cap="flat">
                <a:noFill/>
                <a:miter lim="400000"/>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2262">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s-ES_tradnl" sz="2968" noProof="0">
                  <a:latin typeface="Public Sans" pitchFamily="2" charset="77"/>
                  <a:cs typeface="Poppins" panose="00000500000000000000" pitchFamily="50" charset="0"/>
                </a:endParaRPr>
              </a:p>
            </p:txBody>
          </p:sp>
          <p:sp>
            <p:nvSpPr>
              <p:cNvPr id="41" name="Shape 7704">
                <a:extLst>
                  <a:ext uri="{FF2B5EF4-FFF2-40B4-BE49-F238E27FC236}">
                    <a16:creationId xmlns:a16="http://schemas.microsoft.com/office/drawing/2014/main" id="{5960A673-8074-4684-D845-9E22704168D5}"/>
                  </a:ext>
                </a:extLst>
              </p:cNvPr>
              <p:cNvSpPr/>
              <p:nvPr/>
            </p:nvSpPr>
            <p:spPr>
              <a:xfrm>
                <a:off x="3505475" y="39167"/>
                <a:ext cx="654811" cy="484687"/>
              </a:xfrm>
              <a:custGeom>
                <a:avLst/>
                <a:gdLst/>
                <a:ahLst/>
                <a:cxnLst>
                  <a:cxn ang="0">
                    <a:pos x="wd2" y="hd2"/>
                  </a:cxn>
                  <a:cxn ang="5400000">
                    <a:pos x="wd2" y="hd2"/>
                  </a:cxn>
                  <a:cxn ang="10800000">
                    <a:pos x="wd2" y="hd2"/>
                  </a:cxn>
                  <a:cxn ang="16200000">
                    <a:pos x="wd2" y="hd2"/>
                  </a:cxn>
                </a:cxnLst>
                <a:rect l="0" t="0" r="r" b="b"/>
                <a:pathLst>
                  <a:path w="21600" h="21600" extrusionOk="0">
                    <a:moveTo>
                      <a:pt x="12864" y="5345"/>
                    </a:moveTo>
                    <a:cubicBezTo>
                      <a:pt x="15614" y="3018"/>
                      <a:pt x="18540" y="1246"/>
                      <a:pt x="21600" y="0"/>
                    </a:cubicBezTo>
                    <a:cubicBezTo>
                      <a:pt x="18031" y="1259"/>
                      <a:pt x="14631" y="3206"/>
                      <a:pt x="11464" y="5886"/>
                    </a:cubicBezTo>
                    <a:cubicBezTo>
                      <a:pt x="6810" y="9825"/>
                      <a:pt x="2987" y="15060"/>
                      <a:pt x="0" y="21302"/>
                    </a:cubicBezTo>
                    <a:cubicBezTo>
                      <a:pt x="346" y="21398"/>
                      <a:pt x="691" y="21498"/>
                      <a:pt x="1034" y="21600"/>
                    </a:cubicBezTo>
                    <a:cubicBezTo>
                      <a:pt x="4066" y="14988"/>
                      <a:pt x="8009" y="9454"/>
                      <a:pt x="12864" y="5345"/>
                    </a:cubicBezTo>
                    <a:close/>
                  </a:path>
                </a:pathLst>
              </a:custGeom>
              <a:solidFill>
                <a:srgbClr val="FFFFFF">
                  <a:alpha val="25000"/>
                </a:srgbClr>
              </a:solidFill>
              <a:ln w="12700" cap="flat">
                <a:noFill/>
                <a:miter lim="400000"/>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2262">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s-ES_tradnl" sz="2968" noProof="0">
                  <a:latin typeface="Public Sans" pitchFamily="2" charset="77"/>
                  <a:cs typeface="Poppins" panose="00000500000000000000" pitchFamily="50" charset="0"/>
                </a:endParaRPr>
              </a:p>
            </p:txBody>
          </p:sp>
          <p:sp>
            <p:nvSpPr>
              <p:cNvPr id="42" name="Shape 7705">
                <a:extLst>
                  <a:ext uri="{FF2B5EF4-FFF2-40B4-BE49-F238E27FC236}">
                    <a16:creationId xmlns:a16="http://schemas.microsoft.com/office/drawing/2014/main" id="{DFD34B2B-0775-83C1-7F4A-D5070DE6F2C9}"/>
                  </a:ext>
                </a:extLst>
              </p:cNvPr>
              <p:cNvSpPr/>
              <p:nvPr/>
            </p:nvSpPr>
            <p:spPr>
              <a:xfrm>
                <a:off x="3270472" y="1449191"/>
                <a:ext cx="3428681" cy="3021905"/>
              </a:xfrm>
              <a:custGeom>
                <a:avLst/>
                <a:gdLst/>
                <a:ahLst/>
                <a:cxnLst>
                  <a:cxn ang="0">
                    <a:pos x="wd2" y="hd2"/>
                  </a:cxn>
                  <a:cxn ang="5400000">
                    <a:pos x="wd2" y="hd2"/>
                  </a:cxn>
                  <a:cxn ang="10800000">
                    <a:pos x="wd2" y="hd2"/>
                  </a:cxn>
                  <a:cxn ang="16200000">
                    <a:pos x="wd2" y="hd2"/>
                  </a:cxn>
                </a:cxnLst>
                <a:rect l="0" t="0" r="r" b="b"/>
                <a:pathLst>
                  <a:path w="21600" h="19638" extrusionOk="0">
                    <a:moveTo>
                      <a:pt x="20193" y="18310"/>
                    </a:moveTo>
                    <a:cubicBezTo>
                      <a:pt x="15456" y="21371"/>
                      <a:pt x="7987" y="17875"/>
                      <a:pt x="3510" y="10502"/>
                    </a:cubicBezTo>
                    <a:cubicBezTo>
                      <a:pt x="1404" y="7034"/>
                      <a:pt x="336" y="3326"/>
                      <a:pt x="287" y="52"/>
                    </a:cubicBezTo>
                    <a:cubicBezTo>
                      <a:pt x="202" y="36"/>
                      <a:pt x="117" y="20"/>
                      <a:pt x="31" y="5"/>
                    </a:cubicBezTo>
                    <a:cubicBezTo>
                      <a:pt x="21" y="3"/>
                      <a:pt x="10" y="2"/>
                      <a:pt x="0" y="0"/>
                    </a:cubicBezTo>
                    <a:cubicBezTo>
                      <a:pt x="13" y="3332"/>
                      <a:pt x="1086" y="7129"/>
                      <a:pt x="3241" y="10677"/>
                    </a:cubicBezTo>
                    <a:cubicBezTo>
                      <a:pt x="7740" y="18086"/>
                      <a:pt x="15247" y="21600"/>
                      <a:pt x="20007" y="18524"/>
                    </a:cubicBezTo>
                    <a:cubicBezTo>
                      <a:pt x="20612" y="18133"/>
                      <a:pt x="21143" y="17655"/>
                      <a:pt x="21600" y="17103"/>
                    </a:cubicBezTo>
                    <a:cubicBezTo>
                      <a:pt x="21187" y="17565"/>
                      <a:pt x="20718" y="17971"/>
                      <a:pt x="20193" y="18310"/>
                    </a:cubicBezTo>
                    <a:close/>
                  </a:path>
                </a:pathLst>
              </a:custGeom>
              <a:solidFill>
                <a:srgbClr val="FFFFFF">
                  <a:alpha val="25000"/>
                </a:srgbClr>
              </a:solidFill>
              <a:ln w="12700" cap="flat">
                <a:noFill/>
                <a:miter lim="400000"/>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2262">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s-ES_tradnl" sz="2968" noProof="0">
                  <a:latin typeface="Public Sans" pitchFamily="2" charset="77"/>
                  <a:cs typeface="Poppins" panose="00000500000000000000" pitchFamily="50" charset="0"/>
                </a:endParaRPr>
              </a:p>
            </p:txBody>
          </p:sp>
          <p:sp>
            <p:nvSpPr>
              <p:cNvPr id="44" name="Shape 7706">
                <a:extLst>
                  <a:ext uri="{FF2B5EF4-FFF2-40B4-BE49-F238E27FC236}">
                    <a16:creationId xmlns:a16="http://schemas.microsoft.com/office/drawing/2014/main" id="{E74CA929-3684-72A6-EF72-75A4920CD518}"/>
                  </a:ext>
                </a:extLst>
              </p:cNvPr>
              <p:cNvSpPr/>
              <p:nvPr/>
            </p:nvSpPr>
            <p:spPr>
              <a:xfrm>
                <a:off x="4602160" y="2232537"/>
                <a:ext cx="4872462" cy="3747616"/>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0604" y="0"/>
                      <a:pt x="10409" y="5"/>
                      <a:pt x="10216" y="14"/>
                    </a:cubicBezTo>
                    <a:cubicBezTo>
                      <a:pt x="10657" y="1931"/>
                      <a:pt x="10828" y="3810"/>
                      <a:pt x="10733" y="5517"/>
                    </a:cubicBezTo>
                    <a:cubicBezTo>
                      <a:pt x="10756" y="5517"/>
                      <a:pt x="10778" y="5516"/>
                      <a:pt x="10800" y="5516"/>
                    </a:cubicBezTo>
                    <a:cubicBezTo>
                      <a:pt x="14454" y="5516"/>
                      <a:pt x="17513" y="7720"/>
                      <a:pt x="18297" y="10674"/>
                    </a:cubicBezTo>
                    <a:cubicBezTo>
                      <a:pt x="17513" y="13629"/>
                      <a:pt x="14454" y="15832"/>
                      <a:pt x="10800" y="15832"/>
                    </a:cubicBezTo>
                    <a:cubicBezTo>
                      <a:pt x="7146" y="15832"/>
                      <a:pt x="4087" y="13629"/>
                      <a:pt x="3303" y="10674"/>
                    </a:cubicBezTo>
                    <a:cubicBezTo>
                      <a:pt x="3729" y="9070"/>
                      <a:pt x="4825" y="7688"/>
                      <a:pt x="6323" y="6759"/>
                    </a:cubicBezTo>
                    <a:cubicBezTo>
                      <a:pt x="6324" y="6753"/>
                      <a:pt x="6325" y="6748"/>
                      <a:pt x="6326" y="6743"/>
                    </a:cubicBezTo>
                    <a:cubicBezTo>
                      <a:pt x="6337" y="6684"/>
                      <a:pt x="6348" y="6625"/>
                      <a:pt x="6358" y="6566"/>
                    </a:cubicBezTo>
                    <a:cubicBezTo>
                      <a:pt x="6366" y="6521"/>
                      <a:pt x="6373" y="6476"/>
                      <a:pt x="6380" y="6431"/>
                    </a:cubicBezTo>
                    <a:cubicBezTo>
                      <a:pt x="6389" y="6369"/>
                      <a:pt x="6398" y="6307"/>
                      <a:pt x="6407" y="6245"/>
                    </a:cubicBezTo>
                    <a:cubicBezTo>
                      <a:pt x="6413" y="6200"/>
                      <a:pt x="6418" y="6155"/>
                      <a:pt x="6424" y="6111"/>
                    </a:cubicBezTo>
                    <a:cubicBezTo>
                      <a:pt x="6432" y="6046"/>
                      <a:pt x="6439" y="5981"/>
                      <a:pt x="6445" y="5915"/>
                    </a:cubicBezTo>
                    <a:cubicBezTo>
                      <a:pt x="6450" y="5871"/>
                      <a:pt x="6454" y="5827"/>
                      <a:pt x="6458" y="5783"/>
                    </a:cubicBezTo>
                    <a:cubicBezTo>
                      <a:pt x="6464" y="5715"/>
                      <a:pt x="6469" y="5647"/>
                      <a:pt x="6474" y="5578"/>
                    </a:cubicBezTo>
                    <a:cubicBezTo>
                      <a:pt x="6477" y="5535"/>
                      <a:pt x="6480" y="5492"/>
                      <a:pt x="6482" y="5449"/>
                    </a:cubicBezTo>
                    <a:cubicBezTo>
                      <a:pt x="6486" y="5378"/>
                      <a:pt x="6490" y="5306"/>
                      <a:pt x="6492" y="5234"/>
                    </a:cubicBezTo>
                    <a:cubicBezTo>
                      <a:pt x="6494" y="5193"/>
                      <a:pt x="6496" y="5151"/>
                      <a:pt x="6497" y="5109"/>
                    </a:cubicBezTo>
                    <a:cubicBezTo>
                      <a:pt x="6499" y="5034"/>
                      <a:pt x="6500" y="4959"/>
                      <a:pt x="6501" y="4884"/>
                    </a:cubicBezTo>
                    <a:cubicBezTo>
                      <a:pt x="6501" y="4843"/>
                      <a:pt x="6502" y="4803"/>
                      <a:pt x="6502" y="4762"/>
                    </a:cubicBezTo>
                    <a:cubicBezTo>
                      <a:pt x="6502" y="4684"/>
                      <a:pt x="6501" y="4606"/>
                      <a:pt x="6499" y="4527"/>
                    </a:cubicBezTo>
                    <a:cubicBezTo>
                      <a:pt x="6499" y="4488"/>
                      <a:pt x="6498" y="4449"/>
                      <a:pt x="6497" y="4410"/>
                    </a:cubicBezTo>
                    <a:cubicBezTo>
                      <a:pt x="6495" y="4328"/>
                      <a:pt x="6491" y="4247"/>
                      <a:pt x="6487" y="4165"/>
                    </a:cubicBezTo>
                    <a:cubicBezTo>
                      <a:pt x="6486" y="4127"/>
                      <a:pt x="6484" y="4090"/>
                      <a:pt x="6482" y="4052"/>
                    </a:cubicBezTo>
                    <a:cubicBezTo>
                      <a:pt x="6477" y="3968"/>
                      <a:pt x="6472" y="3883"/>
                      <a:pt x="6465" y="3797"/>
                    </a:cubicBezTo>
                    <a:cubicBezTo>
                      <a:pt x="6463" y="3762"/>
                      <a:pt x="6460" y="3726"/>
                      <a:pt x="6457" y="3690"/>
                    </a:cubicBezTo>
                    <a:cubicBezTo>
                      <a:pt x="6450" y="3602"/>
                      <a:pt x="6442" y="3513"/>
                      <a:pt x="6433" y="3424"/>
                    </a:cubicBezTo>
                    <a:cubicBezTo>
                      <a:pt x="6430" y="3391"/>
                      <a:pt x="6427" y="3358"/>
                      <a:pt x="6423" y="3324"/>
                    </a:cubicBezTo>
                    <a:cubicBezTo>
                      <a:pt x="6413" y="3232"/>
                      <a:pt x="6402" y="3139"/>
                      <a:pt x="6390" y="3047"/>
                    </a:cubicBezTo>
                    <a:cubicBezTo>
                      <a:pt x="6386" y="3016"/>
                      <a:pt x="6383" y="2985"/>
                      <a:pt x="6379" y="2954"/>
                    </a:cubicBezTo>
                    <a:cubicBezTo>
                      <a:pt x="6366" y="2858"/>
                      <a:pt x="6352" y="2761"/>
                      <a:pt x="6337" y="2665"/>
                    </a:cubicBezTo>
                    <a:cubicBezTo>
                      <a:pt x="6333" y="2637"/>
                      <a:pt x="6329" y="2609"/>
                      <a:pt x="6324" y="2581"/>
                    </a:cubicBezTo>
                    <a:cubicBezTo>
                      <a:pt x="6308" y="2481"/>
                      <a:pt x="6291" y="2380"/>
                      <a:pt x="6273" y="2279"/>
                    </a:cubicBezTo>
                    <a:cubicBezTo>
                      <a:pt x="6269" y="2254"/>
                      <a:pt x="6265" y="2230"/>
                      <a:pt x="6260" y="2205"/>
                    </a:cubicBezTo>
                    <a:cubicBezTo>
                      <a:pt x="6241" y="2100"/>
                      <a:pt x="6220" y="1994"/>
                      <a:pt x="6198" y="1888"/>
                    </a:cubicBezTo>
                    <a:cubicBezTo>
                      <a:pt x="6194" y="1868"/>
                      <a:pt x="6190" y="1847"/>
                      <a:pt x="6186" y="1827"/>
                    </a:cubicBezTo>
                    <a:cubicBezTo>
                      <a:pt x="6163" y="1716"/>
                      <a:pt x="6138" y="1606"/>
                      <a:pt x="6113" y="1495"/>
                    </a:cubicBezTo>
                    <a:cubicBezTo>
                      <a:pt x="6109" y="1479"/>
                      <a:pt x="6106" y="1463"/>
                      <a:pt x="6102" y="1447"/>
                    </a:cubicBezTo>
                    <a:cubicBezTo>
                      <a:pt x="6075" y="1330"/>
                      <a:pt x="6046" y="1213"/>
                      <a:pt x="6016" y="1096"/>
                    </a:cubicBezTo>
                    <a:cubicBezTo>
                      <a:pt x="6013" y="1086"/>
                      <a:pt x="6011" y="1075"/>
                      <a:pt x="6008" y="1065"/>
                    </a:cubicBezTo>
                    <a:cubicBezTo>
                      <a:pt x="6000" y="1035"/>
                      <a:pt x="5991" y="1005"/>
                      <a:pt x="5983" y="975"/>
                    </a:cubicBezTo>
                    <a:cubicBezTo>
                      <a:pt x="2436" y="2500"/>
                      <a:pt x="0" y="5657"/>
                      <a:pt x="0" y="9305"/>
                    </a:cubicBezTo>
                    <a:lnTo>
                      <a:pt x="0" y="12295"/>
                    </a:lnTo>
                    <a:cubicBezTo>
                      <a:pt x="0" y="17434"/>
                      <a:pt x="4835" y="21600"/>
                      <a:pt x="10800" y="21600"/>
                    </a:cubicBezTo>
                    <a:cubicBezTo>
                      <a:pt x="16765" y="21600"/>
                      <a:pt x="21600" y="17434"/>
                      <a:pt x="21600" y="12295"/>
                    </a:cubicBezTo>
                    <a:lnTo>
                      <a:pt x="21600" y="9305"/>
                    </a:lnTo>
                    <a:cubicBezTo>
                      <a:pt x="21600" y="4166"/>
                      <a:pt x="16765" y="0"/>
                      <a:pt x="10800" y="0"/>
                    </a:cubicBezTo>
                    <a:close/>
                  </a:path>
                </a:pathLst>
              </a:custGeom>
              <a:solidFill>
                <a:schemeClr val="accent3"/>
              </a:solidFill>
              <a:ln w="12700" cap="flat">
                <a:noFill/>
                <a:miter lim="400000"/>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2262">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s-ES_tradnl" sz="2968" noProof="0">
                  <a:latin typeface="Public Sans" pitchFamily="2" charset="77"/>
                  <a:cs typeface="Poppins" panose="00000500000000000000" pitchFamily="50" charset="0"/>
                </a:endParaRPr>
              </a:p>
            </p:txBody>
          </p:sp>
          <p:sp>
            <p:nvSpPr>
              <p:cNvPr id="51" name="Shape 7707">
                <a:extLst>
                  <a:ext uri="{FF2B5EF4-FFF2-40B4-BE49-F238E27FC236}">
                    <a16:creationId xmlns:a16="http://schemas.microsoft.com/office/drawing/2014/main" id="{AF12954A-7F6C-2684-0F58-063CA16A2375}"/>
                  </a:ext>
                </a:extLst>
              </p:cNvPr>
              <p:cNvSpPr/>
              <p:nvPr/>
            </p:nvSpPr>
            <p:spPr>
              <a:xfrm>
                <a:off x="4602160" y="3838398"/>
                <a:ext cx="4872462" cy="2133167"/>
              </a:xfrm>
              <a:custGeom>
                <a:avLst/>
                <a:gdLst/>
                <a:ahLst/>
                <a:cxnLst>
                  <a:cxn ang="0">
                    <a:pos x="wd2" y="hd2"/>
                  </a:cxn>
                  <a:cxn ang="5400000">
                    <a:pos x="wd2" y="hd2"/>
                  </a:cxn>
                  <a:cxn ang="10800000">
                    <a:pos x="wd2" y="hd2"/>
                  </a:cxn>
                  <a:cxn ang="16200000">
                    <a:pos x="wd2" y="hd2"/>
                  </a:cxn>
                </a:cxnLst>
                <a:rect l="0" t="0" r="r" b="b"/>
                <a:pathLst>
                  <a:path w="21600" h="21600" extrusionOk="0">
                    <a:moveTo>
                      <a:pt x="10800" y="16348"/>
                    </a:moveTo>
                    <a:cubicBezTo>
                      <a:pt x="4835" y="16348"/>
                      <a:pt x="0" y="9029"/>
                      <a:pt x="0" y="0"/>
                    </a:cubicBezTo>
                    <a:lnTo>
                      <a:pt x="0" y="5252"/>
                    </a:lnTo>
                    <a:cubicBezTo>
                      <a:pt x="0" y="14281"/>
                      <a:pt x="4835" y="21600"/>
                      <a:pt x="10800" y="21600"/>
                    </a:cubicBezTo>
                    <a:cubicBezTo>
                      <a:pt x="16765" y="21600"/>
                      <a:pt x="21600" y="14281"/>
                      <a:pt x="21600" y="5252"/>
                    </a:cubicBezTo>
                    <a:lnTo>
                      <a:pt x="21600" y="0"/>
                    </a:lnTo>
                    <a:cubicBezTo>
                      <a:pt x="21600" y="9029"/>
                      <a:pt x="16765" y="16348"/>
                      <a:pt x="10800" y="16348"/>
                    </a:cubicBezTo>
                    <a:close/>
                  </a:path>
                </a:pathLst>
              </a:custGeom>
              <a:solidFill>
                <a:srgbClr val="2F2A2B">
                  <a:alpha val="40000"/>
                </a:srgbClr>
              </a:solidFill>
              <a:ln w="12700" cap="flat">
                <a:noFill/>
                <a:miter lim="400000"/>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2262">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s-ES_tradnl" sz="2968" noProof="0">
                  <a:latin typeface="Public Sans" pitchFamily="2" charset="77"/>
                  <a:cs typeface="Poppins" panose="00000500000000000000" pitchFamily="50" charset="0"/>
                </a:endParaRPr>
              </a:p>
            </p:txBody>
          </p:sp>
          <p:sp>
            <p:nvSpPr>
              <p:cNvPr id="52" name="Shape 7708">
                <a:extLst>
                  <a:ext uri="{FF2B5EF4-FFF2-40B4-BE49-F238E27FC236}">
                    <a16:creationId xmlns:a16="http://schemas.microsoft.com/office/drawing/2014/main" id="{96D7FB98-A5FE-A024-DDD3-B32EA950251B}"/>
                  </a:ext>
                </a:extLst>
              </p:cNvPr>
              <p:cNvSpPr/>
              <p:nvPr/>
            </p:nvSpPr>
            <p:spPr>
              <a:xfrm>
                <a:off x="5307172" y="2859215"/>
                <a:ext cx="765592" cy="1212104"/>
              </a:xfrm>
              <a:custGeom>
                <a:avLst/>
                <a:gdLst/>
                <a:ahLst/>
                <a:cxnLst>
                  <a:cxn ang="0">
                    <a:pos x="wd2" y="hd2"/>
                  </a:cxn>
                  <a:cxn ang="5400000">
                    <a:pos x="wd2" y="hd2"/>
                  </a:cxn>
                  <a:cxn ang="10800000">
                    <a:pos x="wd2" y="hd2"/>
                  </a:cxn>
                  <a:cxn ang="16200000">
                    <a:pos x="wd2" y="hd2"/>
                  </a:cxn>
                </a:cxnLst>
                <a:rect l="0" t="0" r="r" b="b"/>
                <a:pathLst>
                  <a:path w="21600" h="21600" extrusionOk="0">
                    <a:moveTo>
                      <a:pt x="20686" y="8897"/>
                    </a:moveTo>
                    <a:cubicBezTo>
                      <a:pt x="20734" y="8759"/>
                      <a:pt x="20780" y="8619"/>
                      <a:pt x="20825" y="8480"/>
                    </a:cubicBezTo>
                    <a:cubicBezTo>
                      <a:pt x="20885" y="8289"/>
                      <a:pt x="20942" y="8098"/>
                      <a:pt x="20995" y="7904"/>
                    </a:cubicBezTo>
                    <a:cubicBezTo>
                      <a:pt x="21033" y="7767"/>
                      <a:pt x="21069" y="7629"/>
                      <a:pt x="21104" y="7490"/>
                    </a:cubicBezTo>
                    <a:cubicBezTo>
                      <a:pt x="21153" y="7290"/>
                      <a:pt x="21199" y="7089"/>
                      <a:pt x="21241" y="6886"/>
                    </a:cubicBezTo>
                    <a:cubicBezTo>
                      <a:pt x="21269" y="6751"/>
                      <a:pt x="21296" y="6615"/>
                      <a:pt x="21321" y="6478"/>
                    </a:cubicBezTo>
                    <a:cubicBezTo>
                      <a:pt x="21359" y="6268"/>
                      <a:pt x="21393" y="6057"/>
                      <a:pt x="21423" y="5844"/>
                    </a:cubicBezTo>
                    <a:cubicBezTo>
                      <a:pt x="21442" y="5712"/>
                      <a:pt x="21460" y="5579"/>
                      <a:pt x="21476" y="5445"/>
                    </a:cubicBezTo>
                    <a:cubicBezTo>
                      <a:pt x="21502" y="5225"/>
                      <a:pt x="21523" y="5004"/>
                      <a:pt x="21541" y="4781"/>
                    </a:cubicBezTo>
                    <a:cubicBezTo>
                      <a:pt x="21551" y="4652"/>
                      <a:pt x="21561" y="4523"/>
                      <a:pt x="21569" y="4392"/>
                    </a:cubicBezTo>
                    <a:cubicBezTo>
                      <a:pt x="21582" y="4162"/>
                      <a:pt x="21590" y="3931"/>
                      <a:pt x="21595" y="3698"/>
                    </a:cubicBezTo>
                    <a:cubicBezTo>
                      <a:pt x="21598" y="3572"/>
                      <a:pt x="21600" y="3447"/>
                      <a:pt x="21600" y="3320"/>
                    </a:cubicBezTo>
                    <a:cubicBezTo>
                      <a:pt x="21600" y="3080"/>
                      <a:pt x="21594" y="2838"/>
                      <a:pt x="21584" y="2595"/>
                    </a:cubicBezTo>
                    <a:cubicBezTo>
                      <a:pt x="21580" y="2474"/>
                      <a:pt x="21575" y="2353"/>
                      <a:pt x="21569" y="2231"/>
                    </a:cubicBezTo>
                    <a:cubicBezTo>
                      <a:pt x="21554" y="1980"/>
                      <a:pt x="21533" y="1728"/>
                      <a:pt x="21509" y="1474"/>
                    </a:cubicBezTo>
                    <a:cubicBezTo>
                      <a:pt x="21498" y="1358"/>
                      <a:pt x="21488" y="1243"/>
                      <a:pt x="21475" y="1127"/>
                    </a:cubicBezTo>
                    <a:cubicBezTo>
                      <a:pt x="21445" y="865"/>
                      <a:pt x="21409" y="602"/>
                      <a:pt x="21369" y="338"/>
                    </a:cubicBezTo>
                    <a:cubicBezTo>
                      <a:pt x="21352" y="227"/>
                      <a:pt x="21337" y="118"/>
                      <a:pt x="21318" y="7"/>
                    </a:cubicBezTo>
                    <a:cubicBezTo>
                      <a:pt x="21318" y="5"/>
                      <a:pt x="21317" y="2"/>
                      <a:pt x="21317" y="0"/>
                    </a:cubicBezTo>
                    <a:cubicBezTo>
                      <a:pt x="8446" y="3706"/>
                      <a:pt x="0" y="9927"/>
                      <a:pt x="0" y="16978"/>
                    </a:cubicBezTo>
                    <a:cubicBezTo>
                      <a:pt x="0" y="18568"/>
                      <a:pt x="430" y="20114"/>
                      <a:pt x="1242" y="21600"/>
                    </a:cubicBezTo>
                    <a:cubicBezTo>
                      <a:pt x="3952" y="16641"/>
                      <a:pt x="10930" y="12367"/>
                      <a:pt x="20464" y="9495"/>
                    </a:cubicBezTo>
                    <a:cubicBezTo>
                      <a:pt x="20470" y="9478"/>
                      <a:pt x="20477" y="9461"/>
                      <a:pt x="20484" y="9445"/>
                    </a:cubicBezTo>
                    <a:cubicBezTo>
                      <a:pt x="20555" y="9263"/>
                      <a:pt x="20622" y="9081"/>
                      <a:pt x="20686" y="8897"/>
                    </a:cubicBezTo>
                    <a:close/>
                  </a:path>
                </a:pathLst>
              </a:custGeom>
              <a:solidFill>
                <a:srgbClr val="2F2A2B">
                  <a:alpha val="64999"/>
                </a:srgbClr>
              </a:solidFill>
              <a:ln w="12700" cap="flat">
                <a:noFill/>
                <a:miter lim="400000"/>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2262">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s-ES_tradnl" sz="2968" noProof="0">
                  <a:latin typeface="Public Sans" pitchFamily="2" charset="77"/>
                  <a:cs typeface="Poppins" panose="00000500000000000000" pitchFamily="50" charset="0"/>
                </a:endParaRPr>
              </a:p>
            </p:txBody>
          </p:sp>
          <p:sp>
            <p:nvSpPr>
              <p:cNvPr id="53" name="Shape 7709">
                <a:extLst>
                  <a:ext uri="{FF2B5EF4-FFF2-40B4-BE49-F238E27FC236}">
                    <a16:creationId xmlns:a16="http://schemas.microsoft.com/office/drawing/2014/main" id="{752183D6-8B23-E358-F167-AA5739781E28}"/>
                  </a:ext>
                </a:extLst>
              </p:cNvPr>
              <p:cNvSpPr/>
              <p:nvPr/>
            </p:nvSpPr>
            <p:spPr>
              <a:xfrm>
                <a:off x="7010951" y="2663378"/>
                <a:ext cx="1770525" cy="1413591"/>
              </a:xfrm>
              <a:custGeom>
                <a:avLst/>
                <a:gdLst/>
                <a:ahLst/>
                <a:cxnLst>
                  <a:cxn ang="0">
                    <a:pos x="wd2" y="hd2"/>
                  </a:cxn>
                  <a:cxn ang="5400000">
                    <a:pos x="wd2" y="hd2"/>
                  </a:cxn>
                  <a:cxn ang="10800000">
                    <a:pos x="wd2" y="hd2"/>
                  </a:cxn>
                  <a:cxn ang="16200000">
                    <a:pos x="wd2" y="hd2"/>
                  </a:cxn>
                </a:cxnLst>
                <a:rect l="0" t="0" r="r" b="b"/>
                <a:pathLst>
                  <a:path w="21600" h="21600" extrusionOk="0">
                    <a:moveTo>
                      <a:pt x="431" y="0"/>
                    </a:moveTo>
                    <a:cubicBezTo>
                      <a:pt x="287" y="0"/>
                      <a:pt x="143" y="2"/>
                      <a:pt x="0" y="5"/>
                    </a:cubicBezTo>
                    <a:cubicBezTo>
                      <a:pt x="310" y="2746"/>
                      <a:pt x="393" y="5408"/>
                      <a:pt x="248" y="7928"/>
                    </a:cubicBezTo>
                    <a:cubicBezTo>
                      <a:pt x="309" y="7927"/>
                      <a:pt x="370" y="7926"/>
                      <a:pt x="431" y="7926"/>
                    </a:cubicBezTo>
                    <a:cubicBezTo>
                      <a:pt x="10487" y="7926"/>
                      <a:pt x="18905" y="13768"/>
                      <a:pt x="21063" y="21600"/>
                    </a:cubicBezTo>
                    <a:cubicBezTo>
                      <a:pt x="21414" y="20326"/>
                      <a:pt x="21600" y="19000"/>
                      <a:pt x="21600" y="17637"/>
                    </a:cubicBezTo>
                    <a:cubicBezTo>
                      <a:pt x="21600" y="7896"/>
                      <a:pt x="12122" y="0"/>
                      <a:pt x="431" y="0"/>
                    </a:cubicBezTo>
                    <a:close/>
                  </a:path>
                </a:pathLst>
              </a:custGeom>
              <a:solidFill>
                <a:srgbClr val="2F2A2B">
                  <a:alpha val="64999"/>
                </a:srgbClr>
              </a:solidFill>
              <a:ln w="12700" cap="flat">
                <a:noFill/>
                <a:miter lim="400000"/>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2262">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s-ES_tradnl" sz="2968" noProof="0">
                  <a:latin typeface="Public Sans" pitchFamily="2" charset="77"/>
                  <a:cs typeface="Poppins" panose="00000500000000000000" pitchFamily="50" charset="0"/>
                </a:endParaRPr>
              </a:p>
            </p:txBody>
          </p:sp>
          <p:sp>
            <p:nvSpPr>
              <p:cNvPr id="54" name="Shape 7710">
                <a:extLst>
                  <a:ext uri="{FF2B5EF4-FFF2-40B4-BE49-F238E27FC236}">
                    <a16:creationId xmlns:a16="http://schemas.microsoft.com/office/drawing/2014/main" id="{2CB94870-1506-0A73-4B47-5970D2CBF6BF}"/>
                  </a:ext>
                </a:extLst>
              </p:cNvPr>
              <p:cNvSpPr/>
              <p:nvPr/>
            </p:nvSpPr>
            <p:spPr>
              <a:xfrm>
                <a:off x="4602160" y="4425908"/>
                <a:ext cx="4868157" cy="1549272"/>
              </a:xfrm>
              <a:custGeom>
                <a:avLst/>
                <a:gdLst/>
                <a:ahLst/>
                <a:cxnLst>
                  <a:cxn ang="0">
                    <a:pos x="wd2" y="hd2"/>
                  </a:cxn>
                  <a:cxn ang="5400000">
                    <a:pos x="wd2" y="hd2"/>
                  </a:cxn>
                  <a:cxn ang="10800000">
                    <a:pos x="wd2" y="hd2"/>
                  </a:cxn>
                  <a:cxn ang="16200000">
                    <a:pos x="wd2" y="hd2"/>
                  </a:cxn>
                </a:cxnLst>
                <a:rect l="0" t="0" r="r" b="b"/>
                <a:pathLst>
                  <a:path w="21600" h="21600" extrusionOk="0">
                    <a:moveTo>
                      <a:pt x="10800" y="21106"/>
                    </a:moveTo>
                    <a:cubicBezTo>
                      <a:pt x="5054" y="21106"/>
                      <a:pt x="354" y="11780"/>
                      <a:pt x="0" y="0"/>
                    </a:cubicBezTo>
                    <a:cubicBezTo>
                      <a:pt x="229" y="12010"/>
                      <a:pt x="4976" y="21600"/>
                      <a:pt x="10800" y="21600"/>
                    </a:cubicBezTo>
                    <a:cubicBezTo>
                      <a:pt x="16624" y="21600"/>
                      <a:pt x="21371" y="12010"/>
                      <a:pt x="21600" y="0"/>
                    </a:cubicBezTo>
                    <a:cubicBezTo>
                      <a:pt x="21246" y="11780"/>
                      <a:pt x="16546" y="21106"/>
                      <a:pt x="10800" y="21106"/>
                    </a:cubicBezTo>
                    <a:close/>
                  </a:path>
                </a:pathLst>
              </a:custGeom>
              <a:solidFill>
                <a:srgbClr val="000000">
                  <a:alpha val="20000"/>
                </a:srgbClr>
              </a:solidFill>
              <a:ln w="12700" cap="flat">
                <a:noFill/>
                <a:miter lim="400000"/>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2262">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s-ES_tradnl" sz="2968" noProof="0">
                  <a:latin typeface="Public Sans" pitchFamily="2" charset="77"/>
                  <a:cs typeface="Poppins" panose="00000500000000000000" pitchFamily="50" charset="0"/>
                </a:endParaRPr>
              </a:p>
            </p:txBody>
          </p:sp>
          <p:sp>
            <p:nvSpPr>
              <p:cNvPr id="55" name="Shape 7711">
                <a:extLst>
                  <a:ext uri="{FF2B5EF4-FFF2-40B4-BE49-F238E27FC236}">
                    <a16:creationId xmlns:a16="http://schemas.microsoft.com/office/drawing/2014/main" id="{83722B4B-FCCA-BCD7-10E9-B645877AC37F}"/>
                  </a:ext>
                </a:extLst>
              </p:cNvPr>
              <p:cNvSpPr/>
              <p:nvPr/>
            </p:nvSpPr>
            <p:spPr>
              <a:xfrm>
                <a:off x="7010951" y="2624210"/>
                <a:ext cx="1778233" cy="1217937"/>
              </a:xfrm>
              <a:custGeom>
                <a:avLst/>
                <a:gdLst/>
                <a:ahLst/>
                <a:cxnLst>
                  <a:cxn ang="0">
                    <a:pos x="wd2" y="hd2"/>
                  </a:cxn>
                  <a:cxn ang="5400000">
                    <a:pos x="wd2" y="hd2"/>
                  </a:cxn>
                  <a:cxn ang="10800000">
                    <a:pos x="wd2" y="hd2"/>
                  </a:cxn>
                  <a:cxn ang="16200000">
                    <a:pos x="wd2" y="hd2"/>
                  </a:cxn>
                </a:cxnLst>
                <a:rect l="0" t="0" r="r" b="b"/>
                <a:pathLst>
                  <a:path w="21600" h="21600" extrusionOk="0">
                    <a:moveTo>
                      <a:pt x="21600" y="20495"/>
                    </a:moveTo>
                    <a:cubicBezTo>
                      <a:pt x="21600" y="9175"/>
                      <a:pt x="12152" y="0"/>
                      <a:pt x="498" y="0"/>
                    </a:cubicBezTo>
                    <a:cubicBezTo>
                      <a:pt x="331" y="0"/>
                      <a:pt x="166" y="3"/>
                      <a:pt x="0" y="6"/>
                    </a:cubicBezTo>
                    <a:cubicBezTo>
                      <a:pt x="25" y="239"/>
                      <a:pt x="49" y="471"/>
                      <a:pt x="71" y="703"/>
                    </a:cubicBezTo>
                    <a:cubicBezTo>
                      <a:pt x="213" y="700"/>
                      <a:pt x="355" y="698"/>
                      <a:pt x="498" y="698"/>
                    </a:cubicBezTo>
                    <a:cubicBezTo>
                      <a:pt x="12139" y="698"/>
                      <a:pt x="21575" y="9862"/>
                      <a:pt x="21575" y="21168"/>
                    </a:cubicBezTo>
                    <a:cubicBezTo>
                      <a:pt x="21575" y="21312"/>
                      <a:pt x="21572" y="21456"/>
                      <a:pt x="21569" y="21600"/>
                    </a:cubicBezTo>
                    <a:cubicBezTo>
                      <a:pt x="21589" y="21234"/>
                      <a:pt x="21600" y="20865"/>
                      <a:pt x="21600" y="20495"/>
                    </a:cubicBezTo>
                    <a:close/>
                  </a:path>
                </a:pathLst>
              </a:custGeom>
              <a:solidFill>
                <a:srgbClr val="FFFFFF">
                  <a:alpha val="25000"/>
                </a:srgbClr>
              </a:solidFill>
              <a:ln w="12700" cap="flat">
                <a:noFill/>
                <a:miter lim="400000"/>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2262">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s-ES_tradnl" sz="2968" noProof="0">
                  <a:latin typeface="Public Sans" pitchFamily="2" charset="77"/>
                  <a:cs typeface="Poppins" panose="00000500000000000000" pitchFamily="50" charset="0"/>
                </a:endParaRPr>
              </a:p>
            </p:txBody>
          </p:sp>
          <p:sp>
            <p:nvSpPr>
              <p:cNvPr id="56" name="Shape 7712">
                <a:extLst>
                  <a:ext uri="{FF2B5EF4-FFF2-40B4-BE49-F238E27FC236}">
                    <a16:creationId xmlns:a16="http://schemas.microsoft.com/office/drawing/2014/main" id="{26572C31-ADB1-26D3-267B-8EE042BEC6BE}"/>
                  </a:ext>
                </a:extLst>
              </p:cNvPr>
              <p:cNvSpPr/>
              <p:nvPr/>
            </p:nvSpPr>
            <p:spPr>
              <a:xfrm>
                <a:off x="5307172" y="2839631"/>
                <a:ext cx="757807" cy="1014775"/>
              </a:xfrm>
              <a:custGeom>
                <a:avLst/>
                <a:gdLst/>
                <a:ahLst/>
                <a:cxnLst>
                  <a:cxn ang="0">
                    <a:pos x="wd2" y="hd2"/>
                  </a:cxn>
                  <a:cxn ang="5400000">
                    <a:pos x="wd2" y="hd2"/>
                  </a:cxn>
                  <a:cxn ang="10800000">
                    <a:pos x="wd2" y="hd2"/>
                  </a:cxn>
                  <a:cxn ang="16200000">
                    <a:pos x="wd2" y="hd2"/>
                  </a:cxn>
                </a:cxnLst>
                <a:rect l="0" t="0" r="r" b="b"/>
                <a:pathLst>
                  <a:path w="21600" h="21600" extrusionOk="0">
                    <a:moveTo>
                      <a:pt x="0" y="20273"/>
                    </a:moveTo>
                    <a:cubicBezTo>
                      <a:pt x="0" y="20718"/>
                      <a:pt x="26" y="21161"/>
                      <a:pt x="73" y="21600"/>
                    </a:cubicBezTo>
                    <a:cubicBezTo>
                      <a:pt x="66" y="21427"/>
                      <a:pt x="58" y="21255"/>
                      <a:pt x="58" y="21081"/>
                    </a:cubicBezTo>
                    <a:cubicBezTo>
                      <a:pt x="58" y="12658"/>
                      <a:pt x="8593" y="5226"/>
                      <a:pt x="21600" y="800"/>
                    </a:cubicBezTo>
                    <a:cubicBezTo>
                      <a:pt x="21562" y="534"/>
                      <a:pt x="21517" y="267"/>
                      <a:pt x="21472" y="0"/>
                    </a:cubicBezTo>
                    <a:cubicBezTo>
                      <a:pt x="8504" y="4436"/>
                      <a:pt x="0" y="11860"/>
                      <a:pt x="0" y="20273"/>
                    </a:cubicBezTo>
                    <a:close/>
                  </a:path>
                </a:pathLst>
              </a:custGeom>
              <a:solidFill>
                <a:srgbClr val="FFFFFF">
                  <a:alpha val="25000"/>
                </a:srgbClr>
              </a:solidFill>
              <a:ln w="12700" cap="flat">
                <a:noFill/>
                <a:miter lim="400000"/>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2262">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s-ES_tradnl" sz="2968" noProof="0">
                  <a:latin typeface="Public Sans" pitchFamily="2" charset="77"/>
                  <a:cs typeface="Poppins" panose="00000500000000000000" pitchFamily="50" charset="0"/>
                </a:endParaRPr>
              </a:p>
            </p:txBody>
          </p:sp>
          <p:sp>
            <p:nvSpPr>
              <p:cNvPr id="57" name="Shape 7713">
                <a:extLst>
                  <a:ext uri="{FF2B5EF4-FFF2-40B4-BE49-F238E27FC236}">
                    <a16:creationId xmlns:a16="http://schemas.microsoft.com/office/drawing/2014/main" id="{E0C288AA-90B3-6C4E-245D-AF8225F3DE01}"/>
                  </a:ext>
                </a:extLst>
              </p:cNvPr>
              <p:cNvSpPr/>
              <p:nvPr/>
            </p:nvSpPr>
            <p:spPr>
              <a:xfrm>
                <a:off x="7030535" y="3152969"/>
                <a:ext cx="1697736" cy="900926"/>
              </a:xfrm>
              <a:custGeom>
                <a:avLst/>
                <a:gdLst/>
                <a:ahLst/>
                <a:cxnLst>
                  <a:cxn ang="0">
                    <a:pos x="wd2" y="hd2"/>
                  </a:cxn>
                  <a:cxn ang="5400000">
                    <a:pos x="wd2" y="hd2"/>
                  </a:cxn>
                  <a:cxn ang="10800000">
                    <a:pos x="wd2" y="hd2"/>
                  </a:cxn>
                  <a:cxn ang="16200000">
                    <a:pos x="wd2" y="hd2"/>
                  </a:cxn>
                </a:cxnLst>
                <a:rect l="0" t="0" r="r" b="b"/>
                <a:pathLst>
                  <a:path w="21600" h="21600" extrusionOk="0">
                    <a:moveTo>
                      <a:pt x="191" y="0"/>
                    </a:moveTo>
                    <a:cubicBezTo>
                      <a:pt x="138" y="0"/>
                      <a:pt x="85" y="2"/>
                      <a:pt x="31" y="2"/>
                    </a:cubicBezTo>
                    <a:cubicBezTo>
                      <a:pt x="22" y="317"/>
                      <a:pt x="12" y="631"/>
                      <a:pt x="0" y="944"/>
                    </a:cubicBezTo>
                    <a:cubicBezTo>
                      <a:pt x="64" y="943"/>
                      <a:pt x="127" y="939"/>
                      <a:pt x="191" y="939"/>
                    </a:cubicBezTo>
                    <a:cubicBezTo>
                      <a:pt x="10451" y="939"/>
                      <a:pt x="19075" y="9712"/>
                      <a:pt x="21552" y="21600"/>
                    </a:cubicBezTo>
                    <a:cubicBezTo>
                      <a:pt x="21568" y="21516"/>
                      <a:pt x="21584" y="21432"/>
                      <a:pt x="21600" y="21348"/>
                    </a:cubicBezTo>
                    <a:cubicBezTo>
                      <a:pt x="19360" y="9120"/>
                      <a:pt x="10626" y="0"/>
                      <a:pt x="191" y="0"/>
                    </a:cubicBezTo>
                    <a:close/>
                  </a:path>
                </a:pathLst>
              </a:custGeom>
              <a:solidFill>
                <a:srgbClr val="000000">
                  <a:alpha val="20000"/>
                </a:srgbClr>
              </a:solidFill>
              <a:ln w="12700" cap="flat">
                <a:noFill/>
                <a:miter lim="400000"/>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2262">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s-ES_tradnl" sz="2968" noProof="0">
                  <a:latin typeface="Public Sans" pitchFamily="2" charset="77"/>
                  <a:cs typeface="Poppins" panose="00000500000000000000" pitchFamily="50" charset="0"/>
                </a:endParaRPr>
              </a:p>
            </p:txBody>
          </p:sp>
          <p:sp>
            <p:nvSpPr>
              <p:cNvPr id="58" name="Shape 7714">
                <a:extLst>
                  <a:ext uri="{FF2B5EF4-FFF2-40B4-BE49-F238E27FC236}">
                    <a16:creationId xmlns:a16="http://schemas.microsoft.com/office/drawing/2014/main" id="{DF029B04-3DF6-8755-C4D9-61EA6EE069CA}"/>
                  </a:ext>
                </a:extLst>
              </p:cNvPr>
              <p:cNvSpPr/>
              <p:nvPr/>
            </p:nvSpPr>
            <p:spPr>
              <a:xfrm>
                <a:off x="5365924" y="3348806"/>
                <a:ext cx="682599" cy="688680"/>
              </a:xfrm>
              <a:custGeom>
                <a:avLst/>
                <a:gdLst/>
                <a:ahLst/>
                <a:cxnLst>
                  <a:cxn ang="0">
                    <a:pos x="wd2" y="hd2"/>
                  </a:cxn>
                  <a:cxn ang="5400000">
                    <a:pos x="wd2" y="hd2"/>
                  </a:cxn>
                  <a:cxn ang="10800000">
                    <a:pos x="wd2" y="hd2"/>
                  </a:cxn>
                  <a:cxn ang="16200000">
                    <a:pos x="wd2" y="hd2"/>
                  </a:cxn>
                </a:cxnLst>
                <a:rect l="0" t="0" r="r" b="b"/>
                <a:pathLst>
                  <a:path w="21600" h="21600" extrusionOk="0">
                    <a:moveTo>
                      <a:pt x="21540" y="286"/>
                    </a:moveTo>
                    <a:cubicBezTo>
                      <a:pt x="21561" y="191"/>
                      <a:pt x="21580" y="95"/>
                      <a:pt x="21600" y="0"/>
                    </a:cubicBezTo>
                    <a:cubicBezTo>
                      <a:pt x="10885" y="5030"/>
                      <a:pt x="3039" y="12545"/>
                      <a:pt x="0" y="21271"/>
                    </a:cubicBezTo>
                    <a:cubicBezTo>
                      <a:pt x="38" y="21380"/>
                      <a:pt x="81" y="21490"/>
                      <a:pt x="120" y="21600"/>
                    </a:cubicBezTo>
                    <a:cubicBezTo>
                      <a:pt x="3403" y="13314"/>
                      <a:pt x="11026" y="6185"/>
                      <a:pt x="21292" y="1333"/>
                    </a:cubicBezTo>
                    <a:cubicBezTo>
                      <a:pt x="21299" y="1305"/>
                      <a:pt x="21306" y="1277"/>
                      <a:pt x="21313" y="1249"/>
                    </a:cubicBezTo>
                    <a:cubicBezTo>
                      <a:pt x="21392" y="930"/>
                      <a:pt x="21468" y="609"/>
                      <a:pt x="21540" y="286"/>
                    </a:cubicBezTo>
                    <a:close/>
                  </a:path>
                </a:pathLst>
              </a:custGeom>
              <a:solidFill>
                <a:srgbClr val="000000">
                  <a:alpha val="20000"/>
                </a:srgbClr>
              </a:solidFill>
              <a:ln w="12700" cap="flat">
                <a:noFill/>
                <a:miter lim="400000"/>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2262">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s-ES_tradnl" sz="2968" noProof="0">
                  <a:latin typeface="Public Sans" pitchFamily="2" charset="77"/>
                  <a:cs typeface="Poppins" panose="00000500000000000000" pitchFamily="50" charset="0"/>
                </a:endParaRPr>
              </a:p>
            </p:txBody>
          </p:sp>
          <p:sp>
            <p:nvSpPr>
              <p:cNvPr id="59" name="Shape 7715">
                <a:extLst>
                  <a:ext uri="{FF2B5EF4-FFF2-40B4-BE49-F238E27FC236}">
                    <a16:creationId xmlns:a16="http://schemas.microsoft.com/office/drawing/2014/main" id="{6C00B4A8-D285-8DD1-ACDA-C37713E9A5F0}"/>
                  </a:ext>
                </a:extLst>
              </p:cNvPr>
              <p:cNvSpPr/>
              <p:nvPr/>
            </p:nvSpPr>
            <p:spPr>
              <a:xfrm>
                <a:off x="4602160" y="3505475"/>
                <a:ext cx="4872462" cy="1944961"/>
              </a:xfrm>
              <a:custGeom>
                <a:avLst/>
                <a:gdLst/>
                <a:ahLst/>
                <a:cxnLst>
                  <a:cxn ang="0">
                    <a:pos x="wd2" y="hd2"/>
                  </a:cxn>
                  <a:cxn ang="5400000">
                    <a:pos x="wd2" y="hd2"/>
                  </a:cxn>
                  <a:cxn ang="10800000">
                    <a:pos x="wd2" y="hd2"/>
                  </a:cxn>
                  <a:cxn ang="16200000">
                    <a:pos x="wd2" y="hd2"/>
                  </a:cxn>
                </a:cxnLst>
                <a:rect l="0" t="0" r="r" b="b"/>
                <a:pathLst>
                  <a:path w="21600" h="21600" extrusionOk="0">
                    <a:moveTo>
                      <a:pt x="21373" y="2"/>
                    </a:moveTo>
                    <a:cubicBezTo>
                      <a:pt x="21486" y="1039"/>
                      <a:pt x="21546" y="2108"/>
                      <a:pt x="21546" y="3199"/>
                    </a:cubicBezTo>
                    <a:cubicBezTo>
                      <a:pt x="21546" y="13052"/>
                      <a:pt x="16735" y="21039"/>
                      <a:pt x="10800" y="21039"/>
                    </a:cubicBezTo>
                    <a:cubicBezTo>
                      <a:pt x="4865" y="21039"/>
                      <a:pt x="54" y="13052"/>
                      <a:pt x="54" y="3199"/>
                    </a:cubicBezTo>
                    <a:cubicBezTo>
                      <a:pt x="54" y="2107"/>
                      <a:pt x="114" y="1038"/>
                      <a:pt x="227" y="0"/>
                    </a:cubicBezTo>
                    <a:cubicBezTo>
                      <a:pt x="78" y="1185"/>
                      <a:pt x="0" y="2413"/>
                      <a:pt x="0" y="3671"/>
                    </a:cubicBezTo>
                    <a:cubicBezTo>
                      <a:pt x="0" y="13573"/>
                      <a:pt x="4835" y="21600"/>
                      <a:pt x="10800" y="21600"/>
                    </a:cubicBezTo>
                    <a:cubicBezTo>
                      <a:pt x="16765" y="21600"/>
                      <a:pt x="21600" y="13573"/>
                      <a:pt x="21600" y="3671"/>
                    </a:cubicBezTo>
                    <a:cubicBezTo>
                      <a:pt x="21600" y="2413"/>
                      <a:pt x="21522" y="1186"/>
                      <a:pt x="21373" y="2"/>
                    </a:cubicBezTo>
                    <a:close/>
                  </a:path>
                </a:pathLst>
              </a:custGeom>
              <a:solidFill>
                <a:srgbClr val="FFFFFF">
                  <a:alpha val="25000"/>
                </a:srgbClr>
              </a:solidFill>
              <a:ln w="12700" cap="flat">
                <a:noFill/>
                <a:miter lim="400000"/>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2262">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s-ES_tradnl" sz="2968" noProof="0">
                  <a:latin typeface="Public Sans" pitchFamily="2" charset="77"/>
                  <a:cs typeface="Poppins" panose="00000500000000000000" pitchFamily="50" charset="0"/>
                </a:endParaRPr>
              </a:p>
            </p:txBody>
          </p:sp>
          <p:sp>
            <p:nvSpPr>
              <p:cNvPr id="60" name="Shape 7716">
                <a:extLst>
                  <a:ext uri="{FF2B5EF4-FFF2-40B4-BE49-F238E27FC236}">
                    <a16:creationId xmlns:a16="http://schemas.microsoft.com/office/drawing/2014/main" id="{548B4C87-EA82-7D9D-EF1F-8713E0679F2F}"/>
                  </a:ext>
                </a:extLst>
              </p:cNvPr>
              <p:cNvSpPr/>
              <p:nvPr/>
            </p:nvSpPr>
            <p:spPr>
              <a:xfrm>
                <a:off x="7539711" y="1077101"/>
                <a:ext cx="4721674" cy="4241402"/>
              </a:xfrm>
              <a:custGeom>
                <a:avLst/>
                <a:gdLst/>
                <a:ahLst/>
                <a:cxnLst>
                  <a:cxn ang="0">
                    <a:pos x="wd2" y="hd2"/>
                  </a:cxn>
                  <a:cxn ang="5400000">
                    <a:pos x="wd2" y="hd2"/>
                  </a:cxn>
                  <a:cxn ang="10800000">
                    <a:pos x="wd2" y="hd2"/>
                  </a:cxn>
                  <a:cxn ang="16200000">
                    <a:pos x="wd2" y="hd2"/>
                  </a:cxn>
                </a:cxnLst>
                <a:rect l="0" t="0" r="r" b="b"/>
                <a:pathLst>
                  <a:path w="20097" h="19848" extrusionOk="0">
                    <a:moveTo>
                      <a:pt x="19292" y="4618"/>
                    </a:moveTo>
                    <a:lnTo>
                      <a:pt x="18069" y="2598"/>
                    </a:lnTo>
                    <a:cubicBezTo>
                      <a:pt x="15967" y="-876"/>
                      <a:pt x="10397" y="-864"/>
                      <a:pt x="5630" y="2624"/>
                    </a:cubicBezTo>
                    <a:cubicBezTo>
                      <a:pt x="4267" y="3621"/>
                      <a:pt x="3118" y="4795"/>
                      <a:pt x="2219" y="6043"/>
                    </a:cubicBezTo>
                    <a:cubicBezTo>
                      <a:pt x="3677" y="6532"/>
                      <a:pt x="4951" y="7261"/>
                      <a:pt x="5949" y="8159"/>
                    </a:cubicBezTo>
                    <a:cubicBezTo>
                      <a:pt x="6499" y="7505"/>
                      <a:pt x="7149" y="6893"/>
                      <a:pt x="7887" y="6353"/>
                    </a:cubicBezTo>
                    <a:cubicBezTo>
                      <a:pt x="10807" y="4216"/>
                      <a:pt x="14154" y="3916"/>
                      <a:pt x="15989" y="5455"/>
                    </a:cubicBezTo>
                    <a:cubicBezTo>
                      <a:pt x="16571" y="7910"/>
                      <a:pt x="15028" y="11188"/>
                      <a:pt x="12107" y="13325"/>
                    </a:cubicBezTo>
                    <a:cubicBezTo>
                      <a:pt x="9186" y="15462"/>
                      <a:pt x="5840" y="15762"/>
                      <a:pt x="4004" y="14223"/>
                    </a:cubicBezTo>
                    <a:cubicBezTo>
                      <a:pt x="3853" y="13584"/>
                      <a:pt x="3846" y="12889"/>
                      <a:pt x="3969" y="12172"/>
                    </a:cubicBezTo>
                    <a:cubicBezTo>
                      <a:pt x="3942" y="12144"/>
                      <a:pt x="3916" y="12115"/>
                      <a:pt x="3888" y="12086"/>
                    </a:cubicBezTo>
                    <a:cubicBezTo>
                      <a:pt x="3880" y="12078"/>
                      <a:pt x="3872" y="12070"/>
                      <a:pt x="3864" y="12062"/>
                    </a:cubicBezTo>
                    <a:cubicBezTo>
                      <a:pt x="3815" y="12013"/>
                      <a:pt x="3765" y="11964"/>
                      <a:pt x="3714" y="11916"/>
                    </a:cubicBezTo>
                    <a:cubicBezTo>
                      <a:pt x="3704" y="11907"/>
                      <a:pt x="3694" y="11898"/>
                      <a:pt x="3684" y="11889"/>
                    </a:cubicBezTo>
                    <a:cubicBezTo>
                      <a:pt x="3634" y="11842"/>
                      <a:pt x="3583" y="11796"/>
                      <a:pt x="3530" y="11751"/>
                    </a:cubicBezTo>
                    <a:cubicBezTo>
                      <a:pt x="3519" y="11741"/>
                      <a:pt x="3507" y="11731"/>
                      <a:pt x="3496" y="11721"/>
                    </a:cubicBezTo>
                    <a:cubicBezTo>
                      <a:pt x="3444" y="11677"/>
                      <a:pt x="3391" y="11633"/>
                      <a:pt x="3337" y="11590"/>
                    </a:cubicBezTo>
                    <a:cubicBezTo>
                      <a:pt x="3324" y="11579"/>
                      <a:pt x="3311" y="11569"/>
                      <a:pt x="3297" y="11558"/>
                    </a:cubicBezTo>
                    <a:cubicBezTo>
                      <a:pt x="3244" y="11516"/>
                      <a:pt x="3189" y="11475"/>
                      <a:pt x="3134" y="11434"/>
                    </a:cubicBezTo>
                    <a:cubicBezTo>
                      <a:pt x="3118" y="11422"/>
                      <a:pt x="3103" y="11411"/>
                      <a:pt x="3087" y="11399"/>
                    </a:cubicBezTo>
                    <a:cubicBezTo>
                      <a:pt x="3033" y="11360"/>
                      <a:pt x="2978" y="11322"/>
                      <a:pt x="2923" y="11284"/>
                    </a:cubicBezTo>
                    <a:cubicBezTo>
                      <a:pt x="2905" y="11271"/>
                      <a:pt x="2887" y="11259"/>
                      <a:pt x="2868" y="11247"/>
                    </a:cubicBezTo>
                    <a:cubicBezTo>
                      <a:pt x="2814" y="11210"/>
                      <a:pt x="2758" y="11175"/>
                      <a:pt x="2702" y="11139"/>
                    </a:cubicBezTo>
                    <a:cubicBezTo>
                      <a:pt x="2682" y="11126"/>
                      <a:pt x="2662" y="11114"/>
                      <a:pt x="2641" y="11101"/>
                    </a:cubicBezTo>
                    <a:cubicBezTo>
                      <a:pt x="2586" y="11067"/>
                      <a:pt x="2530" y="11034"/>
                      <a:pt x="2474" y="11001"/>
                    </a:cubicBezTo>
                    <a:cubicBezTo>
                      <a:pt x="2451" y="10988"/>
                      <a:pt x="2429" y="10975"/>
                      <a:pt x="2406" y="10962"/>
                    </a:cubicBezTo>
                    <a:cubicBezTo>
                      <a:pt x="2350" y="10930"/>
                      <a:pt x="2294" y="10899"/>
                      <a:pt x="2237" y="10869"/>
                    </a:cubicBezTo>
                    <a:cubicBezTo>
                      <a:pt x="2212" y="10856"/>
                      <a:pt x="2188" y="10843"/>
                      <a:pt x="2163" y="10830"/>
                    </a:cubicBezTo>
                    <a:cubicBezTo>
                      <a:pt x="2107" y="10800"/>
                      <a:pt x="2050" y="10772"/>
                      <a:pt x="1992" y="10744"/>
                    </a:cubicBezTo>
                    <a:cubicBezTo>
                      <a:pt x="1966" y="10731"/>
                      <a:pt x="1939" y="10718"/>
                      <a:pt x="1912" y="10705"/>
                    </a:cubicBezTo>
                    <a:cubicBezTo>
                      <a:pt x="1855" y="10678"/>
                      <a:pt x="1798" y="10651"/>
                      <a:pt x="1740" y="10625"/>
                    </a:cubicBezTo>
                    <a:cubicBezTo>
                      <a:pt x="1712" y="10613"/>
                      <a:pt x="1683" y="10600"/>
                      <a:pt x="1655" y="10587"/>
                    </a:cubicBezTo>
                    <a:cubicBezTo>
                      <a:pt x="1597" y="10562"/>
                      <a:pt x="1539" y="10538"/>
                      <a:pt x="1481" y="10514"/>
                    </a:cubicBezTo>
                    <a:cubicBezTo>
                      <a:pt x="1451" y="10502"/>
                      <a:pt x="1420" y="10490"/>
                      <a:pt x="1390" y="10478"/>
                    </a:cubicBezTo>
                    <a:cubicBezTo>
                      <a:pt x="1332" y="10455"/>
                      <a:pt x="1274" y="10432"/>
                      <a:pt x="1215" y="10411"/>
                    </a:cubicBezTo>
                    <a:cubicBezTo>
                      <a:pt x="1183" y="10399"/>
                      <a:pt x="1151" y="10387"/>
                      <a:pt x="1119" y="10376"/>
                    </a:cubicBezTo>
                    <a:cubicBezTo>
                      <a:pt x="1060" y="10355"/>
                      <a:pt x="1001" y="10335"/>
                      <a:pt x="942" y="10315"/>
                    </a:cubicBezTo>
                    <a:cubicBezTo>
                      <a:pt x="909" y="10304"/>
                      <a:pt x="875" y="10293"/>
                      <a:pt x="842" y="10282"/>
                    </a:cubicBezTo>
                    <a:cubicBezTo>
                      <a:pt x="782" y="10263"/>
                      <a:pt x="723" y="10245"/>
                      <a:pt x="662" y="10227"/>
                    </a:cubicBezTo>
                    <a:cubicBezTo>
                      <a:pt x="628" y="10216"/>
                      <a:pt x="593" y="10206"/>
                      <a:pt x="559" y="10197"/>
                    </a:cubicBezTo>
                    <a:cubicBezTo>
                      <a:pt x="499" y="10180"/>
                      <a:pt x="438" y="10163"/>
                      <a:pt x="377" y="10147"/>
                    </a:cubicBezTo>
                    <a:cubicBezTo>
                      <a:pt x="342" y="10138"/>
                      <a:pt x="306" y="10128"/>
                      <a:pt x="270" y="10120"/>
                    </a:cubicBezTo>
                    <a:cubicBezTo>
                      <a:pt x="268" y="10119"/>
                      <a:pt x="267" y="10119"/>
                      <a:pt x="265" y="10118"/>
                    </a:cubicBezTo>
                    <a:cubicBezTo>
                      <a:pt x="-205" y="11989"/>
                      <a:pt x="-65" y="13795"/>
                      <a:pt x="804" y="15230"/>
                    </a:cubicBezTo>
                    <a:lnTo>
                      <a:pt x="2027" y="17250"/>
                    </a:lnTo>
                    <a:cubicBezTo>
                      <a:pt x="4130" y="20724"/>
                      <a:pt x="9699" y="20712"/>
                      <a:pt x="14467" y="17224"/>
                    </a:cubicBezTo>
                    <a:cubicBezTo>
                      <a:pt x="19234" y="13736"/>
                      <a:pt x="21395" y="8092"/>
                      <a:pt x="19292" y="4618"/>
                    </a:cubicBezTo>
                    <a:close/>
                  </a:path>
                </a:pathLst>
              </a:custGeom>
              <a:solidFill>
                <a:schemeClr val="accent4"/>
              </a:solidFill>
              <a:ln w="12700" cap="flat">
                <a:noFill/>
                <a:miter lim="400000"/>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2262">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s-ES_tradnl" sz="2968" noProof="0">
                  <a:latin typeface="Public Sans" pitchFamily="2" charset="77"/>
                  <a:cs typeface="Poppins" panose="00000500000000000000" pitchFamily="50" charset="0"/>
                </a:endParaRPr>
              </a:p>
            </p:txBody>
          </p:sp>
          <p:sp>
            <p:nvSpPr>
              <p:cNvPr id="61" name="Shape 7717">
                <a:extLst>
                  <a:ext uri="{FF2B5EF4-FFF2-40B4-BE49-F238E27FC236}">
                    <a16:creationId xmlns:a16="http://schemas.microsoft.com/office/drawing/2014/main" id="{81BF674C-FD0B-5AAC-4ECE-7DAC7D8AC19B}"/>
                  </a:ext>
                </a:extLst>
              </p:cNvPr>
              <p:cNvSpPr/>
              <p:nvPr/>
            </p:nvSpPr>
            <p:spPr>
              <a:xfrm>
                <a:off x="7735547" y="1645027"/>
                <a:ext cx="4532732" cy="3686346"/>
              </a:xfrm>
              <a:custGeom>
                <a:avLst/>
                <a:gdLst/>
                <a:ahLst/>
                <a:cxnLst>
                  <a:cxn ang="0">
                    <a:pos x="wd2" y="hd2"/>
                  </a:cxn>
                  <a:cxn ang="5400000">
                    <a:pos x="wd2" y="hd2"/>
                  </a:cxn>
                  <a:cxn ang="10800000">
                    <a:pos x="wd2" y="hd2"/>
                  </a:cxn>
                  <a:cxn ang="16200000">
                    <a:pos x="wd2" y="hd2"/>
                  </a:cxn>
                </a:cxnLst>
                <a:rect l="0" t="0" r="r" b="b"/>
                <a:pathLst>
                  <a:path w="20238" h="20556" extrusionOk="0">
                    <a:moveTo>
                      <a:pt x="13049" y="15021"/>
                    </a:moveTo>
                    <a:cubicBezTo>
                      <a:pt x="8048" y="19178"/>
                      <a:pt x="2206" y="19192"/>
                      <a:pt x="0" y="15053"/>
                    </a:cubicBezTo>
                    <a:lnTo>
                      <a:pt x="1283" y="17461"/>
                    </a:lnTo>
                    <a:cubicBezTo>
                      <a:pt x="3489" y="21600"/>
                      <a:pt x="9331" y="21586"/>
                      <a:pt x="14332" y="17429"/>
                    </a:cubicBezTo>
                    <a:cubicBezTo>
                      <a:pt x="19334" y="13272"/>
                      <a:pt x="21600" y="6547"/>
                      <a:pt x="19394" y="2408"/>
                    </a:cubicBezTo>
                    <a:lnTo>
                      <a:pt x="18111" y="0"/>
                    </a:lnTo>
                    <a:cubicBezTo>
                      <a:pt x="20317" y="4139"/>
                      <a:pt x="18050" y="10864"/>
                      <a:pt x="13049" y="15021"/>
                    </a:cubicBezTo>
                    <a:close/>
                  </a:path>
                </a:pathLst>
              </a:custGeom>
              <a:solidFill>
                <a:srgbClr val="2F2A2B">
                  <a:alpha val="40000"/>
                </a:srgbClr>
              </a:solidFill>
              <a:ln w="12700" cap="flat">
                <a:noFill/>
                <a:miter lim="400000"/>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2262">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s-ES_tradnl" sz="2968" noProof="0">
                  <a:latin typeface="Public Sans" pitchFamily="2" charset="77"/>
                  <a:cs typeface="Poppins" panose="00000500000000000000" pitchFamily="50" charset="0"/>
                </a:endParaRPr>
              </a:p>
            </p:txBody>
          </p:sp>
          <p:sp>
            <p:nvSpPr>
              <p:cNvPr id="62" name="Shape 7718">
                <a:extLst>
                  <a:ext uri="{FF2B5EF4-FFF2-40B4-BE49-F238E27FC236}">
                    <a16:creationId xmlns:a16="http://schemas.microsoft.com/office/drawing/2014/main" id="{CD043D0E-E76B-5608-551E-AAE3AB54D740}"/>
                  </a:ext>
                </a:extLst>
              </p:cNvPr>
              <p:cNvSpPr/>
              <p:nvPr/>
            </p:nvSpPr>
            <p:spPr>
              <a:xfrm>
                <a:off x="8518893" y="1605860"/>
                <a:ext cx="2781360" cy="1216139"/>
              </a:xfrm>
              <a:custGeom>
                <a:avLst/>
                <a:gdLst/>
                <a:ahLst/>
                <a:cxnLst>
                  <a:cxn ang="0">
                    <a:pos x="wd2" y="hd2"/>
                  </a:cxn>
                  <a:cxn ang="5400000">
                    <a:pos x="wd2" y="hd2"/>
                  </a:cxn>
                  <a:cxn ang="10800000">
                    <a:pos x="wd2" y="hd2"/>
                  </a:cxn>
                  <a:cxn ang="16200000">
                    <a:pos x="wd2" y="hd2"/>
                  </a:cxn>
                </a:cxnLst>
                <a:rect l="0" t="0" r="r" b="b"/>
                <a:pathLst>
                  <a:path w="21600" h="19473" extrusionOk="0">
                    <a:moveTo>
                      <a:pt x="6816" y="13292"/>
                    </a:moveTo>
                    <a:cubicBezTo>
                      <a:pt x="12145" y="5981"/>
                      <a:pt x="18251" y="4955"/>
                      <a:pt x="21600" y="10219"/>
                    </a:cubicBezTo>
                    <a:cubicBezTo>
                      <a:pt x="21427" y="8852"/>
                      <a:pt x="21152" y="7560"/>
                      <a:pt x="20769" y="6371"/>
                    </a:cubicBezTo>
                    <a:cubicBezTo>
                      <a:pt x="18026" y="-2127"/>
                      <a:pt x="10780" y="-2124"/>
                      <a:pt x="4584" y="6378"/>
                    </a:cubicBezTo>
                    <a:cubicBezTo>
                      <a:pt x="2734" y="8916"/>
                      <a:pt x="1187" y="11926"/>
                      <a:pt x="0" y="15124"/>
                    </a:cubicBezTo>
                    <a:cubicBezTo>
                      <a:pt x="1218" y="16388"/>
                      <a:pt x="2319" y="17850"/>
                      <a:pt x="3281" y="19473"/>
                    </a:cubicBezTo>
                    <a:cubicBezTo>
                      <a:pt x="4284" y="17236"/>
                      <a:pt x="5470" y="15139"/>
                      <a:pt x="6816" y="13292"/>
                    </a:cubicBezTo>
                    <a:close/>
                  </a:path>
                </a:pathLst>
              </a:custGeom>
              <a:solidFill>
                <a:srgbClr val="2F2A2B">
                  <a:alpha val="64999"/>
                </a:srgbClr>
              </a:solidFill>
              <a:ln w="12700" cap="flat">
                <a:noFill/>
                <a:miter lim="400000"/>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2262">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s-ES_tradnl" sz="2968" noProof="0">
                  <a:latin typeface="Public Sans" pitchFamily="2" charset="77"/>
                  <a:cs typeface="Poppins" panose="00000500000000000000" pitchFamily="50" charset="0"/>
                </a:endParaRPr>
              </a:p>
            </p:txBody>
          </p:sp>
          <p:sp>
            <p:nvSpPr>
              <p:cNvPr id="63" name="Shape 7719">
                <a:extLst>
                  <a:ext uri="{FF2B5EF4-FFF2-40B4-BE49-F238E27FC236}">
                    <a16:creationId xmlns:a16="http://schemas.microsoft.com/office/drawing/2014/main" id="{8A3B9DC4-9523-7E7B-C6DE-37D005D946C8}"/>
                  </a:ext>
                </a:extLst>
              </p:cNvPr>
              <p:cNvSpPr/>
              <p:nvPr/>
            </p:nvSpPr>
            <p:spPr>
              <a:xfrm>
                <a:off x="8166388" y="3466308"/>
                <a:ext cx="315848" cy="664775"/>
              </a:xfrm>
              <a:custGeom>
                <a:avLst/>
                <a:gdLst/>
                <a:ahLst/>
                <a:cxnLst>
                  <a:cxn ang="0">
                    <a:pos x="wd2" y="hd2"/>
                  </a:cxn>
                  <a:cxn ang="5400000">
                    <a:pos x="wd2" y="hd2"/>
                  </a:cxn>
                  <a:cxn ang="10800000">
                    <a:pos x="wd2" y="hd2"/>
                  </a:cxn>
                  <a:cxn ang="16200000">
                    <a:pos x="wd2" y="hd2"/>
                  </a:cxn>
                </a:cxnLst>
                <a:rect l="0" t="0" r="r" b="b"/>
                <a:pathLst>
                  <a:path w="21568" h="21600" extrusionOk="0">
                    <a:moveTo>
                      <a:pt x="19321" y="6595"/>
                    </a:moveTo>
                    <a:cubicBezTo>
                      <a:pt x="18536" y="6253"/>
                      <a:pt x="17730" y="5915"/>
                      <a:pt x="16910" y="5581"/>
                    </a:cubicBezTo>
                    <a:cubicBezTo>
                      <a:pt x="16752" y="5517"/>
                      <a:pt x="16594" y="5452"/>
                      <a:pt x="16434" y="5388"/>
                    </a:cubicBezTo>
                    <a:cubicBezTo>
                      <a:pt x="15629" y="5064"/>
                      <a:pt x="14802" y="4746"/>
                      <a:pt x="13964" y="4432"/>
                    </a:cubicBezTo>
                    <a:cubicBezTo>
                      <a:pt x="13779" y="4362"/>
                      <a:pt x="13597" y="4292"/>
                      <a:pt x="13410" y="4224"/>
                    </a:cubicBezTo>
                    <a:cubicBezTo>
                      <a:pt x="12577" y="3915"/>
                      <a:pt x="11725" y="3613"/>
                      <a:pt x="10861" y="3314"/>
                    </a:cubicBezTo>
                    <a:cubicBezTo>
                      <a:pt x="10648" y="3241"/>
                      <a:pt x="10439" y="3166"/>
                      <a:pt x="10225" y="3093"/>
                    </a:cubicBezTo>
                    <a:cubicBezTo>
                      <a:pt x="9369" y="2801"/>
                      <a:pt x="8494" y="2515"/>
                      <a:pt x="7610" y="2232"/>
                    </a:cubicBezTo>
                    <a:cubicBezTo>
                      <a:pt x="7357" y="2151"/>
                      <a:pt x="7107" y="2070"/>
                      <a:pt x="6853" y="1990"/>
                    </a:cubicBezTo>
                    <a:cubicBezTo>
                      <a:pt x="5988" y="1718"/>
                      <a:pt x="5107" y="1452"/>
                      <a:pt x="4216" y="1188"/>
                    </a:cubicBezTo>
                    <a:cubicBezTo>
                      <a:pt x="3925" y="1102"/>
                      <a:pt x="3636" y="1016"/>
                      <a:pt x="3343" y="930"/>
                    </a:cubicBezTo>
                    <a:cubicBezTo>
                      <a:pt x="2469" y="677"/>
                      <a:pt x="1580" y="430"/>
                      <a:pt x="682" y="185"/>
                    </a:cubicBezTo>
                    <a:cubicBezTo>
                      <a:pt x="455" y="123"/>
                      <a:pt x="228" y="62"/>
                      <a:pt x="1" y="0"/>
                    </a:cubicBezTo>
                    <a:cubicBezTo>
                      <a:pt x="-32" y="5604"/>
                      <a:pt x="2936" y="10858"/>
                      <a:pt x="9254" y="15376"/>
                    </a:cubicBezTo>
                    <a:cubicBezTo>
                      <a:pt x="12629" y="17788"/>
                      <a:pt x="16778" y="19863"/>
                      <a:pt x="21568" y="21600"/>
                    </a:cubicBezTo>
                    <a:cubicBezTo>
                      <a:pt x="19138" y="17160"/>
                      <a:pt x="19023" y="12332"/>
                      <a:pt x="21005" y="7359"/>
                    </a:cubicBezTo>
                    <a:cubicBezTo>
                      <a:pt x="20570" y="7159"/>
                      <a:pt x="20146" y="6958"/>
                      <a:pt x="19699" y="6761"/>
                    </a:cubicBezTo>
                    <a:cubicBezTo>
                      <a:pt x="19574" y="6706"/>
                      <a:pt x="19447" y="6650"/>
                      <a:pt x="19321" y="6595"/>
                    </a:cubicBezTo>
                    <a:close/>
                  </a:path>
                </a:pathLst>
              </a:custGeom>
              <a:solidFill>
                <a:srgbClr val="2F2A2B">
                  <a:alpha val="64999"/>
                </a:srgbClr>
              </a:solidFill>
              <a:ln w="12700" cap="flat">
                <a:noFill/>
                <a:miter lim="400000"/>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2262">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s-ES_tradnl" sz="2968" noProof="0">
                  <a:latin typeface="Public Sans" pitchFamily="2" charset="77"/>
                  <a:cs typeface="Poppins" panose="00000500000000000000" pitchFamily="50" charset="0"/>
                </a:endParaRPr>
              </a:p>
            </p:txBody>
          </p:sp>
          <p:sp>
            <p:nvSpPr>
              <p:cNvPr id="64" name="Shape 7720">
                <a:extLst>
                  <a:ext uri="{FF2B5EF4-FFF2-40B4-BE49-F238E27FC236}">
                    <a16:creationId xmlns:a16="http://schemas.microsoft.com/office/drawing/2014/main" id="{1049C21B-9464-FED3-2949-50F154A1424C}"/>
                  </a:ext>
                </a:extLst>
              </p:cNvPr>
              <p:cNvSpPr/>
              <p:nvPr/>
            </p:nvSpPr>
            <p:spPr>
              <a:xfrm>
                <a:off x="8048886" y="2134619"/>
                <a:ext cx="4207307" cy="3198966"/>
              </a:xfrm>
              <a:custGeom>
                <a:avLst/>
                <a:gdLst/>
                <a:ahLst/>
                <a:cxnLst>
                  <a:cxn ang="0">
                    <a:pos x="wd2" y="hd2"/>
                  </a:cxn>
                  <a:cxn ang="5400000">
                    <a:pos x="wd2" y="hd2"/>
                  </a:cxn>
                  <a:cxn ang="10800000">
                    <a:pos x="wd2" y="hd2"/>
                  </a:cxn>
                  <a:cxn ang="16200000">
                    <a:pos x="wd2" y="hd2"/>
                  </a:cxn>
                </a:cxnLst>
                <a:rect l="0" t="0" r="r" b="b"/>
                <a:pathLst>
                  <a:path w="20254" h="20409" extrusionOk="0">
                    <a:moveTo>
                      <a:pt x="13792" y="16644"/>
                    </a:moveTo>
                    <a:cubicBezTo>
                      <a:pt x="8602" y="21222"/>
                      <a:pt x="2573" y="21413"/>
                      <a:pt x="0" y="17207"/>
                    </a:cubicBezTo>
                    <a:cubicBezTo>
                      <a:pt x="2504" y="21600"/>
                      <a:pt x="8627" y="21472"/>
                      <a:pt x="13887" y="16832"/>
                    </a:cubicBezTo>
                    <a:cubicBezTo>
                      <a:pt x="19147" y="12193"/>
                      <a:pt x="21600" y="4758"/>
                      <a:pt x="19509" y="0"/>
                    </a:cubicBezTo>
                    <a:cubicBezTo>
                      <a:pt x="21443" y="4770"/>
                      <a:pt x="18982" y="12066"/>
                      <a:pt x="13792" y="16644"/>
                    </a:cubicBezTo>
                    <a:close/>
                  </a:path>
                </a:pathLst>
              </a:custGeom>
              <a:solidFill>
                <a:srgbClr val="000000">
                  <a:alpha val="20000"/>
                </a:srgbClr>
              </a:solidFill>
              <a:ln w="12700" cap="flat">
                <a:noFill/>
                <a:miter lim="400000"/>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2262">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s-ES_tradnl" sz="2968" noProof="0">
                  <a:latin typeface="Public Sans" pitchFamily="2" charset="77"/>
                  <a:cs typeface="Poppins" panose="00000500000000000000" pitchFamily="50" charset="0"/>
                </a:endParaRPr>
              </a:p>
            </p:txBody>
          </p:sp>
          <p:sp>
            <p:nvSpPr>
              <p:cNvPr id="65" name="Shape 7721">
                <a:extLst>
                  <a:ext uri="{FF2B5EF4-FFF2-40B4-BE49-F238E27FC236}">
                    <a16:creationId xmlns:a16="http://schemas.microsoft.com/office/drawing/2014/main" id="{477CA564-0F7C-4697-688F-9252F5811708}"/>
                  </a:ext>
                </a:extLst>
              </p:cNvPr>
              <p:cNvSpPr/>
              <p:nvPr/>
            </p:nvSpPr>
            <p:spPr>
              <a:xfrm>
                <a:off x="8146804" y="3446724"/>
                <a:ext cx="172257" cy="50596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321" y="7078"/>
                      <a:pt x="5796" y="13712"/>
                      <a:pt x="17003" y="19445"/>
                    </a:cubicBezTo>
                    <a:cubicBezTo>
                      <a:pt x="18456" y="20188"/>
                      <a:pt x="19996" y="20905"/>
                      <a:pt x="21600" y="21600"/>
                    </a:cubicBezTo>
                    <a:cubicBezTo>
                      <a:pt x="21012" y="21317"/>
                      <a:pt x="20420" y="21036"/>
                      <a:pt x="19854" y="20746"/>
                    </a:cubicBezTo>
                    <a:cubicBezTo>
                      <a:pt x="8245" y="14807"/>
                      <a:pt x="2796" y="7900"/>
                      <a:pt x="2861" y="534"/>
                    </a:cubicBezTo>
                    <a:cubicBezTo>
                      <a:pt x="2681" y="499"/>
                      <a:pt x="2504" y="464"/>
                      <a:pt x="2326" y="429"/>
                    </a:cubicBezTo>
                    <a:cubicBezTo>
                      <a:pt x="1561" y="283"/>
                      <a:pt x="777" y="143"/>
                      <a:pt x="0" y="0"/>
                    </a:cubicBezTo>
                    <a:close/>
                  </a:path>
                </a:pathLst>
              </a:custGeom>
              <a:solidFill>
                <a:srgbClr val="FFFFFF">
                  <a:alpha val="25000"/>
                </a:srgbClr>
              </a:solidFill>
              <a:ln w="12700" cap="flat">
                <a:noFill/>
                <a:miter lim="400000"/>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2262">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s-ES_tradnl" sz="2968" noProof="0">
                  <a:latin typeface="Public Sans" pitchFamily="2" charset="77"/>
                  <a:cs typeface="Poppins" panose="00000500000000000000" pitchFamily="50" charset="0"/>
                </a:endParaRPr>
              </a:p>
            </p:txBody>
          </p:sp>
          <p:sp>
            <p:nvSpPr>
              <p:cNvPr id="66" name="Shape 7722">
                <a:extLst>
                  <a:ext uri="{FF2B5EF4-FFF2-40B4-BE49-F238E27FC236}">
                    <a16:creationId xmlns:a16="http://schemas.microsoft.com/office/drawing/2014/main" id="{A3372E5C-3640-2BC3-03C7-D1A6E492A3D8}"/>
                  </a:ext>
                </a:extLst>
              </p:cNvPr>
              <p:cNvSpPr/>
              <p:nvPr/>
            </p:nvSpPr>
            <p:spPr>
              <a:xfrm>
                <a:off x="8479726" y="1586276"/>
                <a:ext cx="2721288" cy="977628"/>
              </a:xfrm>
              <a:custGeom>
                <a:avLst/>
                <a:gdLst/>
                <a:ahLst/>
                <a:cxnLst>
                  <a:cxn ang="0">
                    <a:pos x="wd2" y="hd2"/>
                  </a:cxn>
                  <a:cxn ang="5400000">
                    <a:pos x="wd2" y="hd2"/>
                  </a:cxn>
                  <a:cxn ang="10800000">
                    <a:pos x="wd2" y="hd2"/>
                  </a:cxn>
                  <a:cxn ang="16200000">
                    <a:pos x="wd2" y="hd2"/>
                  </a:cxn>
                </a:cxnLst>
                <a:rect l="0" t="0" r="r" b="b"/>
                <a:pathLst>
                  <a:path w="21600" h="19014" extrusionOk="0">
                    <a:moveTo>
                      <a:pt x="21343" y="7748"/>
                    </a:moveTo>
                    <a:cubicBezTo>
                      <a:pt x="18536" y="-2586"/>
                      <a:pt x="11122" y="-2582"/>
                      <a:pt x="4782" y="7756"/>
                    </a:cubicBezTo>
                    <a:cubicBezTo>
                      <a:pt x="2841" y="10921"/>
                      <a:pt x="1226" y="14688"/>
                      <a:pt x="0" y="18688"/>
                    </a:cubicBezTo>
                    <a:cubicBezTo>
                      <a:pt x="91" y="18795"/>
                      <a:pt x="181" y="18904"/>
                      <a:pt x="270" y="19014"/>
                    </a:cubicBezTo>
                    <a:cubicBezTo>
                      <a:pt x="1483" y="15130"/>
                      <a:pt x="3064" y="11476"/>
                      <a:pt x="4955" y="8393"/>
                    </a:cubicBezTo>
                    <a:cubicBezTo>
                      <a:pt x="11287" y="-1933"/>
                      <a:pt x="18693" y="-1937"/>
                      <a:pt x="21496" y="8385"/>
                    </a:cubicBezTo>
                    <a:cubicBezTo>
                      <a:pt x="21532" y="8517"/>
                      <a:pt x="21566" y="8651"/>
                      <a:pt x="21600" y="8785"/>
                    </a:cubicBezTo>
                    <a:cubicBezTo>
                      <a:pt x="21520" y="8433"/>
                      <a:pt x="21435" y="8087"/>
                      <a:pt x="21343" y="7748"/>
                    </a:cubicBezTo>
                    <a:close/>
                  </a:path>
                </a:pathLst>
              </a:custGeom>
              <a:solidFill>
                <a:srgbClr val="FFFFFF">
                  <a:alpha val="25000"/>
                </a:srgbClr>
              </a:solidFill>
              <a:ln w="12700" cap="flat">
                <a:noFill/>
                <a:miter lim="400000"/>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2262">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s-ES_tradnl" sz="2968" noProof="0">
                  <a:latin typeface="Public Sans" pitchFamily="2" charset="77"/>
                  <a:cs typeface="Poppins" panose="00000500000000000000" pitchFamily="50" charset="0"/>
                </a:endParaRPr>
              </a:p>
            </p:txBody>
          </p:sp>
          <p:sp>
            <p:nvSpPr>
              <p:cNvPr id="67" name="Shape 7723">
                <a:extLst>
                  <a:ext uri="{FF2B5EF4-FFF2-40B4-BE49-F238E27FC236}">
                    <a16:creationId xmlns:a16="http://schemas.microsoft.com/office/drawing/2014/main" id="{BA79A671-F235-60AB-E51E-6518CF2963DE}"/>
                  </a:ext>
                </a:extLst>
              </p:cNvPr>
              <p:cNvSpPr/>
              <p:nvPr/>
            </p:nvSpPr>
            <p:spPr>
              <a:xfrm>
                <a:off x="8440559" y="3662145"/>
                <a:ext cx="37376" cy="423613"/>
              </a:xfrm>
              <a:custGeom>
                <a:avLst/>
                <a:gdLst/>
                <a:ahLst/>
                <a:cxnLst>
                  <a:cxn ang="0">
                    <a:pos x="wd2" y="hd2"/>
                  </a:cxn>
                  <a:cxn ang="5400000">
                    <a:pos x="wd2" y="hd2"/>
                  </a:cxn>
                  <a:cxn ang="10800000">
                    <a:pos x="wd2" y="hd2"/>
                  </a:cxn>
                  <a:cxn ang="16200000">
                    <a:pos x="wd2" y="hd2"/>
                  </a:cxn>
                </a:cxnLst>
                <a:rect l="0" t="0" r="r" b="b"/>
                <a:pathLst>
                  <a:path w="17582" h="21600" extrusionOk="0">
                    <a:moveTo>
                      <a:pt x="7839" y="0"/>
                    </a:moveTo>
                    <a:cubicBezTo>
                      <a:pt x="-4018" y="7422"/>
                      <a:pt x="-2615" y="14620"/>
                      <a:pt x="13354" y="21262"/>
                    </a:cubicBezTo>
                    <a:cubicBezTo>
                      <a:pt x="14730" y="21377"/>
                      <a:pt x="16170" y="21487"/>
                      <a:pt x="17573" y="21600"/>
                    </a:cubicBezTo>
                    <a:cubicBezTo>
                      <a:pt x="4654" y="15126"/>
                      <a:pt x="5086" y="8166"/>
                      <a:pt x="17582" y="1014"/>
                    </a:cubicBezTo>
                    <a:cubicBezTo>
                      <a:pt x="14577" y="699"/>
                      <a:pt x="11635" y="381"/>
                      <a:pt x="8550" y="72"/>
                    </a:cubicBezTo>
                    <a:cubicBezTo>
                      <a:pt x="8316" y="48"/>
                      <a:pt x="8073" y="24"/>
                      <a:pt x="7839" y="0"/>
                    </a:cubicBezTo>
                    <a:close/>
                  </a:path>
                </a:pathLst>
              </a:custGeom>
              <a:solidFill>
                <a:srgbClr val="000000">
                  <a:alpha val="20000"/>
                </a:srgbClr>
              </a:solidFill>
              <a:ln w="12700" cap="flat">
                <a:noFill/>
                <a:miter lim="400000"/>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2262">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s-ES_tradnl" sz="2968" noProof="0">
                  <a:latin typeface="Public Sans" pitchFamily="2" charset="77"/>
                  <a:cs typeface="Poppins" panose="00000500000000000000" pitchFamily="50" charset="0"/>
                </a:endParaRPr>
              </a:p>
            </p:txBody>
          </p:sp>
          <p:sp>
            <p:nvSpPr>
              <p:cNvPr id="68" name="Shape 7724">
                <a:extLst>
                  <a:ext uri="{FF2B5EF4-FFF2-40B4-BE49-F238E27FC236}">
                    <a16:creationId xmlns:a16="http://schemas.microsoft.com/office/drawing/2014/main" id="{1206480B-A2CC-E96A-7A16-A0FB7F449C5B}"/>
                  </a:ext>
                </a:extLst>
              </p:cNvPr>
              <p:cNvSpPr/>
              <p:nvPr/>
            </p:nvSpPr>
            <p:spPr>
              <a:xfrm>
                <a:off x="8910566" y="2017117"/>
                <a:ext cx="2359700" cy="815011"/>
              </a:xfrm>
              <a:custGeom>
                <a:avLst/>
                <a:gdLst/>
                <a:ahLst/>
                <a:cxnLst>
                  <a:cxn ang="0">
                    <a:pos x="wd2" y="hd2"/>
                  </a:cxn>
                  <a:cxn ang="5400000">
                    <a:pos x="wd2" y="hd2"/>
                  </a:cxn>
                  <a:cxn ang="10800000">
                    <a:pos x="wd2" y="hd2"/>
                  </a:cxn>
                  <a:cxn ang="16200000">
                    <a:pos x="wd2" y="hd2"/>
                  </a:cxn>
                </a:cxnLst>
                <a:rect l="0" t="0" r="r" b="b"/>
                <a:pathLst>
                  <a:path w="21600" h="18793" extrusionOk="0">
                    <a:moveTo>
                      <a:pt x="4436" y="9889"/>
                    </a:moveTo>
                    <a:cubicBezTo>
                      <a:pt x="10581" y="-413"/>
                      <a:pt x="17602" y="-2047"/>
                      <a:pt x="21600" y="4985"/>
                    </a:cubicBezTo>
                    <a:cubicBezTo>
                      <a:pt x="21592" y="4901"/>
                      <a:pt x="21584" y="4817"/>
                      <a:pt x="21576" y="4734"/>
                    </a:cubicBezTo>
                    <a:cubicBezTo>
                      <a:pt x="17648" y="-2807"/>
                      <a:pt x="10487" y="-1339"/>
                      <a:pt x="4237" y="9138"/>
                    </a:cubicBezTo>
                    <a:cubicBezTo>
                      <a:pt x="2617" y="11853"/>
                      <a:pt x="1196" y="14946"/>
                      <a:pt x="0" y="18246"/>
                    </a:cubicBezTo>
                    <a:cubicBezTo>
                      <a:pt x="91" y="18427"/>
                      <a:pt x="181" y="18609"/>
                      <a:pt x="270" y="18793"/>
                    </a:cubicBezTo>
                    <a:cubicBezTo>
                      <a:pt x="1453" y="15571"/>
                      <a:pt x="2849" y="12549"/>
                      <a:pt x="4436" y="9889"/>
                    </a:cubicBezTo>
                    <a:close/>
                  </a:path>
                </a:pathLst>
              </a:custGeom>
              <a:solidFill>
                <a:srgbClr val="000000">
                  <a:alpha val="20000"/>
                </a:srgbClr>
              </a:solidFill>
              <a:ln w="12700" cap="flat">
                <a:noFill/>
                <a:miter lim="400000"/>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2262">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s-ES_tradnl" sz="2968" noProof="0">
                  <a:latin typeface="Public Sans" pitchFamily="2" charset="77"/>
                  <a:cs typeface="Poppins" panose="00000500000000000000" pitchFamily="50" charset="0"/>
                </a:endParaRPr>
              </a:p>
            </p:txBody>
          </p:sp>
          <p:sp>
            <p:nvSpPr>
              <p:cNvPr id="69" name="Shape 7725">
                <a:extLst>
                  <a:ext uri="{FF2B5EF4-FFF2-40B4-BE49-F238E27FC236}">
                    <a16:creationId xmlns:a16="http://schemas.microsoft.com/office/drawing/2014/main" id="{0C2654E7-C0CB-8BFF-DE6B-EAC15422A288}"/>
                  </a:ext>
                </a:extLst>
              </p:cNvPr>
              <p:cNvSpPr/>
              <p:nvPr/>
            </p:nvSpPr>
            <p:spPr>
              <a:xfrm>
                <a:off x="7598461" y="1390440"/>
                <a:ext cx="4385864" cy="3501207"/>
              </a:xfrm>
              <a:custGeom>
                <a:avLst/>
                <a:gdLst/>
                <a:ahLst/>
                <a:cxnLst>
                  <a:cxn ang="0">
                    <a:pos x="wd2" y="hd2"/>
                  </a:cxn>
                  <a:cxn ang="5400000">
                    <a:pos x="wd2" y="hd2"/>
                  </a:cxn>
                  <a:cxn ang="10800000">
                    <a:pos x="wd2" y="hd2"/>
                  </a:cxn>
                  <a:cxn ang="16200000">
                    <a:pos x="wd2" y="hd2"/>
                  </a:cxn>
                </a:cxnLst>
                <a:rect l="0" t="0" r="r" b="b"/>
                <a:pathLst>
                  <a:path w="20196" h="20503" extrusionOk="0">
                    <a:moveTo>
                      <a:pt x="18287" y="0"/>
                    </a:moveTo>
                    <a:cubicBezTo>
                      <a:pt x="18623" y="373"/>
                      <a:pt x="18919" y="798"/>
                      <a:pt x="19170" y="1278"/>
                    </a:cubicBezTo>
                    <a:cubicBezTo>
                      <a:pt x="21433" y="5603"/>
                      <a:pt x="19108" y="12630"/>
                      <a:pt x="13976" y="16973"/>
                    </a:cubicBezTo>
                    <a:cubicBezTo>
                      <a:pt x="8844" y="21317"/>
                      <a:pt x="2849" y="21331"/>
                      <a:pt x="586" y="17006"/>
                    </a:cubicBezTo>
                    <a:cubicBezTo>
                      <a:pt x="335" y="16527"/>
                      <a:pt x="141" y="16014"/>
                      <a:pt x="0" y="15475"/>
                    </a:cubicBezTo>
                    <a:cubicBezTo>
                      <a:pt x="144" y="16104"/>
                      <a:pt x="358" y="16701"/>
                      <a:pt x="647" y="17253"/>
                    </a:cubicBezTo>
                    <a:cubicBezTo>
                      <a:pt x="2922" y="21600"/>
                      <a:pt x="8947" y="21585"/>
                      <a:pt x="14105" y="17220"/>
                    </a:cubicBezTo>
                    <a:cubicBezTo>
                      <a:pt x="19263" y="12854"/>
                      <a:pt x="21600" y="5792"/>
                      <a:pt x="19325" y="1445"/>
                    </a:cubicBezTo>
                    <a:cubicBezTo>
                      <a:pt x="19036" y="893"/>
                      <a:pt x="18687" y="411"/>
                      <a:pt x="18287" y="0"/>
                    </a:cubicBezTo>
                    <a:close/>
                  </a:path>
                </a:pathLst>
              </a:custGeom>
              <a:solidFill>
                <a:srgbClr val="FFFFFF">
                  <a:alpha val="25000"/>
                </a:srgbClr>
              </a:solidFill>
              <a:ln w="12700" cap="flat">
                <a:noFill/>
                <a:miter lim="400000"/>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2262">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s-ES_tradnl" sz="2968" noProof="0">
                  <a:latin typeface="Public Sans" pitchFamily="2" charset="77"/>
                  <a:cs typeface="Poppins" panose="00000500000000000000" pitchFamily="50" charset="0"/>
                </a:endParaRPr>
              </a:p>
            </p:txBody>
          </p:sp>
        </p:grpSp>
      </p:grpSp>
      <p:sp>
        <p:nvSpPr>
          <p:cNvPr id="70" name="Text Placeholder 41">
            <a:extLst>
              <a:ext uri="{FF2B5EF4-FFF2-40B4-BE49-F238E27FC236}">
                <a16:creationId xmlns:a16="http://schemas.microsoft.com/office/drawing/2014/main" id="{06016BCE-B224-A8A2-B47E-C9EA5847099F}"/>
              </a:ext>
            </a:extLst>
          </p:cNvPr>
          <p:cNvSpPr txBox="1">
            <a:spLocks/>
          </p:cNvSpPr>
          <p:nvPr/>
        </p:nvSpPr>
        <p:spPr>
          <a:xfrm>
            <a:off x="3403399" y="659145"/>
            <a:ext cx="5385203" cy="313932"/>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8389">
              <a:lnSpc>
                <a:spcPct val="80000"/>
              </a:lnSpc>
              <a:spcBef>
                <a:spcPts val="501"/>
              </a:spcBef>
              <a:buNone/>
            </a:pPr>
            <a:r>
              <a:rPr lang="es-ES_tradnl" sz="1800" b="1" noProof="0">
                <a:solidFill>
                  <a:schemeClr val="accent1">
                    <a:lumMod val="25000"/>
                    <a:lumOff val="75000"/>
                  </a:schemeClr>
                </a:solidFill>
                <a:latin typeface="Public Sans" pitchFamily="2" charset="77"/>
              </a:rPr>
              <a:t>Departamento de Apoyo al Posgrado (DAP)</a:t>
            </a:r>
          </a:p>
        </p:txBody>
      </p:sp>
      <p:sp>
        <p:nvSpPr>
          <p:cNvPr id="3" name="CuadroTexto 2">
            <a:extLst>
              <a:ext uri="{FF2B5EF4-FFF2-40B4-BE49-F238E27FC236}">
                <a16:creationId xmlns:a16="http://schemas.microsoft.com/office/drawing/2014/main" id="{2CA741A9-FD88-7926-E166-F8328673DE9E}"/>
              </a:ext>
            </a:extLst>
          </p:cNvPr>
          <p:cNvSpPr txBox="1"/>
          <p:nvPr/>
        </p:nvSpPr>
        <p:spPr>
          <a:xfrm>
            <a:off x="9103470" y="5517628"/>
            <a:ext cx="2180700" cy="523220"/>
          </a:xfrm>
          <a:prstGeom prst="rect">
            <a:avLst/>
          </a:prstGeom>
          <a:noFill/>
        </p:spPr>
        <p:txBody>
          <a:bodyPr wrap="square">
            <a:spAutoFit/>
          </a:bodyPr>
          <a:lstStyle/>
          <a:p>
            <a:pPr algn="ctr"/>
            <a:r>
              <a:rPr kumimoji="0" lang="es-ES_tradnl" sz="2800" b="1" i="0" u="none" strike="noStrike" kern="1200" cap="none" spc="0" normalizeH="0" baseline="0" noProof="0">
                <a:solidFill>
                  <a:srgbClr val="B3B3CD"/>
                </a:solidFill>
                <a:effectLst/>
                <a:uLnTx/>
                <a:uFillTx/>
                <a:latin typeface="Public Sans" pitchFamily="2" charset="77"/>
              </a:rPr>
              <a:t>Vinculación</a:t>
            </a:r>
            <a:endParaRPr lang="es-ES_tradnl" sz="2800" b="1">
              <a:solidFill>
                <a:srgbClr val="B3B3CD"/>
              </a:solidFill>
            </a:endParaRPr>
          </a:p>
        </p:txBody>
      </p:sp>
      <p:sp>
        <p:nvSpPr>
          <p:cNvPr id="4" name="CuadroTexto 3">
            <a:extLst>
              <a:ext uri="{FF2B5EF4-FFF2-40B4-BE49-F238E27FC236}">
                <a16:creationId xmlns:a16="http://schemas.microsoft.com/office/drawing/2014/main" id="{8A6B371D-91B2-A500-3D25-61C70E78DA2E}"/>
              </a:ext>
            </a:extLst>
          </p:cNvPr>
          <p:cNvSpPr txBox="1"/>
          <p:nvPr/>
        </p:nvSpPr>
        <p:spPr>
          <a:xfrm>
            <a:off x="6693701" y="5562363"/>
            <a:ext cx="2180700" cy="523220"/>
          </a:xfrm>
          <a:prstGeom prst="rect">
            <a:avLst/>
          </a:prstGeom>
          <a:noFill/>
        </p:spPr>
        <p:txBody>
          <a:bodyPr wrap="square">
            <a:spAutoFit/>
          </a:bodyPr>
          <a:lstStyle/>
          <a:p>
            <a:pPr algn="ctr"/>
            <a:r>
              <a:rPr kumimoji="0" lang="es-ES_tradnl" sz="2800" b="1" i="0" u="none" strike="noStrike" kern="1200" cap="none" spc="0" normalizeH="0" baseline="0" noProof="0">
                <a:solidFill>
                  <a:schemeClr val="accent3"/>
                </a:solidFill>
                <a:effectLst/>
                <a:uLnTx/>
                <a:uFillTx/>
                <a:latin typeface="Public Sans" pitchFamily="2" charset="77"/>
              </a:rPr>
              <a:t>Evaluación</a:t>
            </a:r>
            <a:endParaRPr lang="es-ES_tradnl" sz="2800" b="1">
              <a:solidFill>
                <a:schemeClr val="accent3"/>
              </a:solidFill>
            </a:endParaRPr>
          </a:p>
        </p:txBody>
      </p:sp>
      <p:sp>
        <p:nvSpPr>
          <p:cNvPr id="5" name="CuadroTexto 4">
            <a:extLst>
              <a:ext uri="{FF2B5EF4-FFF2-40B4-BE49-F238E27FC236}">
                <a16:creationId xmlns:a16="http://schemas.microsoft.com/office/drawing/2014/main" id="{1914230C-0693-142E-959F-7E7DC63BFCDA}"/>
              </a:ext>
            </a:extLst>
          </p:cNvPr>
          <p:cNvSpPr txBox="1"/>
          <p:nvPr/>
        </p:nvSpPr>
        <p:spPr>
          <a:xfrm>
            <a:off x="3402187" y="5532363"/>
            <a:ext cx="3062444" cy="523220"/>
          </a:xfrm>
          <a:prstGeom prst="rect">
            <a:avLst/>
          </a:prstGeom>
          <a:noFill/>
        </p:spPr>
        <p:txBody>
          <a:bodyPr wrap="square">
            <a:spAutoFit/>
          </a:bodyPr>
          <a:lstStyle/>
          <a:p>
            <a:pPr algn="ctr"/>
            <a:r>
              <a:rPr kumimoji="0" lang="es-ES_tradnl" sz="2800" b="1" i="0" u="none" strike="noStrike" kern="1200" cap="none" spc="0" normalizeH="0" baseline="0" noProof="0">
                <a:solidFill>
                  <a:schemeClr val="accent2"/>
                </a:solidFill>
                <a:effectLst/>
                <a:uLnTx/>
                <a:uFillTx/>
                <a:latin typeface="Public Sans" pitchFamily="2" charset="77"/>
              </a:rPr>
              <a:t>Implementación</a:t>
            </a:r>
            <a:endParaRPr lang="es-ES_tradnl" sz="2800" b="1">
              <a:solidFill>
                <a:schemeClr val="accent2"/>
              </a:solidFill>
            </a:endParaRPr>
          </a:p>
        </p:txBody>
      </p:sp>
      <p:sp>
        <p:nvSpPr>
          <p:cNvPr id="6" name="CuadroTexto 5">
            <a:extLst>
              <a:ext uri="{FF2B5EF4-FFF2-40B4-BE49-F238E27FC236}">
                <a16:creationId xmlns:a16="http://schemas.microsoft.com/office/drawing/2014/main" id="{EA959B72-CD6F-E39A-5AC8-296E5F32E323}"/>
              </a:ext>
            </a:extLst>
          </p:cNvPr>
          <p:cNvSpPr txBox="1"/>
          <p:nvPr/>
        </p:nvSpPr>
        <p:spPr>
          <a:xfrm>
            <a:off x="1050472" y="5355702"/>
            <a:ext cx="2122645" cy="954107"/>
          </a:xfrm>
          <a:prstGeom prst="rect">
            <a:avLst/>
          </a:prstGeom>
          <a:noFill/>
          <a:ln>
            <a:noFill/>
          </a:ln>
        </p:spPr>
        <p:txBody>
          <a:bodyPr wrap="square">
            <a:spAutoFit/>
          </a:bodyPr>
          <a:lstStyle/>
          <a:p>
            <a:pPr algn="ctr"/>
            <a:r>
              <a:rPr kumimoji="0" lang="es-ES_tradnl" sz="2800" b="1" i="0" u="none" strike="noStrike" kern="1200" cap="none" spc="0" normalizeH="0" baseline="0" noProof="0">
                <a:solidFill>
                  <a:schemeClr val="accent1">
                    <a:lumMod val="50000"/>
                    <a:lumOff val="50000"/>
                  </a:schemeClr>
                </a:solidFill>
                <a:effectLst/>
                <a:uLnTx/>
                <a:uFillTx/>
                <a:latin typeface="Public Sans" pitchFamily="2" charset="77"/>
              </a:rPr>
              <a:t>Diseño Curricular</a:t>
            </a:r>
            <a:endParaRPr lang="es-ES_tradnl" sz="2800" b="1">
              <a:solidFill>
                <a:schemeClr val="accent1">
                  <a:lumMod val="50000"/>
                  <a:lumOff val="50000"/>
                </a:schemeClr>
              </a:solidFill>
            </a:endParaRPr>
          </a:p>
        </p:txBody>
      </p:sp>
      <p:sp>
        <p:nvSpPr>
          <p:cNvPr id="2" name="TextBox 24">
            <a:extLst>
              <a:ext uri="{FF2B5EF4-FFF2-40B4-BE49-F238E27FC236}">
                <a16:creationId xmlns:a16="http://schemas.microsoft.com/office/drawing/2014/main" id="{5C7213CC-54E2-A0EE-1124-EC6FA35F62B8}"/>
              </a:ext>
            </a:extLst>
          </p:cNvPr>
          <p:cNvSpPr txBox="1"/>
          <p:nvPr/>
        </p:nvSpPr>
        <p:spPr>
          <a:xfrm>
            <a:off x="2298566" y="1061582"/>
            <a:ext cx="7594868" cy="1107996"/>
          </a:xfrm>
          <a:prstGeom prst="rect">
            <a:avLst/>
          </a:prstGeom>
          <a:noFill/>
        </p:spPr>
        <p:txBody>
          <a:bodyPr wrap="square" rtlCol="0">
            <a:spAutoFit/>
          </a:bodyPr>
          <a:lstStyle/>
          <a:p>
            <a:pPr algn="ctr"/>
            <a:r>
              <a:rPr lang="es-ES_tradnl" sz="3300">
                <a:solidFill>
                  <a:schemeClr val="bg1"/>
                </a:solidFill>
                <a:latin typeface="Aptos" panose="020B0004020202020204" pitchFamily="34" charset="0"/>
              </a:rPr>
              <a:t>¿En qué apoya para la Coordinación de los Programas de Posgrado?</a:t>
            </a:r>
            <a:endParaRPr lang="es-ES_tradnl" sz="3300" b="1" noProof="0">
              <a:solidFill>
                <a:schemeClr val="bg1"/>
              </a:solidFill>
              <a:latin typeface="Aptos" panose="020B0004020202020204" pitchFamily="34" charset="0"/>
            </a:endParaRPr>
          </a:p>
        </p:txBody>
      </p:sp>
    </p:spTree>
    <p:extLst>
      <p:ext uri="{BB962C8B-B14F-4D97-AF65-F5344CB8AC3E}">
        <p14:creationId xmlns:p14="http://schemas.microsoft.com/office/powerpoint/2010/main" val="29824204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5F5F5"/>
        </a:solidFill>
        <a:effectLst/>
      </p:bgPr>
    </p:bg>
    <p:spTree>
      <p:nvGrpSpPr>
        <p:cNvPr id="1" name="">
          <a:extLst>
            <a:ext uri="{FF2B5EF4-FFF2-40B4-BE49-F238E27FC236}">
              <a16:creationId xmlns:a16="http://schemas.microsoft.com/office/drawing/2014/main" id="{66D55FAD-A15E-BA39-4648-CA2C388384E7}"/>
            </a:ext>
          </a:extLst>
        </p:cNvPr>
        <p:cNvGrpSpPr/>
        <p:nvPr/>
      </p:nvGrpSpPr>
      <p:grpSpPr>
        <a:xfrm>
          <a:off x="0" y="0"/>
          <a:ext cx="0" cy="0"/>
          <a:chOff x="0" y="0"/>
          <a:chExt cx="0" cy="0"/>
        </a:xfrm>
      </p:grpSpPr>
      <p:pic>
        <p:nvPicPr>
          <p:cNvPr id="43" name="Imagen 42">
            <a:extLst>
              <a:ext uri="{FF2B5EF4-FFF2-40B4-BE49-F238E27FC236}">
                <a16:creationId xmlns:a16="http://schemas.microsoft.com/office/drawing/2014/main" id="{B6DFA1E3-8F6B-8E1D-EAB5-DF8E440C441B}"/>
              </a:ext>
            </a:extLst>
          </p:cNvPr>
          <p:cNvPicPr>
            <a:picLocks noChangeAspect="1"/>
          </p:cNvPicPr>
          <p:nvPr/>
        </p:nvPicPr>
        <p:blipFill>
          <a:blip r:embed="rId2"/>
          <a:stretch>
            <a:fillRect/>
          </a:stretch>
        </p:blipFill>
        <p:spPr>
          <a:xfrm>
            <a:off x="3477225" y="374399"/>
            <a:ext cx="8500657" cy="6275653"/>
          </a:xfrm>
          <a:prstGeom prst="rect">
            <a:avLst/>
          </a:prstGeom>
        </p:spPr>
      </p:pic>
      <p:sp>
        <p:nvSpPr>
          <p:cNvPr id="3" name="Kotak Teks 2">
            <a:extLst>
              <a:ext uri="{FF2B5EF4-FFF2-40B4-BE49-F238E27FC236}">
                <a16:creationId xmlns:a16="http://schemas.microsoft.com/office/drawing/2014/main" id="{8BE02D08-37B5-3FBC-4A7A-F54218565269}"/>
              </a:ext>
            </a:extLst>
          </p:cNvPr>
          <p:cNvSpPr txBox="1"/>
          <p:nvPr/>
        </p:nvSpPr>
        <p:spPr>
          <a:xfrm flipH="1">
            <a:off x="434854" y="5408081"/>
            <a:ext cx="3461896" cy="1077218"/>
          </a:xfrm>
          <a:prstGeom prst="rect">
            <a:avLst/>
          </a:prstGeom>
          <a:noFill/>
        </p:spPr>
        <p:txBody>
          <a:bodyPr wrap="square">
            <a:spAutoFit/>
          </a:bodyPr>
          <a:lstStyle/>
          <a:p>
            <a:r>
              <a:rPr lang="es-ES_tradnl" sz="3200" noProof="0">
                <a:solidFill>
                  <a:srgbClr val="002060"/>
                </a:solidFill>
                <a:latin typeface="Aptos" panose="020B0004020202020204" pitchFamily="34" charset="0"/>
                <a:cs typeface="Aparajita" panose="02020603050405020304" pitchFamily="18" charset="0"/>
              </a:rPr>
              <a:t>Apoyo en </a:t>
            </a:r>
          </a:p>
          <a:p>
            <a:r>
              <a:rPr lang="es-ES_tradnl" sz="3200" b="1" noProof="0">
                <a:solidFill>
                  <a:srgbClr val="002060"/>
                </a:solidFill>
                <a:latin typeface="Aptos" panose="020B0004020202020204" pitchFamily="34" charset="0"/>
                <a:cs typeface="Aparajita" panose="02020603050405020304" pitchFamily="18" charset="0"/>
              </a:rPr>
              <a:t>Diseño Curricular</a:t>
            </a:r>
          </a:p>
        </p:txBody>
      </p:sp>
    </p:spTree>
    <p:extLst>
      <p:ext uri="{BB962C8B-B14F-4D97-AF65-F5344CB8AC3E}">
        <p14:creationId xmlns:p14="http://schemas.microsoft.com/office/powerpoint/2010/main" val="8567502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5F5F5"/>
        </a:solidFill>
        <a:effectLst/>
      </p:bgPr>
    </p:bg>
    <p:spTree>
      <p:nvGrpSpPr>
        <p:cNvPr id="1" name="">
          <a:extLst>
            <a:ext uri="{FF2B5EF4-FFF2-40B4-BE49-F238E27FC236}">
              <a16:creationId xmlns:a16="http://schemas.microsoft.com/office/drawing/2014/main" id="{F554DB24-EE69-5A16-BAB5-7D13056F8A20}"/>
            </a:ext>
          </a:extLst>
        </p:cNvPr>
        <p:cNvGrpSpPr/>
        <p:nvPr/>
      </p:nvGrpSpPr>
      <p:grpSpPr>
        <a:xfrm>
          <a:off x="0" y="0"/>
          <a:ext cx="0" cy="0"/>
          <a:chOff x="0" y="0"/>
          <a:chExt cx="0" cy="0"/>
        </a:xfrm>
      </p:grpSpPr>
      <p:pic>
        <p:nvPicPr>
          <p:cNvPr id="8" name="Imagen 7">
            <a:extLst>
              <a:ext uri="{FF2B5EF4-FFF2-40B4-BE49-F238E27FC236}">
                <a16:creationId xmlns:a16="http://schemas.microsoft.com/office/drawing/2014/main" id="{FF1DF70D-4E9C-9EBF-B6C1-447D2F9090FE}"/>
              </a:ext>
            </a:extLst>
          </p:cNvPr>
          <p:cNvPicPr>
            <a:picLocks noChangeAspect="1"/>
          </p:cNvPicPr>
          <p:nvPr/>
        </p:nvPicPr>
        <p:blipFill>
          <a:blip r:embed="rId2"/>
          <a:stretch>
            <a:fillRect/>
          </a:stretch>
        </p:blipFill>
        <p:spPr>
          <a:xfrm>
            <a:off x="3225187" y="439615"/>
            <a:ext cx="8531959" cy="5978769"/>
          </a:xfrm>
          <a:prstGeom prst="rect">
            <a:avLst/>
          </a:prstGeom>
        </p:spPr>
      </p:pic>
      <p:sp>
        <p:nvSpPr>
          <p:cNvPr id="3" name="Kotak Teks 2">
            <a:extLst>
              <a:ext uri="{FF2B5EF4-FFF2-40B4-BE49-F238E27FC236}">
                <a16:creationId xmlns:a16="http://schemas.microsoft.com/office/drawing/2014/main" id="{CBEAB0D4-4343-85AC-7C5D-A6A3BC916459}"/>
              </a:ext>
            </a:extLst>
          </p:cNvPr>
          <p:cNvSpPr txBox="1"/>
          <p:nvPr/>
        </p:nvSpPr>
        <p:spPr>
          <a:xfrm flipH="1">
            <a:off x="434854" y="5408081"/>
            <a:ext cx="3461896" cy="1077218"/>
          </a:xfrm>
          <a:prstGeom prst="rect">
            <a:avLst/>
          </a:prstGeom>
          <a:noFill/>
        </p:spPr>
        <p:txBody>
          <a:bodyPr wrap="square">
            <a:spAutoFit/>
          </a:bodyPr>
          <a:lstStyle/>
          <a:p>
            <a:r>
              <a:rPr lang="es-ES_tradnl" sz="3200" noProof="0">
                <a:solidFill>
                  <a:srgbClr val="002060"/>
                </a:solidFill>
                <a:latin typeface="Aptos" panose="020B0004020202020204" pitchFamily="34" charset="0"/>
                <a:cs typeface="Aparajita" panose="02020603050405020304" pitchFamily="18" charset="0"/>
              </a:rPr>
              <a:t>Apoyo en </a:t>
            </a:r>
          </a:p>
          <a:p>
            <a:r>
              <a:rPr lang="es-ES_tradnl" sz="3200" b="1" noProof="0">
                <a:solidFill>
                  <a:srgbClr val="002060"/>
                </a:solidFill>
                <a:latin typeface="Aptos" panose="020B0004020202020204" pitchFamily="34" charset="0"/>
                <a:cs typeface="Aparajita" panose="02020603050405020304" pitchFamily="18" charset="0"/>
              </a:rPr>
              <a:t>Implementación</a:t>
            </a:r>
          </a:p>
        </p:txBody>
      </p:sp>
    </p:spTree>
    <p:extLst>
      <p:ext uri="{BB962C8B-B14F-4D97-AF65-F5344CB8AC3E}">
        <p14:creationId xmlns:p14="http://schemas.microsoft.com/office/powerpoint/2010/main" val="22914125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5F5F5"/>
        </a:solidFill>
        <a:effectLst/>
      </p:bgPr>
    </p:bg>
    <p:spTree>
      <p:nvGrpSpPr>
        <p:cNvPr id="1" name="">
          <a:extLst>
            <a:ext uri="{FF2B5EF4-FFF2-40B4-BE49-F238E27FC236}">
              <a16:creationId xmlns:a16="http://schemas.microsoft.com/office/drawing/2014/main" id="{15690418-1F94-91AF-57BE-F9757207412E}"/>
            </a:ext>
          </a:extLst>
        </p:cNvPr>
        <p:cNvGrpSpPr/>
        <p:nvPr/>
      </p:nvGrpSpPr>
      <p:grpSpPr>
        <a:xfrm>
          <a:off x="0" y="0"/>
          <a:ext cx="0" cy="0"/>
          <a:chOff x="0" y="0"/>
          <a:chExt cx="0" cy="0"/>
        </a:xfrm>
      </p:grpSpPr>
      <p:pic>
        <p:nvPicPr>
          <p:cNvPr id="4" name="Imagen 3">
            <a:extLst>
              <a:ext uri="{FF2B5EF4-FFF2-40B4-BE49-F238E27FC236}">
                <a16:creationId xmlns:a16="http://schemas.microsoft.com/office/drawing/2014/main" id="{23FCA3AA-2F28-1FF0-8CCE-F7F12E0EFD61}"/>
              </a:ext>
            </a:extLst>
          </p:cNvPr>
          <p:cNvPicPr>
            <a:picLocks noChangeAspect="1"/>
          </p:cNvPicPr>
          <p:nvPr/>
        </p:nvPicPr>
        <p:blipFill>
          <a:blip r:embed="rId2"/>
          <a:stretch>
            <a:fillRect/>
          </a:stretch>
        </p:blipFill>
        <p:spPr>
          <a:xfrm>
            <a:off x="2969528" y="225868"/>
            <a:ext cx="8678522" cy="6406264"/>
          </a:xfrm>
          <a:prstGeom prst="rect">
            <a:avLst/>
          </a:prstGeom>
        </p:spPr>
      </p:pic>
      <p:sp>
        <p:nvSpPr>
          <p:cNvPr id="3" name="Kotak Teks 2">
            <a:extLst>
              <a:ext uri="{FF2B5EF4-FFF2-40B4-BE49-F238E27FC236}">
                <a16:creationId xmlns:a16="http://schemas.microsoft.com/office/drawing/2014/main" id="{C0D4C8CD-5EF0-C270-00A1-43A4FD56DACB}"/>
              </a:ext>
            </a:extLst>
          </p:cNvPr>
          <p:cNvSpPr txBox="1"/>
          <p:nvPr/>
        </p:nvSpPr>
        <p:spPr>
          <a:xfrm flipH="1">
            <a:off x="434854" y="5408081"/>
            <a:ext cx="3461896" cy="1077218"/>
          </a:xfrm>
          <a:prstGeom prst="rect">
            <a:avLst/>
          </a:prstGeom>
          <a:noFill/>
        </p:spPr>
        <p:txBody>
          <a:bodyPr wrap="square">
            <a:spAutoFit/>
          </a:bodyPr>
          <a:lstStyle/>
          <a:p>
            <a:r>
              <a:rPr lang="es-ES_tradnl" sz="3200" noProof="0">
                <a:solidFill>
                  <a:srgbClr val="002060"/>
                </a:solidFill>
                <a:latin typeface="Aptos" panose="020B0004020202020204" pitchFamily="34" charset="0"/>
                <a:cs typeface="Aparajita" panose="02020603050405020304" pitchFamily="18" charset="0"/>
              </a:rPr>
              <a:t>Apoyo en </a:t>
            </a:r>
          </a:p>
          <a:p>
            <a:r>
              <a:rPr lang="es-ES_tradnl" sz="3200" b="1" noProof="0">
                <a:solidFill>
                  <a:srgbClr val="002060"/>
                </a:solidFill>
                <a:latin typeface="Aptos" panose="020B0004020202020204" pitchFamily="34" charset="0"/>
                <a:cs typeface="Aparajita" panose="02020603050405020304" pitchFamily="18" charset="0"/>
              </a:rPr>
              <a:t>Evaluación</a:t>
            </a:r>
          </a:p>
        </p:txBody>
      </p:sp>
    </p:spTree>
    <p:extLst>
      <p:ext uri="{BB962C8B-B14F-4D97-AF65-F5344CB8AC3E}">
        <p14:creationId xmlns:p14="http://schemas.microsoft.com/office/powerpoint/2010/main" val="15648792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4CEBD019-378A-5B5E-94B6-0846AACADA2D}"/>
            </a:ext>
          </a:extLst>
        </p:cNvPr>
        <p:cNvGrpSpPr/>
        <p:nvPr/>
      </p:nvGrpSpPr>
      <p:grpSpPr>
        <a:xfrm>
          <a:off x="0" y="0"/>
          <a:ext cx="0" cy="0"/>
          <a:chOff x="0" y="0"/>
          <a:chExt cx="0" cy="0"/>
        </a:xfrm>
      </p:grpSpPr>
      <p:sp>
        <p:nvSpPr>
          <p:cNvPr id="3" name="Rectángulo 2">
            <a:extLst>
              <a:ext uri="{FF2B5EF4-FFF2-40B4-BE49-F238E27FC236}">
                <a16:creationId xmlns:a16="http://schemas.microsoft.com/office/drawing/2014/main" id="{BC8F7087-23E9-8CE5-5531-B958DBD7DDD0}"/>
              </a:ext>
            </a:extLst>
          </p:cNvPr>
          <p:cNvSpPr/>
          <p:nvPr/>
        </p:nvSpPr>
        <p:spPr>
          <a:xfrm>
            <a:off x="915547" y="2275609"/>
            <a:ext cx="3502908" cy="315883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3" name="Rectángulo 12">
            <a:extLst>
              <a:ext uri="{FF2B5EF4-FFF2-40B4-BE49-F238E27FC236}">
                <a16:creationId xmlns:a16="http://schemas.microsoft.com/office/drawing/2014/main" id="{9B8AA1C3-5E63-E976-BA17-9EB28CEFDC32}"/>
              </a:ext>
            </a:extLst>
          </p:cNvPr>
          <p:cNvSpPr/>
          <p:nvPr/>
        </p:nvSpPr>
        <p:spPr>
          <a:xfrm>
            <a:off x="5334000" y="-1"/>
            <a:ext cx="6858000" cy="6858000"/>
          </a:xfrm>
          <a:prstGeom prst="rect">
            <a:avLst/>
          </a:prstGeom>
          <a:solidFill>
            <a:srgbClr val="FFFB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pic>
        <p:nvPicPr>
          <p:cNvPr id="5" name="Imagen 4">
            <a:extLst>
              <a:ext uri="{FF2B5EF4-FFF2-40B4-BE49-F238E27FC236}">
                <a16:creationId xmlns:a16="http://schemas.microsoft.com/office/drawing/2014/main" id="{34BD807D-BEF5-AEC9-A6F7-F165B91A539C}"/>
              </a:ext>
            </a:extLst>
          </p:cNvPr>
          <p:cNvPicPr>
            <a:picLocks noChangeAspect="1"/>
          </p:cNvPicPr>
          <p:nvPr/>
        </p:nvPicPr>
        <p:blipFill>
          <a:blip r:embed="rId3">
            <a:extLst>
              <a:ext uri="{28A0092B-C50C-407E-A947-70E740481C1C}">
                <a14:useLocalDpi xmlns:a14="http://schemas.microsoft.com/office/drawing/2010/main" val="0"/>
              </a:ext>
            </a:extLst>
          </a:blip>
          <a:srcRect l="23988" r="23211"/>
          <a:stretch>
            <a:fillRect/>
          </a:stretch>
        </p:blipFill>
        <p:spPr>
          <a:xfrm>
            <a:off x="1926773" y="2436182"/>
            <a:ext cx="1480457" cy="2803847"/>
          </a:xfrm>
          <a:prstGeom prst="rect">
            <a:avLst/>
          </a:prstGeom>
        </p:spPr>
      </p:pic>
      <p:sp>
        <p:nvSpPr>
          <p:cNvPr id="9" name="Kotak Teks 2">
            <a:extLst>
              <a:ext uri="{FF2B5EF4-FFF2-40B4-BE49-F238E27FC236}">
                <a16:creationId xmlns:a16="http://schemas.microsoft.com/office/drawing/2014/main" id="{A30B0CF2-F8F6-BBBB-A02A-3CD26F10E537}"/>
              </a:ext>
            </a:extLst>
          </p:cNvPr>
          <p:cNvSpPr txBox="1"/>
          <p:nvPr/>
        </p:nvSpPr>
        <p:spPr>
          <a:xfrm flipH="1">
            <a:off x="1118952" y="5780292"/>
            <a:ext cx="3096099" cy="276999"/>
          </a:xfrm>
          <a:prstGeom prst="rect">
            <a:avLst/>
          </a:prstGeom>
          <a:noFill/>
        </p:spPr>
        <p:txBody>
          <a:bodyPr wrap="square">
            <a:spAutoFit/>
          </a:bodyPr>
          <a:lstStyle/>
          <a:p>
            <a:pPr algn="ctr"/>
            <a:r>
              <a:rPr lang="es-ES_tradnl" sz="1200" noProof="0">
                <a:solidFill>
                  <a:schemeClr val="bg1">
                    <a:lumMod val="75000"/>
                  </a:schemeClr>
                </a:solidFill>
                <a:latin typeface="Aptos" panose="020B0004020202020204" pitchFamily="34" charset="0"/>
                <a:cs typeface="Aparajita" panose="02020603050405020304" pitchFamily="18" charset="0"/>
              </a:rPr>
              <a:t>1998</a:t>
            </a:r>
          </a:p>
        </p:txBody>
      </p:sp>
      <p:sp>
        <p:nvSpPr>
          <p:cNvPr id="10" name="Kotak Teks 2">
            <a:extLst>
              <a:ext uri="{FF2B5EF4-FFF2-40B4-BE49-F238E27FC236}">
                <a16:creationId xmlns:a16="http://schemas.microsoft.com/office/drawing/2014/main" id="{66F7EBB3-3082-8D95-6C26-B5D01F0DBF36}"/>
              </a:ext>
            </a:extLst>
          </p:cNvPr>
          <p:cNvSpPr txBox="1"/>
          <p:nvPr/>
        </p:nvSpPr>
        <p:spPr>
          <a:xfrm flipH="1">
            <a:off x="6818414" y="5780292"/>
            <a:ext cx="3889173" cy="276999"/>
          </a:xfrm>
          <a:prstGeom prst="rect">
            <a:avLst/>
          </a:prstGeom>
          <a:noFill/>
        </p:spPr>
        <p:txBody>
          <a:bodyPr wrap="square">
            <a:spAutoFit/>
          </a:bodyPr>
          <a:lstStyle/>
          <a:p>
            <a:pPr algn="ctr"/>
            <a:r>
              <a:rPr lang="es-ES_tradnl" sz="1200" noProof="0">
                <a:solidFill>
                  <a:srgbClr val="002060"/>
                </a:solidFill>
                <a:latin typeface="Aptos" panose="020B0004020202020204" pitchFamily="34" charset="0"/>
                <a:cs typeface="Aparajita" panose="02020603050405020304" pitchFamily="18" charset="0"/>
              </a:rPr>
              <a:t>2026</a:t>
            </a:r>
          </a:p>
        </p:txBody>
      </p:sp>
      <p:sp>
        <p:nvSpPr>
          <p:cNvPr id="12" name="Kotak Teks 2">
            <a:extLst>
              <a:ext uri="{FF2B5EF4-FFF2-40B4-BE49-F238E27FC236}">
                <a16:creationId xmlns:a16="http://schemas.microsoft.com/office/drawing/2014/main" id="{59B71931-2D1D-D632-F5DE-699DF24E9EB8}"/>
              </a:ext>
            </a:extLst>
          </p:cNvPr>
          <p:cNvSpPr txBox="1"/>
          <p:nvPr/>
        </p:nvSpPr>
        <p:spPr>
          <a:xfrm flipH="1">
            <a:off x="837058" y="911076"/>
            <a:ext cx="4016295" cy="769441"/>
          </a:xfrm>
          <a:prstGeom prst="rect">
            <a:avLst/>
          </a:prstGeom>
          <a:noFill/>
        </p:spPr>
        <p:txBody>
          <a:bodyPr wrap="square">
            <a:spAutoFit/>
          </a:bodyPr>
          <a:lstStyle/>
          <a:p>
            <a:r>
              <a:rPr lang="es-ES_tradnl" sz="4400" noProof="0">
                <a:solidFill>
                  <a:schemeClr val="accent1">
                    <a:lumMod val="10000"/>
                    <a:lumOff val="90000"/>
                  </a:schemeClr>
                </a:solidFill>
                <a:latin typeface="Aptos" panose="020B0004020202020204" pitchFamily="34" charset="0"/>
              </a:rPr>
              <a:t>Identidad</a:t>
            </a:r>
          </a:p>
        </p:txBody>
      </p:sp>
      <p:pic>
        <p:nvPicPr>
          <p:cNvPr id="7" name="Imagen 6">
            <a:extLst>
              <a:ext uri="{FF2B5EF4-FFF2-40B4-BE49-F238E27FC236}">
                <a16:creationId xmlns:a16="http://schemas.microsoft.com/office/drawing/2014/main" id="{7126DB9A-FCC2-3BFD-3B34-87ED7A63AA3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20062" y="996956"/>
            <a:ext cx="5685876" cy="4864088"/>
          </a:xfrm>
          <a:prstGeom prst="rect">
            <a:avLst/>
          </a:prstGeom>
        </p:spPr>
      </p:pic>
    </p:spTree>
    <p:extLst>
      <p:ext uri="{BB962C8B-B14F-4D97-AF65-F5344CB8AC3E}">
        <p14:creationId xmlns:p14="http://schemas.microsoft.com/office/powerpoint/2010/main" val="8033128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6821B9C3-055B-BF55-F9B0-7932275A0204}"/>
            </a:ext>
          </a:extLst>
        </p:cNvPr>
        <p:cNvGrpSpPr/>
        <p:nvPr/>
      </p:nvGrpSpPr>
      <p:grpSpPr>
        <a:xfrm>
          <a:off x="0" y="0"/>
          <a:ext cx="0" cy="0"/>
          <a:chOff x="0" y="0"/>
          <a:chExt cx="0" cy="0"/>
        </a:xfrm>
      </p:grpSpPr>
      <p:pic>
        <p:nvPicPr>
          <p:cNvPr id="10" name="Imagen 9">
            <a:extLst>
              <a:ext uri="{FF2B5EF4-FFF2-40B4-BE49-F238E27FC236}">
                <a16:creationId xmlns:a16="http://schemas.microsoft.com/office/drawing/2014/main" id="{6D354C5C-1F33-7D47-9CF4-8EE6D76708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2124" y="3523505"/>
            <a:ext cx="10883992" cy="6872623"/>
          </a:xfrm>
          <a:prstGeom prst="rect">
            <a:avLst/>
          </a:prstGeom>
        </p:spPr>
      </p:pic>
      <p:pic>
        <p:nvPicPr>
          <p:cNvPr id="7" name="Imagen 6">
            <a:extLst>
              <a:ext uri="{FF2B5EF4-FFF2-40B4-BE49-F238E27FC236}">
                <a16:creationId xmlns:a16="http://schemas.microsoft.com/office/drawing/2014/main" id="{42898805-C013-BF03-24FB-8C7DCD320035}"/>
              </a:ext>
            </a:extLst>
          </p:cNvPr>
          <p:cNvPicPr>
            <a:picLocks noChangeAspect="1"/>
          </p:cNvPicPr>
          <p:nvPr/>
        </p:nvPicPr>
        <p:blipFill>
          <a:blip r:embed="rId3">
            <a:extLst>
              <a:ext uri="{28A0092B-C50C-407E-A947-70E740481C1C}">
                <a14:useLocalDpi xmlns:a14="http://schemas.microsoft.com/office/drawing/2010/main" val="0"/>
              </a:ext>
            </a:extLst>
          </a:blip>
          <a:srcRect l="3307" t="254" b="-1"/>
          <a:stretch>
            <a:fillRect/>
          </a:stretch>
        </p:blipFill>
        <p:spPr>
          <a:xfrm>
            <a:off x="2019299" y="2406650"/>
            <a:ext cx="3219401" cy="6840543"/>
          </a:xfrm>
          <a:prstGeom prst="rect">
            <a:avLst/>
          </a:prstGeom>
        </p:spPr>
      </p:pic>
      <p:pic>
        <p:nvPicPr>
          <p:cNvPr id="12" name="Imagen 11">
            <a:extLst>
              <a:ext uri="{FF2B5EF4-FFF2-40B4-BE49-F238E27FC236}">
                <a16:creationId xmlns:a16="http://schemas.microsoft.com/office/drawing/2014/main" id="{3DEEDCDE-8E66-E9AF-7589-6DBD9CB7D3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04021" y="274349"/>
            <a:ext cx="9416752" cy="9263790"/>
          </a:xfrm>
          <a:prstGeom prst="rect">
            <a:avLst/>
          </a:prstGeom>
        </p:spPr>
      </p:pic>
      <p:sp>
        <p:nvSpPr>
          <p:cNvPr id="2" name="Kotak Teks 2">
            <a:extLst>
              <a:ext uri="{FF2B5EF4-FFF2-40B4-BE49-F238E27FC236}">
                <a16:creationId xmlns:a16="http://schemas.microsoft.com/office/drawing/2014/main" id="{6974D1AD-6C58-77A4-4303-109306783940}"/>
              </a:ext>
            </a:extLst>
          </p:cNvPr>
          <p:cNvSpPr txBox="1"/>
          <p:nvPr/>
        </p:nvSpPr>
        <p:spPr>
          <a:xfrm flipH="1">
            <a:off x="837058" y="911076"/>
            <a:ext cx="4016295" cy="769441"/>
          </a:xfrm>
          <a:prstGeom prst="rect">
            <a:avLst/>
          </a:prstGeom>
          <a:noFill/>
        </p:spPr>
        <p:txBody>
          <a:bodyPr wrap="square">
            <a:spAutoFit/>
          </a:bodyPr>
          <a:lstStyle/>
          <a:p>
            <a:r>
              <a:rPr lang="es-ES_tradnl" sz="4400" noProof="0">
                <a:solidFill>
                  <a:schemeClr val="accent1">
                    <a:lumMod val="10000"/>
                    <a:lumOff val="90000"/>
                  </a:schemeClr>
                </a:solidFill>
                <a:latin typeface="Aptos" panose="020B0004020202020204" pitchFamily="34" charset="0"/>
              </a:rPr>
              <a:t>Formatos</a:t>
            </a:r>
          </a:p>
        </p:txBody>
      </p:sp>
    </p:spTree>
    <p:extLst>
      <p:ext uri="{BB962C8B-B14F-4D97-AF65-F5344CB8AC3E}">
        <p14:creationId xmlns:p14="http://schemas.microsoft.com/office/powerpoint/2010/main" val="218612101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3B163849-53C0-78BD-6B73-A9AB69BC803B}"/>
            </a:ext>
          </a:extLst>
        </p:cNvPr>
        <p:cNvGrpSpPr/>
        <p:nvPr/>
      </p:nvGrpSpPr>
      <p:grpSpPr>
        <a:xfrm>
          <a:off x="0" y="0"/>
          <a:ext cx="0" cy="0"/>
          <a:chOff x="0" y="0"/>
          <a:chExt cx="0" cy="0"/>
        </a:xfrm>
      </p:grpSpPr>
      <p:pic>
        <p:nvPicPr>
          <p:cNvPr id="6" name="Imagen 5">
            <a:extLst>
              <a:ext uri="{FF2B5EF4-FFF2-40B4-BE49-F238E27FC236}">
                <a16:creationId xmlns:a16="http://schemas.microsoft.com/office/drawing/2014/main" id="{46AF03F0-E403-AE38-95B9-A6C05D22C22C}"/>
              </a:ext>
            </a:extLst>
          </p:cNvPr>
          <p:cNvPicPr>
            <a:picLocks noChangeAspect="1"/>
          </p:cNvPicPr>
          <p:nvPr/>
        </p:nvPicPr>
        <p:blipFill>
          <a:blip r:embed="rId2">
            <a:extLst>
              <a:ext uri="{28A0092B-C50C-407E-A947-70E740481C1C}">
                <a14:useLocalDpi xmlns:a14="http://schemas.microsoft.com/office/drawing/2010/main" val="0"/>
              </a:ext>
            </a:extLst>
          </a:blip>
          <a:srcRect l="11485" t="16307" r="3195" b="58949"/>
          <a:stretch>
            <a:fillRect/>
          </a:stretch>
        </p:blipFill>
        <p:spPr>
          <a:xfrm>
            <a:off x="-1" y="4928461"/>
            <a:ext cx="8741045" cy="1929540"/>
          </a:xfrm>
          <a:prstGeom prst="rect">
            <a:avLst/>
          </a:prstGeom>
        </p:spPr>
      </p:pic>
      <p:pic>
        <p:nvPicPr>
          <p:cNvPr id="8" name="Imagen 7">
            <a:extLst>
              <a:ext uri="{FF2B5EF4-FFF2-40B4-BE49-F238E27FC236}">
                <a16:creationId xmlns:a16="http://schemas.microsoft.com/office/drawing/2014/main" id="{4C33C90D-87D1-CDAA-EA41-924B87B6A841}"/>
              </a:ext>
            </a:extLst>
          </p:cNvPr>
          <p:cNvPicPr>
            <a:picLocks noChangeAspect="1"/>
          </p:cNvPicPr>
          <p:nvPr/>
        </p:nvPicPr>
        <p:blipFill>
          <a:blip r:embed="rId3">
            <a:extLst>
              <a:ext uri="{28A0092B-C50C-407E-A947-70E740481C1C}">
                <a14:useLocalDpi xmlns:a14="http://schemas.microsoft.com/office/drawing/2010/main" val="0"/>
              </a:ext>
            </a:extLst>
          </a:blip>
          <a:srcRect l="5583" t="21555" r="12729" b="1369"/>
          <a:stretch>
            <a:fillRect/>
          </a:stretch>
        </p:blipFill>
        <p:spPr>
          <a:xfrm>
            <a:off x="5021451" y="1"/>
            <a:ext cx="7170549" cy="5146036"/>
          </a:xfrm>
          <a:prstGeom prst="rect">
            <a:avLst/>
          </a:prstGeom>
        </p:spPr>
      </p:pic>
      <p:pic>
        <p:nvPicPr>
          <p:cNvPr id="10" name="Imagen 9">
            <a:extLst>
              <a:ext uri="{FF2B5EF4-FFF2-40B4-BE49-F238E27FC236}">
                <a16:creationId xmlns:a16="http://schemas.microsoft.com/office/drawing/2014/main" id="{740C7992-A559-58E7-2CFA-6C12FA799B57}"/>
              </a:ext>
            </a:extLst>
          </p:cNvPr>
          <p:cNvPicPr>
            <a:picLocks noChangeAspect="1"/>
          </p:cNvPicPr>
          <p:nvPr/>
        </p:nvPicPr>
        <p:blipFill>
          <a:blip r:embed="rId4">
            <a:extLst>
              <a:ext uri="{28A0092B-C50C-407E-A947-70E740481C1C}">
                <a14:useLocalDpi xmlns:a14="http://schemas.microsoft.com/office/drawing/2010/main" val="0"/>
              </a:ext>
            </a:extLst>
          </a:blip>
          <a:srcRect l="208"/>
          <a:stretch>
            <a:fillRect/>
          </a:stretch>
        </p:blipFill>
        <p:spPr>
          <a:xfrm>
            <a:off x="2677819" y="576775"/>
            <a:ext cx="8975127" cy="5704449"/>
          </a:xfrm>
          <a:prstGeom prst="rect">
            <a:avLst/>
          </a:prstGeom>
          <a:effectLst>
            <a:outerShdw blurRad="818434" sx="102000" sy="102000" algn="ctr" rotWithShape="0">
              <a:prstClr val="black">
                <a:alpha val="33000"/>
              </a:prstClr>
            </a:outerShdw>
          </a:effectLst>
        </p:spPr>
      </p:pic>
      <p:sp>
        <p:nvSpPr>
          <p:cNvPr id="2" name="Kotak Teks 2">
            <a:extLst>
              <a:ext uri="{FF2B5EF4-FFF2-40B4-BE49-F238E27FC236}">
                <a16:creationId xmlns:a16="http://schemas.microsoft.com/office/drawing/2014/main" id="{D0470255-185E-F998-9F18-3339019D29B1}"/>
              </a:ext>
            </a:extLst>
          </p:cNvPr>
          <p:cNvSpPr txBox="1"/>
          <p:nvPr/>
        </p:nvSpPr>
        <p:spPr>
          <a:xfrm flipH="1">
            <a:off x="837058" y="911076"/>
            <a:ext cx="4016295" cy="769441"/>
          </a:xfrm>
          <a:prstGeom prst="rect">
            <a:avLst/>
          </a:prstGeom>
          <a:noFill/>
        </p:spPr>
        <p:txBody>
          <a:bodyPr wrap="square">
            <a:spAutoFit/>
          </a:bodyPr>
          <a:lstStyle/>
          <a:p>
            <a:r>
              <a:rPr lang="es-ES_tradnl" sz="4400" noProof="0">
                <a:solidFill>
                  <a:schemeClr val="accent1">
                    <a:lumMod val="10000"/>
                    <a:lumOff val="90000"/>
                  </a:schemeClr>
                </a:solidFill>
                <a:latin typeface="Aptos" panose="020B0004020202020204" pitchFamily="34" charset="0"/>
              </a:rPr>
              <a:t>Web</a:t>
            </a:r>
          </a:p>
        </p:txBody>
      </p:sp>
    </p:spTree>
    <p:extLst>
      <p:ext uri="{BB962C8B-B14F-4D97-AF65-F5344CB8AC3E}">
        <p14:creationId xmlns:p14="http://schemas.microsoft.com/office/powerpoint/2010/main" val="13934511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F43DDF14-9D54-08AA-0999-1B0B8422D2B8}"/>
            </a:ext>
          </a:extLst>
        </p:cNvPr>
        <p:cNvGrpSpPr/>
        <p:nvPr/>
      </p:nvGrpSpPr>
      <p:grpSpPr>
        <a:xfrm>
          <a:off x="0" y="0"/>
          <a:ext cx="0" cy="0"/>
          <a:chOff x="0" y="0"/>
          <a:chExt cx="0" cy="0"/>
        </a:xfrm>
      </p:grpSpPr>
      <p:sp>
        <p:nvSpPr>
          <p:cNvPr id="7" name="Rectángulo 6">
            <a:extLst>
              <a:ext uri="{FF2B5EF4-FFF2-40B4-BE49-F238E27FC236}">
                <a16:creationId xmlns:a16="http://schemas.microsoft.com/office/drawing/2014/main" id="{E09B2133-FBE9-F00F-8A6E-2EBE90D6A558}"/>
              </a:ext>
            </a:extLst>
          </p:cNvPr>
          <p:cNvSpPr/>
          <p:nvPr/>
        </p:nvSpPr>
        <p:spPr>
          <a:xfrm>
            <a:off x="5441877" y="1476068"/>
            <a:ext cx="6079560" cy="471452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sz="2100">
              <a:latin typeface="Aptos" panose="020B0004020202020204" pitchFamily="34" charset="0"/>
            </a:endParaRPr>
          </a:p>
        </p:txBody>
      </p:sp>
      <p:sp>
        <p:nvSpPr>
          <p:cNvPr id="12" name="Kotak Teks 11">
            <a:extLst>
              <a:ext uri="{FF2B5EF4-FFF2-40B4-BE49-F238E27FC236}">
                <a16:creationId xmlns:a16="http://schemas.microsoft.com/office/drawing/2014/main" id="{2B6871D5-722E-2586-7A90-C1CD3D439FEA}"/>
              </a:ext>
            </a:extLst>
          </p:cNvPr>
          <p:cNvSpPr txBox="1"/>
          <p:nvPr/>
        </p:nvSpPr>
        <p:spPr>
          <a:xfrm>
            <a:off x="5627073" y="1728628"/>
            <a:ext cx="5727866" cy="4093428"/>
          </a:xfrm>
          <a:prstGeom prst="rect">
            <a:avLst/>
          </a:prstGeom>
          <a:noFill/>
        </p:spPr>
        <p:txBody>
          <a:bodyPr wrap="square">
            <a:spAutoFit/>
          </a:bodyPr>
          <a:lstStyle/>
          <a:p>
            <a:pPr marL="342900" indent="-342900" fontAlgn="t">
              <a:spcAft>
                <a:spcPts val="1200"/>
              </a:spcAft>
              <a:buFont typeface="+mj-lt"/>
              <a:buAutoNum type="arabicPeriod"/>
            </a:pPr>
            <a:r>
              <a:rPr lang="es-MX" sz="2100">
                <a:solidFill>
                  <a:schemeClr val="accent1">
                    <a:lumMod val="50000"/>
                    <a:lumOff val="50000"/>
                  </a:schemeClr>
                </a:solidFill>
                <a:latin typeface="Aptos" panose="020B0004020202020204" pitchFamily="34" charset="0"/>
              </a:rPr>
              <a:t>Mejorar los procesos </a:t>
            </a:r>
            <a:r>
              <a:rPr lang="es-MX" sz="2100">
                <a:solidFill>
                  <a:schemeClr val="tx1">
                    <a:lumMod val="75000"/>
                    <a:lumOff val="25000"/>
                  </a:schemeClr>
                </a:solidFill>
                <a:latin typeface="Aptos" panose="020B0004020202020204" pitchFamily="34" charset="0"/>
              </a:rPr>
              <a:t>para ser más eficientes.</a:t>
            </a:r>
          </a:p>
          <a:p>
            <a:pPr marL="342900" indent="-342900" fontAlgn="t">
              <a:spcAft>
                <a:spcPts val="1200"/>
              </a:spcAft>
              <a:buFont typeface="+mj-lt"/>
              <a:buAutoNum type="arabicPeriod"/>
            </a:pPr>
            <a:r>
              <a:rPr lang="es-MX" sz="2100">
                <a:solidFill>
                  <a:schemeClr val="tx1">
                    <a:lumMod val="75000"/>
                    <a:lumOff val="25000"/>
                  </a:schemeClr>
                </a:solidFill>
                <a:latin typeface="Aptos" panose="020B0004020202020204" pitchFamily="34" charset="0"/>
              </a:rPr>
              <a:t>Buscar la </a:t>
            </a:r>
            <a:r>
              <a:rPr lang="es-MX" sz="2100">
                <a:solidFill>
                  <a:schemeClr val="accent1">
                    <a:lumMod val="50000"/>
                    <a:lumOff val="50000"/>
                  </a:schemeClr>
                </a:solidFill>
                <a:latin typeface="Aptos" panose="020B0004020202020204" pitchFamily="34" charset="0"/>
              </a:rPr>
              <a:t>simplificación</a:t>
            </a:r>
            <a:r>
              <a:rPr lang="es-MX" sz="2100">
                <a:solidFill>
                  <a:schemeClr val="tx1">
                    <a:lumMod val="75000"/>
                    <a:lumOff val="25000"/>
                  </a:schemeClr>
                </a:solidFill>
                <a:latin typeface="Aptos" panose="020B0004020202020204" pitchFamily="34" charset="0"/>
              </a:rPr>
              <a:t> de los procesos relacionado con el posgrados y buscar la claridad.</a:t>
            </a:r>
          </a:p>
          <a:p>
            <a:pPr marL="342900" indent="-342900" fontAlgn="t">
              <a:spcAft>
                <a:spcPts val="1200"/>
              </a:spcAft>
              <a:buFont typeface="+mj-lt"/>
              <a:buAutoNum type="arabicPeriod"/>
            </a:pPr>
            <a:r>
              <a:rPr lang="es-MX" sz="2100">
                <a:solidFill>
                  <a:schemeClr val="accent1">
                    <a:lumMod val="50000"/>
                    <a:lumOff val="50000"/>
                  </a:schemeClr>
                </a:solidFill>
                <a:latin typeface="Aptos" panose="020B0004020202020204" pitchFamily="34" charset="0"/>
              </a:rPr>
              <a:t>Comunicación</a:t>
            </a:r>
            <a:r>
              <a:rPr lang="es-MX" sz="2100">
                <a:solidFill>
                  <a:schemeClr val="tx1">
                    <a:lumMod val="75000"/>
                    <a:lumOff val="25000"/>
                  </a:schemeClr>
                </a:solidFill>
                <a:latin typeface="Aptos" panose="020B0004020202020204" pitchFamily="34" charset="0"/>
              </a:rPr>
              <a:t> entre áreas administrativas.</a:t>
            </a:r>
          </a:p>
          <a:p>
            <a:pPr marL="342900" indent="-342900" fontAlgn="t">
              <a:spcAft>
                <a:spcPts val="1200"/>
              </a:spcAft>
              <a:buFont typeface="+mj-lt"/>
              <a:buAutoNum type="arabicPeriod"/>
            </a:pPr>
            <a:r>
              <a:rPr lang="es-MX" sz="2100">
                <a:solidFill>
                  <a:schemeClr val="accent1">
                    <a:lumMod val="50000"/>
                    <a:lumOff val="50000"/>
                  </a:schemeClr>
                </a:solidFill>
                <a:latin typeface="Aptos" panose="020B0004020202020204" pitchFamily="34" charset="0"/>
              </a:rPr>
              <a:t>Comunicación oportuna y eficaz</a:t>
            </a:r>
            <a:r>
              <a:rPr lang="es-MX" sz="2100">
                <a:solidFill>
                  <a:schemeClr val="tx1">
                    <a:lumMod val="75000"/>
                    <a:lumOff val="25000"/>
                  </a:schemeClr>
                </a:solidFill>
                <a:latin typeface="Aptos" panose="020B0004020202020204" pitchFamily="34" charset="0"/>
              </a:rPr>
              <a:t>.</a:t>
            </a:r>
          </a:p>
          <a:p>
            <a:pPr marL="342900" indent="-342900" fontAlgn="t">
              <a:spcAft>
                <a:spcPts val="1200"/>
              </a:spcAft>
              <a:buFont typeface="+mj-lt"/>
              <a:buAutoNum type="arabicPeriod"/>
            </a:pPr>
            <a:r>
              <a:rPr lang="es-MX" sz="2100">
                <a:solidFill>
                  <a:schemeClr val="accent1">
                    <a:lumMod val="50000"/>
                    <a:lumOff val="50000"/>
                  </a:schemeClr>
                </a:solidFill>
                <a:latin typeface="Aptos" panose="020B0004020202020204" pitchFamily="34" charset="0"/>
              </a:rPr>
              <a:t>Disminuir el uso de papel</a:t>
            </a:r>
            <a:r>
              <a:rPr lang="es-MX" sz="2100">
                <a:solidFill>
                  <a:schemeClr val="tx1">
                    <a:lumMod val="75000"/>
                    <a:lumOff val="25000"/>
                  </a:schemeClr>
                </a:solidFill>
                <a:latin typeface="Aptos" panose="020B0004020202020204" pitchFamily="34" charset="0"/>
              </a:rPr>
              <a:t>, principalmente, en el proceso de tutoría.</a:t>
            </a:r>
          </a:p>
          <a:p>
            <a:pPr marL="342900" indent="-342900" fontAlgn="t">
              <a:spcAft>
                <a:spcPts val="1200"/>
              </a:spcAft>
              <a:buFont typeface="+mj-lt"/>
              <a:buAutoNum type="arabicPeriod"/>
            </a:pPr>
            <a:r>
              <a:rPr lang="es-MX" sz="2100">
                <a:solidFill>
                  <a:schemeClr val="tx1">
                    <a:lumMod val="75000"/>
                    <a:lumOff val="25000"/>
                  </a:schemeClr>
                </a:solidFill>
                <a:latin typeface="Aptos" panose="020B0004020202020204" pitchFamily="34" charset="0"/>
              </a:rPr>
              <a:t>Necesidad de </a:t>
            </a:r>
            <a:r>
              <a:rPr lang="es-MX" sz="2100">
                <a:solidFill>
                  <a:schemeClr val="accent1">
                    <a:lumMod val="50000"/>
                    <a:lumOff val="50000"/>
                  </a:schemeClr>
                </a:solidFill>
                <a:latin typeface="Aptos" panose="020B0004020202020204" pitchFamily="34" charset="0"/>
              </a:rPr>
              <a:t>capacitación especialmente en los procesos formativos</a:t>
            </a:r>
            <a:r>
              <a:rPr lang="es-MX" sz="2100">
                <a:solidFill>
                  <a:schemeClr val="tx1">
                    <a:lumMod val="75000"/>
                    <a:lumOff val="25000"/>
                  </a:schemeClr>
                </a:solidFill>
                <a:latin typeface="Aptos" panose="020B0004020202020204" pitchFamily="34" charset="0"/>
              </a:rPr>
              <a:t>.</a:t>
            </a:r>
          </a:p>
        </p:txBody>
      </p:sp>
      <p:sp>
        <p:nvSpPr>
          <p:cNvPr id="2" name="Kotak Teks 2">
            <a:extLst>
              <a:ext uri="{FF2B5EF4-FFF2-40B4-BE49-F238E27FC236}">
                <a16:creationId xmlns:a16="http://schemas.microsoft.com/office/drawing/2014/main" id="{8E01CE0E-C3A0-43D2-FA38-7F86C1FCD1EA}"/>
              </a:ext>
            </a:extLst>
          </p:cNvPr>
          <p:cNvSpPr txBox="1"/>
          <p:nvPr/>
        </p:nvSpPr>
        <p:spPr>
          <a:xfrm flipH="1">
            <a:off x="837058" y="911076"/>
            <a:ext cx="4016295" cy="2800767"/>
          </a:xfrm>
          <a:prstGeom prst="rect">
            <a:avLst/>
          </a:prstGeom>
          <a:noFill/>
        </p:spPr>
        <p:txBody>
          <a:bodyPr wrap="square">
            <a:spAutoFit/>
          </a:bodyPr>
          <a:lstStyle/>
          <a:p>
            <a:r>
              <a:rPr lang="es-ES_tradnl" sz="4400" noProof="0">
                <a:solidFill>
                  <a:schemeClr val="accent1">
                    <a:lumMod val="10000"/>
                    <a:lumOff val="90000"/>
                  </a:schemeClr>
                </a:solidFill>
                <a:latin typeface="Aptos" panose="020B0004020202020204" pitchFamily="34" charset="0"/>
              </a:rPr>
              <a:t>Diagnóstico </a:t>
            </a:r>
            <a:r>
              <a:rPr lang="es-ES_tradnl" sz="4400">
                <a:solidFill>
                  <a:schemeClr val="accent1">
                    <a:lumMod val="10000"/>
                    <a:lumOff val="90000"/>
                  </a:schemeClr>
                </a:solidFill>
                <a:latin typeface="Aptos" panose="020B0004020202020204" pitchFamily="34" charset="0"/>
              </a:rPr>
              <a:t>de Mejora Continua</a:t>
            </a:r>
            <a:endParaRPr lang="es-ES_tradnl" sz="4400" noProof="0">
              <a:solidFill>
                <a:schemeClr val="accent1">
                  <a:lumMod val="10000"/>
                  <a:lumOff val="90000"/>
                </a:schemeClr>
              </a:solidFill>
              <a:latin typeface="Aptos" panose="020B0004020202020204" pitchFamily="34" charset="0"/>
            </a:endParaRPr>
          </a:p>
          <a:p>
            <a:r>
              <a:rPr lang="es-ES_tradnl" sz="4400">
                <a:solidFill>
                  <a:schemeClr val="accent1">
                    <a:lumMod val="50000"/>
                    <a:lumOff val="50000"/>
                  </a:schemeClr>
                </a:solidFill>
                <a:latin typeface="Aptos" panose="020B0004020202020204" pitchFamily="34" charset="0"/>
              </a:rPr>
              <a:t>Nov-Dic 2025</a:t>
            </a:r>
            <a:r>
              <a:rPr lang="es-ES_tradnl" sz="4400">
                <a:solidFill>
                  <a:schemeClr val="accent1">
                    <a:lumMod val="10000"/>
                    <a:lumOff val="90000"/>
                  </a:schemeClr>
                </a:solidFill>
                <a:latin typeface="Aptos" panose="020B0004020202020204" pitchFamily="34" charset="0"/>
              </a:rPr>
              <a:t>*</a:t>
            </a:r>
            <a:endParaRPr lang="es-ES_tradnl" sz="4400" noProof="0">
              <a:solidFill>
                <a:schemeClr val="accent1">
                  <a:lumMod val="10000"/>
                  <a:lumOff val="90000"/>
                </a:schemeClr>
              </a:solidFill>
              <a:latin typeface="Aptos" panose="020B0004020202020204" pitchFamily="34" charset="0"/>
            </a:endParaRPr>
          </a:p>
        </p:txBody>
      </p:sp>
      <p:sp>
        <p:nvSpPr>
          <p:cNvPr id="3" name="CuadroTexto 2">
            <a:extLst>
              <a:ext uri="{FF2B5EF4-FFF2-40B4-BE49-F238E27FC236}">
                <a16:creationId xmlns:a16="http://schemas.microsoft.com/office/drawing/2014/main" id="{6FDEADF1-80DE-FF4B-ACC2-034D740CB73A}"/>
              </a:ext>
            </a:extLst>
          </p:cNvPr>
          <p:cNvSpPr txBox="1"/>
          <p:nvPr/>
        </p:nvSpPr>
        <p:spPr>
          <a:xfrm>
            <a:off x="837060" y="5937379"/>
            <a:ext cx="2193486" cy="276999"/>
          </a:xfrm>
          <a:prstGeom prst="rect">
            <a:avLst/>
          </a:prstGeom>
          <a:noFill/>
        </p:spPr>
        <p:txBody>
          <a:bodyPr wrap="none" rtlCol="0">
            <a:spAutoFit/>
          </a:bodyPr>
          <a:lstStyle/>
          <a:p>
            <a:r>
              <a:rPr lang="es-MX" sz="1200">
                <a:solidFill>
                  <a:schemeClr val="accent1">
                    <a:lumMod val="10000"/>
                    <a:lumOff val="90000"/>
                  </a:schemeClr>
                </a:solidFill>
                <a:latin typeface="Aptos" panose="020B0004020202020204" pitchFamily="34" charset="0"/>
              </a:rPr>
              <a:t>Estrategias Vigentes en el DAP</a:t>
            </a:r>
          </a:p>
        </p:txBody>
      </p:sp>
      <p:sp>
        <p:nvSpPr>
          <p:cNvPr id="4" name="Rectángulo 3">
            <a:extLst>
              <a:ext uri="{FF2B5EF4-FFF2-40B4-BE49-F238E27FC236}">
                <a16:creationId xmlns:a16="http://schemas.microsoft.com/office/drawing/2014/main" id="{ADF743A8-C04A-581C-3DF1-CB50B8E2B3B2}"/>
              </a:ext>
            </a:extLst>
          </p:cNvPr>
          <p:cNvSpPr/>
          <p:nvPr/>
        </p:nvSpPr>
        <p:spPr>
          <a:xfrm>
            <a:off x="5441877" y="773722"/>
            <a:ext cx="6079560" cy="702347"/>
          </a:xfrm>
          <a:prstGeom prst="rect">
            <a:avLst/>
          </a:prstGeom>
          <a:solidFill>
            <a:schemeClr val="accent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s-MX" sz="2100">
                <a:latin typeface="Aptos" panose="020B0004020202020204" pitchFamily="34" charset="0"/>
              </a:rPr>
              <a:t>    Resultados más relevantes</a:t>
            </a:r>
          </a:p>
        </p:txBody>
      </p:sp>
      <p:sp>
        <p:nvSpPr>
          <p:cNvPr id="5" name="CuadroTexto 4">
            <a:extLst>
              <a:ext uri="{FF2B5EF4-FFF2-40B4-BE49-F238E27FC236}">
                <a16:creationId xmlns:a16="http://schemas.microsoft.com/office/drawing/2014/main" id="{B91EB1CD-8D49-7B9B-A38F-0D74C7270246}"/>
              </a:ext>
            </a:extLst>
          </p:cNvPr>
          <p:cNvSpPr txBox="1"/>
          <p:nvPr/>
        </p:nvSpPr>
        <p:spPr>
          <a:xfrm>
            <a:off x="837061" y="4467073"/>
            <a:ext cx="4016292" cy="1246495"/>
          </a:xfrm>
          <a:prstGeom prst="rect">
            <a:avLst/>
          </a:prstGeom>
          <a:noFill/>
        </p:spPr>
        <p:txBody>
          <a:bodyPr wrap="square" rtlCol="0">
            <a:spAutoFit/>
          </a:bodyPr>
          <a:lstStyle/>
          <a:p>
            <a:r>
              <a:rPr lang="es-ES_tradnl" sz="2500">
                <a:solidFill>
                  <a:schemeClr val="accent1">
                    <a:lumMod val="10000"/>
                    <a:lumOff val="90000"/>
                  </a:schemeClr>
                </a:solidFill>
                <a:latin typeface="Aptos" panose="020B0004020202020204" pitchFamily="34" charset="0"/>
              </a:rPr>
              <a:t>*Aplicado a coordinadores de posgrado, profesores y estudiantes.</a:t>
            </a:r>
          </a:p>
        </p:txBody>
      </p:sp>
    </p:spTree>
    <p:extLst>
      <p:ext uri="{BB962C8B-B14F-4D97-AF65-F5344CB8AC3E}">
        <p14:creationId xmlns:p14="http://schemas.microsoft.com/office/powerpoint/2010/main" val="27214414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1300A299-E177-AD1D-C31E-BB276335E19D}"/>
              </a:ext>
            </a:extLst>
          </p:cNvPr>
          <p:cNvPicPr>
            <a:picLocks noChangeAspect="1"/>
          </p:cNvPicPr>
          <p:nvPr/>
        </p:nvPicPr>
        <p:blipFill>
          <a:blip r:embed="rId2">
            <a:extLst>
              <a:ext uri="{28A0092B-C50C-407E-A947-70E740481C1C}">
                <a14:useLocalDpi xmlns:a14="http://schemas.microsoft.com/office/drawing/2010/main" val="0"/>
              </a:ext>
            </a:extLst>
          </a:blip>
          <a:srcRect l="671" r="1160" b="1135"/>
          <a:stretch>
            <a:fillRect/>
          </a:stretch>
        </p:blipFill>
        <p:spPr>
          <a:xfrm>
            <a:off x="6096000" y="488196"/>
            <a:ext cx="4510210" cy="5881607"/>
          </a:xfrm>
          <a:prstGeom prst="rect">
            <a:avLst/>
          </a:prstGeom>
          <a:effectLst>
            <a:outerShdw blurRad="628011" sx="102000" sy="102000" algn="ctr" rotWithShape="0">
              <a:prstClr val="black">
                <a:alpha val="10961"/>
              </a:prstClr>
            </a:outerShdw>
          </a:effectLst>
        </p:spPr>
      </p:pic>
      <p:sp>
        <p:nvSpPr>
          <p:cNvPr id="9" name="CuadroTexto 8">
            <a:extLst>
              <a:ext uri="{FF2B5EF4-FFF2-40B4-BE49-F238E27FC236}">
                <a16:creationId xmlns:a16="http://schemas.microsoft.com/office/drawing/2014/main" id="{5BE69B4F-188A-BA82-5113-FDD16C692FD5}"/>
              </a:ext>
            </a:extLst>
          </p:cNvPr>
          <p:cNvSpPr txBox="1"/>
          <p:nvPr/>
        </p:nvSpPr>
        <p:spPr>
          <a:xfrm>
            <a:off x="837058" y="5279193"/>
            <a:ext cx="2057695" cy="477054"/>
          </a:xfrm>
          <a:prstGeom prst="rect">
            <a:avLst/>
          </a:prstGeom>
          <a:noFill/>
        </p:spPr>
        <p:txBody>
          <a:bodyPr wrap="square">
            <a:spAutoFit/>
          </a:bodyPr>
          <a:lstStyle/>
          <a:p>
            <a:r>
              <a:rPr lang="es-ES_tradnl" sz="2500">
                <a:solidFill>
                  <a:schemeClr val="accent1">
                    <a:lumMod val="10000"/>
                    <a:lumOff val="90000"/>
                  </a:schemeClr>
                </a:solidFill>
                <a:latin typeface="Aptos" panose="020B0004020202020204" pitchFamily="34" charset="0"/>
              </a:rPr>
              <a:t>Marzo, 2026</a:t>
            </a:r>
            <a:endParaRPr lang="es-ES_tradnl" sz="2500" noProof="0">
              <a:solidFill>
                <a:schemeClr val="accent1">
                  <a:lumMod val="10000"/>
                  <a:lumOff val="90000"/>
                </a:schemeClr>
              </a:solidFill>
              <a:latin typeface="Aptos" panose="020B0004020202020204" pitchFamily="34" charset="0"/>
            </a:endParaRPr>
          </a:p>
        </p:txBody>
      </p:sp>
      <p:sp>
        <p:nvSpPr>
          <p:cNvPr id="11" name="CuadroTexto 10">
            <a:extLst>
              <a:ext uri="{FF2B5EF4-FFF2-40B4-BE49-F238E27FC236}">
                <a16:creationId xmlns:a16="http://schemas.microsoft.com/office/drawing/2014/main" id="{3CD7B710-BC41-714A-6240-8772894D10E4}"/>
              </a:ext>
            </a:extLst>
          </p:cNvPr>
          <p:cNvSpPr txBox="1"/>
          <p:nvPr/>
        </p:nvSpPr>
        <p:spPr>
          <a:xfrm>
            <a:off x="837060" y="5937379"/>
            <a:ext cx="2193486" cy="276999"/>
          </a:xfrm>
          <a:prstGeom prst="rect">
            <a:avLst/>
          </a:prstGeom>
          <a:noFill/>
        </p:spPr>
        <p:txBody>
          <a:bodyPr wrap="none" rtlCol="0">
            <a:spAutoFit/>
          </a:bodyPr>
          <a:lstStyle/>
          <a:p>
            <a:r>
              <a:rPr lang="es-MX" sz="1200">
                <a:solidFill>
                  <a:schemeClr val="accent1">
                    <a:lumMod val="10000"/>
                    <a:lumOff val="90000"/>
                  </a:schemeClr>
                </a:solidFill>
                <a:latin typeface="Aptos" panose="020B0004020202020204" pitchFamily="34" charset="0"/>
              </a:rPr>
              <a:t>Estrategias Vigentes en el DAP</a:t>
            </a:r>
          </a:p>
        </p:txBody>
      </p:sp>
      <p:sp>
        <p:nvSpPr>
          <p:cNvPr id="12" name="Kotak Teks 2">
            <a:extLst>
              <a:ext uri="{FF2B5EF4-FFF2-40B4-BE49-F238E27FC236}">
                <a16:creationId xmlns:a16="http://schemas.microsoft.com/office/drawing/2014/main" id="{3DC27BB9-A2FC-00D9-9A9F-66321DAA8C27}"/>
              </a:ext>
            </a:extLst>
          </p:cNvPr>
          <p:cNvSpPr txBox="1"/>
          <p:nvPr/>
        </p:nvSpPr>
        <p:spPr>
          <a:xfrm flipH="1">
            <a:off x="837058" y="911076"/>
            <a:ext cx="4016295" cy="3477875"/>
          </a:xfrm>
          <a:prstGeom prst="rect">
            <a:avLst/>
          </a:prstGeom>
          <a:noFill/>
        </p:spPr>
        <p:txBody>
          <a:bodyPr wrap="square">
            <a:spAutoFit/>
          </a:bodyPr>
          <a:lstStyle/>
          <a:p>
            <a:r>
              <a:rPr lang="es-ES_tradnl" sz="4400" noProof="0">
                <a:solidFill>
                  <a:schemeClr val="accent1">
                    <a:lumMod val="50000"/>
                    <a:lumOff val="50000"/>
                  </a:schemeClr>
                </a:solidFill>
                <a:latin typeface="Aptos" panose="020B0004020202020204" pitchFamily="34" charset="0"/>
              </a:rPr>
              <a:t>Manual</a:t>
            </a:r>
            <a:r>
              <a:rPr lang="es-ES_tradnl" sz="4400" noProof="0">
                <a:solidFill>
                  <a:schemeClr val="accent1">
                    <a:lumMod val="10000"/>
                    <a:lumOff val="90000"/>
                  </a:schemeClr>
                </a:solidFill>
                <a:latin typeface="Aptos" panose="020B0004020202020204" pitchFamily="34" charset="0"/>
              </a:rPr>
              <a:t> de Organización para Posgrados de Agenda Pública</a:t>
            </a:r>
          </a:p>
        </p:txBody>
      </p:sp>
    </p:spTree>
    <p:extLst>
      <p:ext uri="{BB962C8B-B14F-4D97-AF65-F5344CB8AC3E}">
        <p14:creationId xmlns:p14="http://schemas.microsoft.com/office/powerpoint/2010/main" val="42266658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627F57FD-3503-BAE4-04E4-7BB4706BE8C6}"/>
            </a:ext>
          </a:extLst>
        </p:cNvPr>
        <p:cNvGrpSpPr/>
        <p:nvPr/>
      </p:nvGrpSpPr>
      <p:grpSpPr>
        <a:xfrm>
          <a:off x="0" y="0"/>
          <a:ext cx="0" cy="0"/>
          <a:chOff x="0" y="0"/>
          <a:chExt cx="0" cy="0"/>
        </a:xfrm>
      </p:grpSpPr>
      <p:pic>
        <p:nvPicPr>
          <p:cNvPr id="10" name="Imagen 9">
            <a:extLst>
              <a:ext uri="{FF2B5EF4-FFF2-40B4-BE49-F238E27FC236}">
                <a16:creationId xmlns:a16="http://schemas.microsoft.com/office/drawing/2014/main" id="{3D6AB75C-CDF3-500D-4D5B-9647EE4F0B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193251"/>
            <a:ext cx="6815913" cy="2721309"/>
          </a:xfrm>
          <a:prstGeom prst="rect">
            <a:avLst/>
          </a:prstGeom>
          <a:effectLst>
            <a:outerShdw blurRad="679092" sx="102000" sy="102000" algn="ctr" rotWithShape="0">
              <a:prstClr val="black">
                <a:alpha val="24800"/>
              </a:prstClr>
            </a:outerShdw>
          </a:effectLst>
        </p:spPr>
      </p:pic>
      <p:pic>
        <p:nvPicPr>
          <p:cNvPr id="11" name="Imagen 10">
            <a:extLst>
              <a:ext uri="{FF2B5EF4-FFF2-40B4-BE49-F238E27FC236}">
                <a16:creationId xmlns:a16="http://schemas.microsoft.com/office/drawing/2014/main" id="{60AA7FE6-7F13-4B29-3A6E-56DC6E6CA4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01655" y="408761"/>
            <a:ext cx="7070302" cy="3020239"/>
          </a:xfrm>
          <a:prstGeom prst="rect">
            <a:avLst/>
          </a:prstGeom>
          <a:effectLst>
            <a:outerShdw blurRad="679092" sx="102000" sy="102000" algn="ctr" rotWithShape="0">
              <a:prstClr val="black">
                <a:alpha val="24800"/>
              </a:prstClr>
            </a:outerShdw>
          </a:effectLst>
        </p:spPr>
      </p:pic>
      <p:pic>
        <p:nvPicPr>
          <p:cNvPr id="3" name="Imagen 2">
            <a:extLst>
              <a:ext uri="{FF2B5EF4-FFF2-40B4-BE49-F238E27FC236}">
                <a16:creationId xmlns:a16="http://schemas.microsoft.com/office/drawing/2014/main" id="{E18CA448-3A01-78F4-E4E4-0EBE19AB2F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77837" y="4462282"/>
            <a:ext cx="6772067" cy="2721310"/>
          </a:xfrm>
          <a:prstGeom prst="rect">
            <a:avLst/>
          </a:prstGeom>
        </p:spPr>
      </p:pic>
      <p:pic>
        <p:nvPicPr>
          <p:cNvPr id="5" name="Imagen 4">
            <a:extLst>
              <a:ext uri="{FF2B5EF4-FFF2-40B4-BE49-F238E27FC236}">
                <a16:creationId xmlns:a16="http://schemas.microsoft.com/office/drawing/2014/main" id="{54290A25-19AF-B02C-5AC3-4109AE6FF48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87193" y="3864479"/>
            <a:ext cx="5804807" cy="2441121"/>
          </a:xfrm>
          <a:prstGeom prst="rect">
            <a:avLst/>
          </a:prstGeom>
        </p:spPr>
      </p:pic>
      <p:sp>
        <p:nvSpPr>
          <p:cNvPr id="2" name="Kotak Teks 2">
            <a:extLst>
              <a:ext uri="{FF2B5EF4-FFF2-40B4-BE49-F238E27FC236}">
                <a16:creationId xmlns:a16="http://schemas.microsoft.com/office/drawing/2014/main" id="{544FEBDD-A6D8-C373-5F51-6AEDAB17509E}"/>
              </a:ext>
            </a:extLst>
          </p:cNvPr>
          <p:cNvSpPr txBox="1"/>
          <p:nvPr/>
        </p:nvSpPr>
        <p:spPr>
          <a:xfrm flipH="1">
            <a:off x="837058" y="911076"/>
            <a:ext cx="4016295" cy="769441"/>
          </a:xfrm>
          <a:prstGeom prst="rect">
            <a:avLst/>
          </a:prstGeom>
          <a:noFill/>
        </p:spPr>
        <p:txBody>
          <a:bodyPr wrap="square">
            <a:spAutoFit/>
          </a:bodyPr>
          <a:lstStyle/>
          <a:p>
            <a:r>
              <a:rPr lang="es-ES_tradnl" sz="4400" noProof="0">
                <a:solidFill>
                  <a:schemeClr val="accent1">
                    <a:lumMod val="10000"/>
                    <a:lumOff val="90000"/>
                  </a:schemeClr>
                </a:solidFill>
                <a:latin typeface="Aptos" panose="020B0004020202020204" pitchFamily="34" charset="0"/>
              </a:rPr>
              <a:t>Calendario</a:t>
            </a:r>
          </a:p>
        </p:txBody>
      </p:sp>
    </p:spTree>
    <p:extLst>
      <p:ext uri="{BB962C8B-B14F-4D97-AF65-F5344CB8AC3E}">
        <p14:creationId xmlns:p14="http://schemas.microsoft.com/office/powerpoint/2010/main" val="331284279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grpSp>
        <p:nvGrpSpPr>
          <p:cNvPr id="19" name="Grupo 18">
            <a:extLst>
              <a:ext uri="{FF2B5EF4-FFF2-40B4-BE49-F238E27FC236}">
                <a16:creationId xmlns:a16="http://schemas.microsoft.com/office/drawing/2014/main" id="{13056947-683F-DC52-F95A-6889D3983036}"/>
              </a:ext>
            </a:extLst>
          </p:cNvPr>
          <p:cNvGrpSpPr/>
          <p:nvPr/>
        </p:nvGrpSpPr>
        <p:grpSpPr>
          <a:xfrm>
            <a:off x="4853354" y="805063"/>
            <a:ext cx="6652908" cy="6053068"/>
            <a:chOff x="3366098" y="1890462"/>
            <a:chExt cx="5459805" cy="4967538"/>
          </a:xfrm>
        </p:grpSpPr>
        <p:sp>
          <p:nvSpPr>
            <p:cNvPr id="20" name="Freeform 5">
              <a:extLst>
                <a:ext uri="{FF2B5EF4-FFF2-40B4-BE49-F238E27FC236}">
                  <a16:creationId xmlns:a16="http://schemas.microsoft.com/office/drawing/2014/main" id="{FD885F49-F934-EA6D-A6A1-A066758CA8C2}"/>
                </a:ext>
              </a:extLst>
            </p:cNvPr>
            <p:cNvSpPr>
              <a:spLocks/>
            </p:cNvSpPr>
            <p:nvPr/>
          </p:nvSpPr>
          <p:spPr bwMode="auto">
            <a:xfrm>
              <a:off x="3366098" y="3146436"/>
              <a:ext cx="2350925" cy="3711564"/>
            </a:xfrm>
            <a:custGeom>
              <a:avLst/>
              <a:gdLst>
                <a:gd name="T0" fmla="*/ 696 w 1418"/>
                <a:gd name="T1" fmla="*/ 629 h 2232"/>
                <a:gd name="T2" fmla="*/ 1185 w 1418"/>
                <a:gd name="T3" fmla="*/ 1165 h 2232"/>
                <a:gd name="T4" fmla="*/ 1185 w 1418"/>
                <a:gd name="T5" fmla="*/ 2232 h 2232"/>
                <a:gd name="T6" fmla="*/ 1418 w 1418"/>
                <a:gd name="T7" fmla="*/ 2232 h 2232"/>
                <a:gd name="T8" fmla="*/ 1418 w 1418"/>
                <a:gd name="T9" fmla="*/ 1098 h 2232"/>
                <a:gd name="T10" fmla="*/ 696 w 1418"/>
                <a:gd name="T11" fmla="*/ 366 h 2232"/>
                <a:gd name="T12" fmla="*/ 0 w 1418"/>
                <a:gd name="T13" fmla="*/ 498 h 2232"/>
                <a:gd name="T14" fmla="*/ 696 w 1418"/>
                <a:gd name="T15" fmla="*/ 629 h 22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18" h="2232">
                  <a:moveTo>
                    <a:pt x="696" y="629"/>
                  </a:moveTo>
                  <a:cubicBezTo>
                    <a:pt x="974" y="678"/>
                    <a:pt x="1185" y="847"/>
                    <a:pt x="1185" y="1165"/>
                  </a:cubicBezTo>
                  <a:cubicBezTo>
                    <a:pt x="1185" y="2232"/>
                    <a:pt x="1185" y="2232"/>
                    <a:pt x="1185" y="2232"/>
                  </a:cubicBezTo>
                  <a:cubicBezTo>
                    <a:pt x="1418" y="2232"/>
                    <a:pt x="1418" y="2232"/>
                    <a:pt x="1418" y="2232"/>
                  </a:cubicBezTo>
                  <a:cubicBezTo>
                    <a:pt x="1418" y="1098"/>
                    <a:pt x="1418" y="1098"/>
                    <a:pt x="1418" y="1098"/>
                  </a:cubicBezTo>
                  <a:cubicBezTo>
                    <a:pt x="1418" y="646"/>
                    <a:pt x="1101" y="417"/>
                    <a:pt x="696" y="366"/>
                  </a:cubicBezTo>
                  <a:cubicBezTo>
                    <a:pt x="552" y="0"/>
                    <a:pt x="0" y="101"/>
                    <a:pt x="0" y="498"/>
                  </a:cubicBezTo>
                  <a:cubicBezTo>
                    <a:pt x="0" y="896"/>
                    <a:pt x="553" y="996"/>
                    <a:pt x="696" y="629"/>
                  </a:cubicBezTo>
                  <a:close/>
                </a:path>
              </a:pathLst>
            </a:custGeom>
            <a:solidFill>
              <a:schemeClr val="accent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es-ES_tradnl" noProof="1">
                <a:latin typeface="Aptos" panose="020B0004020202020204" pitchFamily="34" charset="0"/>
              </a:endParaRPr>
            </a:p>
          </p:txBody>
        </p:sp>
        <p:sp>
          <p:nvSpPr>
            <p:cNvPr id="23" name="Freeform 6">
              <a:extLst>
                <a:ext uri="{FF2B5EF4-FFF2-40B4-BE49-F238E27FC236}">
                  <a16:creationId xmlns:a16="http://schemas.microsoft.com/office/drawing/2014/main" id="{FA7A39CD-4E72-3862-E1DF-4D30F13726AF}"/>
                </a:ext>
              </a:extLst>
            </p:cNvPr>
            <p:cNvSpPr>
              <a:spLocks/>
            </p:cNvSpPr>
            <p:nvPr/>
          </p:nvSpPr>
          <p:spPr bwMode="auto">
            <a:xfrm>
              <a:off x="4173510" y="1890462"/>
              <a:ext cx="1923066" cy="4967538"/>
            </a:xfrm>
            <a:custGeom>
              <a:avLst/>
              <a:gdLst>
                <a:gd name="T0" fmla="*/ 602 w 1160"/>
                <a:gd name="T1" fmla="*/ 628 h 2987"/>
                <a:gd name="T2" fmla="*/ 927 w 1160"/>
                <a:gd name="T3" fmla="*/ 1118 h 2987"/>
                <a:gd name="T4" fmla="*/ 927 w 1160"/>
                <a:gd name="T5" fmla="*/ 2987 h 2987"/>
                <a:gd name="T6" fmla="*/ 1160 w 1160"/>
                <a:gd name="T7" fmla="*/ 2987 h 2987"/>
                <a:gd name="T8" fmla="*/ 1160 w 1160"/>
                <a:gd name="T9" fmla="*/ 1050 h 2987"/>
                <a:gd name="T10" fmla="*/ 720 w 1160"/>
                <a:gd name="T11" fmla="*/ 390 h 2987"/>
                <a:gd name="T12" fmla="*/ 360 w 1160"/>
                <a:gd name="T13" fmla="*/ 0 h 2987"/>
                <a:gd name="T14" fmla="*/ 0 w 1160"/>
                <a:gd name="T15" fmla="*/ 361 h 2987"/>
                <a:gd name="T16" fmla="*/ 602 w 1160"/>
                <a:gd name="T17" fmla="*/ 628 h 29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0" h="2987">
                  <a:moveTo>
                    <a:pt x="602" y="628"/>
                  </a:moveTo>
                  <a:cubicBezTo>
                    <a:pt x="795" y="708"/>
                    <a:pt x="927" y="866"/>
                    <a:pt x="927" y="1118"/>
                  </a:cubicBezTo>
                  <a:cubicBezTo>
                    <a:pt x="927" y="2987"/>
                    <a:pt x="927" y="2987"/>
                    <a:pt x="927" y="2987"/>
                  </a:cubicBezTo>
                  <a:cubicBezTo>
                    <a:pt x="1160" y="2987"/>
                    <a:pt x="1160" y="2987"/>
                    <a:pt x="1160" y="2987"/>
                  </a:cubicBezTo>
                  <a:cubicBezTo>
                    <a:pt x="1160" y="1050"/>
                    <a:pt x="1160" y="1050"/>
                    <a:pt x="1160" y="1050"/>
                  </a:cubicBezTo>
                  <a:cubicBezTo>
                    <a:pt x="1160" y="711"/>
                    <a:pt x="981" y="497"/>
                    <a:pt x="720" y="390"/>
                  </a:cubicBezTo>
                  <a:cubicBezTo>
                    <a:pt x="736" y="180"/>
                    <a:pt x="571" y="0"/>
                    <a:pt x="360" y="0"/>
                  </a:cubicBezTo>
                  <a:cubicBezTo>
                    <a:pt x="161" y="0"/>
                    <a:pt x="0" y="162"/>
                    <a:pt x="0" y="361"/>
                  </a:cubicBezTo>
                  <a:cubicBezTo>
                    <a:pt x="0" y="676"/>
                    <a:pt x="374" y="835"/>
                    <a:pt x="602" y="628"/>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s-ES_tradnl" noProof="1">
                <a:latin typeface="Aptos" panose="020B0004020202020204" pitchFamily="34" charset="0"/>
              </a:endParaRPr>
            </a:p>
          </p:txBody>
        </p:sp>
        <p:sp>
          <p:nvSpPr>
            <p:cNvPr id="26" name="Freeform 8">
              <a:extLst>
                <a:ext uri="{FF2B5EF4-FFF2-40B4-BE49-F238E27FC236}">
                  <a16:creationId xmlns:a16="http://schemas.microsoft.com/office/drawing/2014/main" id="{8DA7B82B-5B8A-2173-BA98-F405CA3499F2}"/>
                </a:ext>
              </a:extLst>
            </p:cNvPr>
            <p:cNvSpPr>
              <a:spLocks/>
            </p:cNvSpPr>
            <p:nvPr/>
          </p:nvSpPr>
          <p:spPr bwMode="auto">
            <a:xfrm>
              <a:off x="6095426" y="1890462"/>
              <a:ext cx="1925366" cy="4967538"/>
            </a:xfrm>
            <a:custGeom>
              <a:avLst/>
              <a:gdLst>
                <a:gd name="T0" fmla="*/ 558 w 1161"/>
                <a:gd name="T1" fmla="*/ 628 h 2987"/>
                <a:gd name="T2" fmla="*/ 233 w 1161"/>
                <a:gd name="T3" fmla="*/ 1118 h 2987"/>
                <a:gd name="T4" fmla="*/ 233 w 1161"/>
                <a:gd name="T5" fmla="*/ 2987 h 2987"/>
                <a:gd name="T6" fmla="*/ 0 w 1161"/>
                <a:gd name="T7" fmla="*/ 2987 h 2987"/>
                <a:gd name="T8" fmla="*/ 0 w 1161"/>
                <a:gd name="T9" fmla="*/ 1050 h 2987"/>
                <a:gd name="T10" fmla="*/ 440 w 1161"/>
                <a:gd name="T11" fmla="*/ 390 h 2987"/>
                <a:gd name="T12" fmla="*/ 800 w 1161"/>
                <a:gd name="T13" fmla="*/ 0 h 2987"/>
                <a:gd name="T14" fmla="*/ 1161 w 1161"/>
                <a:gd name="T15" fmla="*/ 361 h 2987"/>
                <a:gd name="T16" fmla="*/ 558 w 1161"/>
                <a:gd name="T17" fmla="*/ 628 h 29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1" h="2987">
                  <a:moveTo>
                    <a:pt x="558" y="628"/>
                  </a:moveTo>
                  <a:cubicBezTo>
                    <a:pt x="365" y="708"/>
                    <a:pt x="233" y="866"/>
                    <a:pt x="233" y="1118"/>
                  </a:cubicBezTo>
                  <a:cubicBezTo>
                    <a:pt x="233" y="2987"/>
                    <a:pt x="233" y="2987"/>
                    <a:pt x="233" y="2987"/>
                  </a:cubicBezTo>
                  <a:cubicBezTo>
                    <a:pt x="0" y="2987"/>
                    <a:pt x="0" y="2987"/>
                    <a:pt x="0" y="2987"/>
                  </a:cubicBezTo>
                  <a:cubicBezTo>
                    <a:pt x="0" y="1050"/>
                    <a:pt x="0" y="1050"/>
                    <a:pt x="0" y="1050"/>
                  </a:cubicBezTo>
                  <a:cubicBezTo>
                    <a:pt x="0" y="711"/>
                    <a:pt x="179" y="497"/>
                    <a:pt x="440" y="390"/>
                  </a:cubicBezTo>
                  <a:cubicBezTo>
                    <a:pt x="424" y="180"/>
                    <a:pt x="589" y="0"/>
                    <a:pt x="800" y="0"/>
                  </a:cubicBezTo>
                  <a:cubicBezTo>
                    <a:pt x="999" y="0"/>
                    <a:pt x="1161" y="162"/>
                    <a:pt x="1161" y="361"/>
                  </a:cubicBezTo>
                  <a:cubicBezTo>
                    <a:pt x="1161" y="676"/>
                    <a:pt x="786" y="835"/>
                    <a:pt x="558" y="628"/>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s-ES_tradnl" noProof="1">
                <a:latin typeface="Aptos" panose="020B0004020202020204" pitchFamily="34" charset="0"/>
              </a:endParaRPr>
            </a:p>
          </p:txBody>
        </p:sp>
        <p:sp>
          <p:nvSpPr>
            <p:cNvPr id="29" name="Freeform 7">
              <a:extLst>
                <a:ext uri="{FF2B5EF4-FFF2-40B4-BE49-F238E27FC236}">
                  <a16:creationId xmlns:a16="http://schemas.microsoft.com/office/drawing/2014/main" id="{C3AD76BF-D757-2E29-61FF-89B2F3FCFAF9}"/>
                </a:ext>
              </a:extLst>
            </p:cNvPr>
            <p:cNvSpPr>
              <a:spLocks/>
            </p:cNvSpPr>
            <p:nvPr/>
          </p:nvSpPr>
          <p:spPr bwMode="auto">
            <a:xfrm>
              <a:off x="6474978" y="3374167"/>
              <a:ext cx="2350925" cy="3483833"/>
            </a:xfrm>
            <a:custGeom>
              <a:avLst/>
              <a:gdLst>
                <a:gd name="T0" fmla="*/ 722 w 1418"/>
                <a:gd name="T1" fmla="*/ 492 h 2095"/>
                <a:gd name="T2" fmla="*/ 233 w 1418"/>
                <a:gd name="T3" fmla="*/ 1028 h 2095"/>
                <a:gd name="T4" fmla="*/ 233 w 1418"/>
                <a:gd name="T5" fmla="*/ 2095 h 2095"/>
                <a:gd name="T6" fmla="*/ 0 w 1418"/>
                <a:gd name="T7" fmla="*/ 2095 h 2095"/>
                <a:gd name="T8" fmla="*/ 0 w 1418"/>
                <a:gd name="T9" fmla="*/ 961 h 2095"/>
                <a:gd name="T10" fmla="*/ 722 w 1418"/>
                <a:gd name="T11" fmla="*/ 229 h 2095"/>
                <a:gd name="T12" fmla="*/ 1058 w 1418"/>
                <a:gd name="T13" fmla="*/ 0 h 2095"/>
                <a:gd name="T14" fmla="*/ 1418 w 1418"/>
                <a:gd name="T15" fmla="*/ 361 h 2095"/>
                <a:gd name="T16" fmla="*/ 1058 w 1418"/>
                <a:gd name="T17" fmla="*/ 721 h 2095"/>
                <a:gd name="T18" fmla="*/ 722 w 1418"/>
                <a:gd name="T19" fmla="*/ 492 h 2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18" h="2095">
                  <a:moveTo>
                    <a:pt x="722" y="492"/>
                  </a:moveTo>
                  <a:cubicBezTo>
                    <a:pt x="444" y="541"/>
                    <a:pt x="233" y="710"/>
                    <a:pt x="233" y="1028"/>
                  </a:cubicBezTo>
                  <a:cubicBezTo>
                    <a:pt x="233" y="2095"/>
                    <a:pt x="233" y="2095"/>
                    <a:pt x="233" y="2095"/>
                  </a:cubicBezTo>
                  <a:cubicBezTo>
                    <a:pt x="0" y="2095"/>
                    <a:pt x="0" y="2095"/>
                    <a:pt x="0" y="2095"/>
                  </a:cubicBezTo>
                  <a:cubicBezTo>
                    <a:pt x="0" y="961"/>
                    <a:pt x="0" y="961"/>
                    <a:pt x="0" y="961"/>
                  </a:cubicBezTo>
                  <a:cubicBezTo>
                    <a:pt x="0" y="509"/>
                    <a:pt x="317" y="280"/>
                    <a:pt x="722" y="229"/>
                  </a:cubicBezTo>
                  <a:cubicBezTo>
                    <a:pt x="775" y="95"/>
                    <a:pt x="905" y="0"/>
                    <a:pt x="1058" y="0"/>
                  </a:cubicBezTo>
                  <a:cubicBezTo>
                    <a:pt x="1257" y="0"/>
                    <a:pt x="1418" y="162"/>
                    <a:pt x="1418" y="361"/>
                  </a:cubicBezTo>
                  <a:cubicBezTo>
                    <a:pt x="1418" y="560"/>
                    <a:pt x="1257" y="721"/>
                    <a:pt x="1058" y="721"/>
                  </a:cubicBezTo>
                  <a:cubicBezTo>
                    <a:pt x="905" y="721"/>
                    <a:pt x="774" y="626"/>
                    <a:pt x="722" y="492"/>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s-ES_tradnl" noProof="1">
                <a:latin typeface="Aptos" panose="020B0004020202020204" pitchFamily="34" charset="0"/>
              </a:endParaRPr>
            </a:p>
          </p:txBody>
        </p:sp>
        <p:sp>
          <p:nvSpPr>
            <p:cNvPr id="32" name="Oval 16">
              <a:extLst>
                <a:ext uri="{FF2B5EF4-FFF2-40B4-BE49-F238E27FC236}">
                  <a16:creationId xmlns:a16="http://schemas.microsoft.com/office/drawing/2014/main" id="{B220CFDC-83CE-B1D7-729D-B886D471C1CE}"/>
                </a:ext>
              </a:extLst>
            </p:cNvPr>
            <p:cNvSpPr/>
            <p:nvPr/>
          </p:nvSpPr>
          <p:spPr>
            <a:xfrm>
              <a:off x="7013137" y="2074987"/>
              <a:ext cx="827873" cy="827873"/>
            </a:xfrm>
            <a:prstGeom prst="ellipse">
              <a:avLst/>
            </a:prstGeom>
            <a:solidFill>
              <a:schemeClr val="bg1"/>
            </a:solidFill>
            <a:ln w="50800">
              <a:noFill/>
            </a:ln>
            <a:effectLst>
              <a:outerShdw blurRad="355600" dist="254000" dir="2160000" algn="tl" rotWithShape="0">
                <a:schemeClr val="tx1">
                  <a:lumMod val="85000"/>
                  <a:lumOff val="15000"/>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noProof="1">
                <a:solidFill>
                  <a:schemeClr val="tx1">
                    <a:lumMod val="65000"/>
                    <a:lumOff val="35000"/>
                  </a:schemeClr>
                </a:solidFill>
                <a:latin typeface="Aptos" panose="020B0004020202020204" pitchFamily="34" charset="0"/>
              </a:endParaRPr>
            </a:p>
          </p:txBody>
        </p:sp>
        <p:sp>
          <p:nvSpPr>
            <p:cNvPr id="33" name="Freeform: Shape 17">
              <a:extLst>
                <a:ext uri="{FF2B5EF4-FFF2-40B4-BE49-F238E27FC236}">
                  <a16:creationId xmlns:a16="http://schemas.microsoft.com/office/drawing/2014/main" id="{7A40D277-0862-525B-FD5F-C00704BE8598}"/>
                </a:ext>
              </a:extLst>
            </p:cNvPr>
            <p:cNvSpPr/>
            <p:nvPr/>
          </p:nvSpPr>
          <p:spPr>
            <a:xfrm>
              <a:off x="7217517" y="2279367"/>
              <a:ext cx="419112" cy="419112"/>
            </a:xfrm>
            <a:custGeom>
              <a:avLst/>
              <a:gdLst>
                <a:gd name="connsiteX0" fmla="*/ 444740 w 496454"/>
                <a:gd name="connsiteY0" fmla="*/ 393026 h 496454"/>
                <a:gd name="connsiteX1" fmla="*/ 496454 w 496454"/>
                <a:gd name="connsiteY1" fmla="*/ 444740 h 496454"/>
                <a:gd name="connsiteX2" fmla="*/ 444740 w 496454"/>
                <a:gd name="connsiteY2" fmla="*/ 496454 h 496454"/>
                <a:gd name="connsiteX3" fmla="*/ 393026 w 496454"/>
                <a:gd name="connsiteY3" fmla="*/ 444740 h 496454"/>
                <a:gd name="connsiteX4" fmla="*/ 444740 w 496454"/>
                <a:gd name="connsiteY4" fmla="*/ 393026 h 496454"/>
                <a:gd name="connsiteX5" fmla="*/ 51714 w 496454"/>
                <a:gd name="connsiteY5" fmla="*/ 393026 h 496454"/>
                <a:gd name="connsiteX6" fmla="*/ 103428 w 496454"/>
                <a:gd name="connsiteY6" fmla="*/ 444740 h 496454"/>
                <a:gd name="connsiteX7" fmla="*/ 51714 w 496454"/>
                <a:gd name="connsiteY7" fmla="*/ 496454 h 496454"/>
                <a:gd name="connsiteX8" fmla="*/ 0 w 496454"/>
                <a:gd name="connsiteY8" fmla="*/ 444740 h 496454"/>
                <a:gd name="connsiteX9" fmla="*/ 51714 w 496454"/>
                <a:gd name="connsiteY9" fmla="*/ 393026 h 496454"/>
                <a:gd name="connsiteX10" fmla="*/ 324513 w 496454"/>
                <a:gd name="connsiteY10" fmla="*/ 314048 h 496454"/>
                <a:gd name="connsiteX11" fmla="*/ 316129 w 496454"/>
                <a:gd name="connsiteY11" fmla="*/ 343926 h 496454"/>
                <a:gd name="connsiteX12" fmla="*/ 296527 w 496454"/>
                <a:gd name="connsiteY12" fmla="*/ 383249 h 496454"/>
                <a:gd name="connsiteX13" fmla="*/ 304528 w 496454"/>
                <a:gd name="connsiteY13" fmla="*/ 381630 h 496454"/>
                <a:gd name="connsiteX14" fmla="*/ 350561 w 496454"/>
                <a:gd name="connsiteY14" fmla="*/ 350569 h 496454"/>
                <a:gd name="connsiteX15" fmla="*/ 375208 w 496454"/>
                <a:gd name="connsiteY15" fmla="*/ 314048 h 496454"/>
                <a:gd name="connsiteX16" fmla="*/ 216015 w 496454"/>
                <a:gd name="connsiteY16" fmla="*/ 314048 h 496454"/>
                <a:gd name="connsiteX17" fmla="*/ 218726 w 496454"/>
                <a:gd name="connsiteY17" fmla="*/ 328756 h 496454"/>
                <a:gd name="connsiteX18" fmla="*/ 248236 w 496454"/>
                <a:gd name="connsiteY18" fmla="*/ 375637 h 496454"/>
                <a:gd name="connsiteX19" fmla="*/ 277737 w 496454"/>
                <a:gd name="connsiteY19" fmla="*/ 328765 h 496454"/>
                <a:gd name="connsiteX20" fmla="*/ 280448 w 496454"/>
                <a:gd name="connsiteY20" fmla="*/ 314048 h 496454"/>
                <a:gd name="connsiteX21" fmla="*/ 121245 w 496454"/>
                <a:gd name="connsiteY21" fmla="*/ 314048 h 496454"/>
                <a:gd name="connsiteX22" fmla="*/ 145892 w 496454"/>
                <a:gd name="connsiteY22" fmla="*/ 350569 h 496454"/>
                <a:gd name="connsiteX23" fmla="*/ 191925 w 496454"/>
                <a:gd name="connsiteY23" fmla="*/ 381630 h 496454"/>
                <a:gd name="connsiteX24" fmla="*/ 199938 w 496454"/>
                <a:gd name="connsiteY24" fmla="*/ 383252 h 496454"/>
                <a:gd name="connsiteX25" fmla="*/ 180325 w 496454"/>
                <a:gd name="connsiteY25" fmla="*/ 343906 h 496454"/>
                <a:gd name="connsiteX26" fmla="*/ 171947 w 496454"/>
                <a:gd name="connsiteY26" fmla="*/ 314048 h 496454"/>
                <a:gd name="connsiteX27" fmla="*/ 331538 w 496454"/>
                <a:gd name="connsiteY27" fmla="*/ 223776 h 496454"/>
                <a:gd name="connsiteX28" fmla="*/ 333757 w 496454"/>
                <a:gd name="connsiteY28" fmla="*/ 248237 h 496454"/>
                <a:gd name="connsiteX29" fmla="*/ 331540 w 496454"/>
                <a:gd name="connsiteY29" fmla="*/ 272677 h 496454"/>
                <a:gd name="connsiteX30" fmla="*/ 388076 w 496454"/>
                <a:gd name="connsiteY30" fmla="*/ 272677 h 496454"/>
                <a:gd name="connsiteX31" fmla="*/ 393026 w 496454"/>
                <a:gd name="connsiteY31" fmla="*/ 248227 h 496454"/>
                <a:gd name="connsiteX32" fmla="*/ 389318 w 496454"/>
                <a:gd name="connsiteY32" fmla="*/ 223776 h 496454"/>
                <a:gd name="connsiteX33" fmla="*/ 208388 w 496454"/>
                <a:gd name="connsiteY33" fmla="*/ 223776 h 496454"/>
                <a:gd name="connsiteX34" fmla="*/ 203884 w 496454"/>
                <a:gd name="connsiteY34" fmla="*/ 248227 h 496454"/>
                <a:gd name="connsiteX35" fmla="*/ 208391 w 496454"/>
                <a:gd name="connsiteY35" fmla="*/ 272677 h 496454"/>
                <a:gd name="connsiteX36" fmla="*/ 288070 w 496454"/>
                <a:gd name="connsiteY36" fmla="*/ 272677 h 496454"/>
                <a:gd name="connsiteX37" fmla="*/ 292572 w 496454"/>
                <a:gd name="connsiteY37" fmla="*/ 248237 h 496454"/>
                <a:gd name="connsiteX38" fmla="*/ 288066 w 496454"/>
                <a:gd name="connsiteY38" fmla="*/ 223776 h 496454"/>
                <a:gd name="connsiteX39" fmla="*/ 107135 w 496454"/>
                <a:gd name="connsiteY39" fmla="*/ 223776 h 496454"/>
                <a:gd name="connsiteX40" fmla="*/ 103427 w 496454"/>
                <a:gd name="connsiteY40" fmla="*/ 248227 h 496454"/>
                <a:gd name="connsiteX41" fmla="*/ 108377 w 496454"/>
                <a:gd name="connsiteY41" fmla="*/ 272677 h 496454"/>
                <a:gd name="connsiteX42" fmla="*/ 164916 w 496454"/>
                <a:gd name="connsiteY42" fmla="*/ 272677 h 496454"/>
                <a:gd name="connsiteX43" fmla="*/ 162697 w 496454"/>
                <a:gd name="connsiteY43" fmla="*/ 248216 h 496454"/>
                <a:gd name="connsiteX44" fmla="*/ 164914 w 496454"/>
                <a:gd name="connsiteY44" fmla="*/ 223776 h 496454"/>
                <a:gd name="connsiteX45" fmla="*/ 248222 w 496454"/>
                <a:gd name="connsiteY45" fmla="*/ 120813 h 496454"/>
                <a:gd name="connsiteX46" fmla="*/ 218718 w 496454"/>
                <a:gd name="connsiteY46" fmla="*/ 167698 h 496454"/>
                <a:gd name="connsiteX47" fmla="*/ 216009 w 496454"/>
                <a:gd name="connsiteY47" fmla="*/ 182405 h 496454"/>
                <a:gd name="connsiteX48" fmla="*/ 280444 w 496454"/>
                <a:gd name="connsiteY48" fmla="*/ 182405 h 496454"/>
                <a:gd name="connsiteX49" fmla="*/ 277737 w 496454"/>
                <a:gd name="connsiteY49" fmla="*/ 167709 h 496454"/>
                <a:gd name="connsiteX50" fmla="*/ 199927 w 496454"/>
                <a:gd name="connsiteY50" fmla="*/ 113204 h 496454"/>
                <a:gd name="connsiteX51" fmla="*/ 191925 w 496454"/>
                <a:gd name="connsiteY51" fmla="*/ 114823 h 496454"/>
                <a:gd name="connsiteX52" fmla="*/ 128195 w 496454"/>
                <a:gd name="connsiteY52" fmla="*/ 167322 h 496454"/>
                <a:gd name="connsiteX53" fmla="*/ 120932 w 496454"/>
                <a:gd name="connsiteY53" fmla="*/ 182405 h 496454"/>
                <a:gd name="connsiteX54" fmla="*/ 171941 w 496454"/>
                <a:gd name="connsiteY54" fmla="*/ 182405 h 496454"/>
                <a:gd name="connsiteX55" fmla="*/ 180325 w 496454"/>
                <a:gd name="connsiteY55" fmla="*/ 152527 h 496454"/>
                <a:gd name="connsiteX56" fmla="*/ 296515 w 496454"/>
                <a:gd name="connsiteY56" fmla="*/ 113201 h 496454"/>
                <a:gd name="connsiteX57" fmla="*/ 316129 w 496454"/>
                <a:gd name="connsiteY57" fmla="*/ 152548 h 496454"/>
                <a:gd name="connsiteX58" fmla="*/ 324507 w 496454"/>
                <a:gd name="connsiteY58" fmla="*/ 182405 h 496454"/>
                <a:gd name="connsiteX59" fmla="*/ 375521 w 496454"/>
                <a:gd name="connsiteY59" fmla="*/ 182405 h 496454"/>
                <a:gd name="connsiteX60" fmla="*/ 368258 w 496454"/>
                <a:gd name="connsiteY60" fmla="*/ 167322 h 496454"/>
                <a:gd name="connsiteX61" fmla="*/ 304528 w 496454"/>
                <a:gd name="connsiteY61" fmla="*/ 114823 h 496454"/>
                <a:gd name="connsiteX62" fmla="*/ 248227 w 496454"/>
                <a:gd name="connsiteY62" fmla="*/ 62056 h 496454"/>
                <a:gd name="connsiteX63" fmla="*/ 248731 w 496454"/>
                <a:gd name="connsiteY63" fmla="*/ 62107 h 496454"/>
                <a:gd name="connsiteX64" fmla="*/ 248791 w 496454"/>
                <a:gd name="connsiteY64" fmla="*/ 62084 h 496454"/>
                <a:gd name="connsiteX65" fmla="*/ 248874 w 496454"/>
                <a:gd name="connsiteY65" fmla="*/ 62121 h 496454"/>
                <a:gd name="connsiteX66" fmla="*/ 285702 w 496454"/>
                <a:gd name="connsiteY66" fmla="*/ 65845 h 496454"/>
                <a:gd name="connsiteX67" fmla="*/ 423083 w 496454"/>
                <a:gd name="connsiteY67" fmla="*/ 184286 h 496454"/>
                <a:gd name="connsiteX68" fmla="*/ 425094 w 496454"/>
                <a:gd name="connsiteY68" fmla="*/ 195655 h 496454"/>
                <a:gd name="connsiteX69" fmla="*/ 428172 w 496454"/>
                <a:gd name="connsiteY69" fmla="*/ 203091 h 496454"/>
                <a:gd name="connsiteX70" fmla="*/ 426938 w 496454"/>
                <a:gd name="connsiteY70" fmla="*/ 206073 h 496454"/>
                <a:gd name="connsiteX71" fmla="*/ 434397 w 496454"/>
                <a:gd name="connsiteY71" fmla="*/ 248227 h 496454"/>
                <a:gd name="connsiteX72" fmla="*/ 285702 w 496454"/>
                <a:gd name="connsiteY72" fmla="*/ 430608 h 496454"/>
                <a:gd name="connsiteX73" fmla="*/ 248230 w 496454"/>
                <a:gd name="connsiteY73" fmla="*/ 434397 h 496454"/>
                <a:gd name="connsiteX74" fmla="*/ 248227 w 496454"/>
                <a:gd name="connsiteY74" fmla="*/ 434398 h 496454"/>
                <a:gd name="connsiteX75" fmla="*/ 248224 w 496454"/>
                <a:gd name="connsiteY75" fmla="*/ 434397 h 496454"/>
                <a:gd name="connsiteX76" fmla="*/ 210752 w 496454"/>
                <a:gd name="connsiteY76" fmla="*/ 430608 h 496454"/>
                <a:gd name="connsiteX77" fmla="*/ 62056 w 496454"/>
                <a:gd name="connsiteY77" fmla="*/ 248227 h 496454"/>
                <a:gd name="connsiteX78" fmla="*/ 69516 w 496454"/>
                <a:gd name="connsiteY78" fmla="*/ 206069 h 496454"/>
                <a:gd name="connsiteX79" fmla="*/ 68283 w 496454"/>
                <a:gd name="connsiteY79" fmla="*/ 203091 h 496454"/>
                <a:gd name="connsiteX80" fmla="*/ 71357 w 496454"/>
                <a:gd name="connsiteY80" fmla="*/ 195663 h 496454"/>
                <a:gd name="connsiteX81" fmla="*/ 73370 w 496454"/>
                <a:gd name="connsiteY81" fmla="*/ 184286 h 496454"/>
                <a:gd name="connsiteX82" fmla="*/ 210752 w 496454"/>
                <a:gd name="connsiteY82" fmla="*/ 65845 h 496454"/>
                <a:gd name="connsiteX83" fmla="*/ 247518 w 496454"/>
                <a:gd name="connsiteY83" fmla="*/ 62127 h 496454"/>
                <a:gd name="connsiteX84" fmla="*/ 247679 w 496454"/>
                <a:gd name="connsiteY84" fmla="*/ 62056 h 496454"/>
                <a:gd name="connsiteX85" fmla="*/ 247793 w 496454"/>
                <a:gd name="connsiteY85" fmla="*/ 62100 h 496454"/>
                <a:gd name="connsiteX86" fmla="*/ 444740 w 496454"/>
                <a:gd name="connsiteY86" fmla="*/ 0 h 496454"/>
                <a:gd name="connsiteX87" fmla="*/ 496454 w 496454"/>
                <a:gd name="connsiteY87" fmla="*/ 51714 h 496454"/>
                <a:gd name="connsiteX88" fmla="*/ 444740 w 496454"/>
                <a:gd name="connsiteY88" fmla="*/ 103428 h 496454"/>
                <a:gd name="connsiteX89" fmla="*/ 393026 w 496454"/>
                <a:gd name="connsiteY89" fmla="*/ 51714 h 496454"/>
                <a:gd name="connsiteX90" fmla="*/ 444740 w 496454"/>
                <a:gd name="connsiteY90" fmla="*/ 0 h 496454"/>
                <a:gd name="connsiteX91" fmla="*/ 51714 w 496454"/>
                <a:gd name="connsiteY91" fmla="*/ 0 h 496454"/>
                <a:gd name="connsiteX92" fmla="*/ 103428 w 496454"/>
                <a:gd name="connsiteY92" fmla="*/ 51714 h 496454"/>
                <a:gd name="connsiteX93" fmla="*/ 51714 w 496454"/>
                <a:gd name="connsiteY93" fmla="*/ 103428 h 496454"/>
                <a:gd name="connsiteX94" fmla="*/ 0 w 496454"/>
                <a:gd name="connsiteY94" fmla="*/ 51714 h 496454"/>
                <a:gd name="connsiteX95" fmla="*/ 51714 w 496454"/>
                <a:gd name="connsiteY95" fmla="*/ 0 h 496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496454" h="496454">
                  <a:moveTo>
                    <a:pt x="444740" y="393026"/>
                  </a:moveTo>
                  <a:cubicBezTo>
                    <a:pt x="473266" y="393026"/>
                    <a:pt x="496454" y="416235"/>
                    <a:pt x="496454" y="444740"/>
                  </a:cubicBezTo>
                  <a:cubicBezTo>
                    <a:pt x="496454" y="473245"/>
                    <a:pt x="473266" y="496454"/>
                    <a:pt x="444740" y="496454"/>
                  </a:cubicBezTo>
                  <a:cubicBezTo>
                    <a:pt x="416215" y="496454"/>
                    <a:pt x="393026" y="473245"/>
                    <a:pt x="393026" y="444740"/>
                  </a:cubicBezTo>
                  <a:cubicBezTo>
                    <a:pt x="393026" y="416235"/>
                    <a:pt x="416215" y="393026"/>
                    <a:pt x="444740" y="393026"/>
                  </a:cubicBezTo>
                  <a:close/>
                  <a:moveTo>
                    <a:pt x="51714" y="393026"/>
                  </a:moveTo>
                  <a:cubicBezTo>
                    <a:pt x="80240" y="393026"/>
                    <a:pt x="103428" y="416235"/>
                    <a:pt x="103428" y="444740"/>
                  </a:cubicBezTo>
                  <a:cubicBezTo>
                    <a:pt x="103428" y="473245"/>
                    <a:pt x="80240" y="496454"/>
                    <a:pt x="51714" y="496454"/>
                  </a:cubicBezTo>
                  <a:cubicBezTo>
                    <a:pt x="23189" y="496454"/>
                    <a:pt x="0" y="473245"/>
                    <a:pt x="0" y="444740"/>
                  </a:cubicBezTo>
                  <a:cubicBezTo>
                    <a:pt x="0" y="416235"/>
                    <a:pt x="23189" y="393026"/>
                    <a:pt x="51714" y="393026"/>
                  </a:cubicBezTo>
                  <a:close/>
                  <a:moveTo>
                    <a:pt x="324513" y="314048"/>
                  </a:moveTo>
                  <a:lnTo>
                    <a:pt x="316129" y="343926"/>
                  </a:lnTo>
                  <a:lnTo>
                    <a:pt x="296527" y="383249"/>
                  </a:lnTo>
                  <a:lnTo>
                    <a:pt x="304528" y="381630"/>
                  </a:lnTo>
                  <a:cubicBezTo>
                    <a:pt x="321845" y="374293"/>
                    <a:pt x="337450" y="363679"/>
                    <a:pt x="350561" y="350569"/>
                  </a:cubicBezTo>
                  <a:lnTo>
                    <a:pt x="375208" y="314048"/>
                  </a:lnTo>
                  <a:close/>
                  <a:moveTo>
                    <a:pt x="216015" y="314048"/>
                  </a:moveTo>
                  <a:lnTo>
                    <a:pt x="218726" y="328756"/>
                  </a:lnTo>
                  <a:lnTo>
                    <a:pt x="248236" y="375637"/>
                  </a:lnTo>
                  <a:lnTo>
                    <a:pt x="277737" y="328765"/>
                  </a:lnTo>
                  <a:lnTo>
                    <a:pt x="280448" y="314048"/>
                  </a:lnTo>
                  <a:close/>
                  <a:moveTo>
                    <a:pt x="121245" y="314048"/>
                  </a:moveTo>
                  <a:lnTo>
                    <a:pt x="145892" y="350569"/>
                  </a:lnTo>
                  <a:cubicBezTo>
                    <a:pt x="159003" y="363679"/>
                    <a:pt x="174609" y="374293"/>
                    <a:pt x="191925" y="381630"/>
                  </a:cubicBezTo>
                  <a:lnTo>
                    <a:pt x="199938" y="383252"/>
                  </a:lnTo>
                  <a:lnTo>
                    <a:pt x="180325" y="343906"/>
                  </a:lnTo>
                  <a:lnTo>
                    <a:pt x="171947" y="314048"/>
                  </a:lnTo>
                  <a:close/>
                  <a:moveTo>
                    <a:pt x="331538" y="223776"/>
                  </a:moveTo>
                  <a:lnTo>
                    <a:pt x="333757" y="248237"/>
                  </a:lnTo>
                  <a:lnTo>
                    <a:pt x="331540" y="272677"/>
                  </a:lnTo>
                  <a:lnTo>
                    <a:pt x="388076" y="272677"/>
                  </a:lnTo>
                  <a:lnTo>
                    <a:pt x="393026" y="248227"/>
                  </a:lnTo>
                  <a:lnTo>
                    <a:pt x="389318" y="223776"/>
                  </a:lnTo>
                  <a:close/>
                  <a:moveTo>
                    <a:pt x="208388" y="223776"/>
                  </a:moveTo>
                  <a:lnTo>
                    <a:pt x="203884" y="248227"/>
                  </a:lnTo>
                  <a:lnTo>
                    <a:pt x="208391" y="272677"/>
                  </a:lnTo>
                  <a:lnTo>
                    <a:pt x="288070" y="272677"/>
                  </a:lnTo>
                  <a:lnTo>
                    <a:pt x="292572" y="248237"/>
                  </a:lnTo>
                  <a:lnTo>
                    <a:pt x="288066" y="223776"/>
                  </a:lnTo>
                  <a:close/>
                  <a:moveTo>
                    <a:pt x="107135" y="223776"/>
                  </a:moveTo>
                  <a:lnTo>
                    <a:pt x="103427" y="248227"/>
                  </a:lnTo>
                  <a:lnTo>
                    <a:pt x="108377" y="272677"/>
                  </a:lnTo>
                  <a:lnTo>
                    <a:pt x="164916" y="272677"/>
                  </a:lnTo>
                  <a:lnTo>
                    <a:pt x="162697" y="248216"/>
                  </a:lnTo>
                  <a:lnTo>
                    <a:pt x="164914" y="223776"/>
                  </a:lnTo>
                  <a:close/>
                  <a:moveTo>
                    <a:pt x="248222" y="120813"/>
                  </a:moveTo>
                  <a:lnTo>
                    <a:pt x="218718" y="167698"/>
                  </a:lnTo>
                  <a:lnTo>
                    <a:pt x="216009" y="182405"/>
                  </a:lnTo>
                  <a:lnTo>
                    <a:pt x="280444" y="182405"/>
                  </a:lnTo>
                  <a:lnTo>
                    <a:pt x="277737" y="167709"/>
                  </a:lnTo>
                  <a:close/>
                  <a:moveTo>
                    <a:pt x="199927" y="113204"/>
                  </a:moveTo>
                  <a:lnTo>
                    <a:pt x="191925" y="114823"/>
                  </a:lnTo>
                  <a:cubicBezTo>
                    <a:pt x="165950" y="125829"/>
                    <a:pt x="143826" y="144208"/>
                    <a:pt x="128195" y="167322"/>
                  </a:cubicBezTo>
                  <a:lnTo>
                    <a:pt x="120932" y="182405"/>
                  </a:lnTo>
                  <a:lnTo>
                    <a:pt x="171941" y="182405"/>
                  </a:lnTo>
                  <a:lnTo>
                    <a:pt x="180325" y="152527"/>
                  </a:lnTo>
                  <a:close/>
                  <a:moveTo>
                    <a:pt x="296515" y="113201"/>
                  </a:moveTo>
                  <a:lnTo>
                    <a:pt x="316129" y="152548"/>
                  </a:lnTo>
                  <a:lnTo>
                    <a:pt x="324507" y="182405"/>
                  </a:lnTo>
                  <a:lnTo>
                    <a:pt x="375521" y="182405"/>
                  </a:lnTo>
                  <a:lnTo>
                    <a:pt x="368258" y="167322"/>
                  </a:lnTo>
                  <a:cubicBezTo>
                    <a:pt x="352628" y="144208"/>
                    <a:pt x="330503" y="125829"/>
                    <a:pt x="304528" y="114823"/>
                  </a:cubicBezTo>
                  <a:close/>
                  <a:moveTo>
                    <a:pt x="248227" y="62056"/>
                  </a:moveTo>
                  <a:lnTo>
                    <a:pt x="248731" y="62107"/>
                  </a:lnTo>
                  <a:lnTo>
                    <a:pt x="248791" y="62084"/>
                  </a:lnTo>
                  <a:lnTo>
                    <a:pt x="248874" y="62121"/>
                  </a:lnTo>
                  <a:lnTo>
                    <a:pt x="285702" y="65845"/>
                  </a:lnTo>
                  <a:cubicBezTo>
                    <a:pt x="349271" y="78889"/>
                    <a:pt x="401128" y="124438"/>
                    <a:pt x="423083" y="184286"/>
                  </a:cubicBezTo>
                  <a:lnTo>
                    <a:pt x="425094" y="195655"/>
                  </a:lnTo>
                  <a:lnTo>
                    <a:pt x="428172" y="203091"/>
                  </a:lnTo>
                  <a:lnTo>
                    <a:pt x="426938" y="206073"/>
                  </a:lnTo>
                  <a:lnTo>
                    <a:pt x="434397" y="248227"/>
                  </a:lnTo>
                  <a:cubicBezTo>
                    <a:pt x="434397" y="338039"/>
                    <a:pt x="370461" y="413217"/>
                    <a:pt x="285702" y="430608"/>
                  </a:cubicBezTo>
                  <a:lnTo>
                    <a:pt x="248230" y="434397"/>
                  </a:lnTo>
                  <a:lnTo>
                    <a:pt x="248227" y="434398"/>
                  </a:lnTo>
                  <a:lnTo>
                    <a:pt x="248224" y="434397"/>
                  </a:lnTo>
                  <a:lnTo>
                    <a:pt x="210752" y="430608"/>
                  </a:lnTo>
                  <a:cubicBezTo>
                    <a:pt x="125992" y="413217"/>
                    <a:pt x="62056" y="338039"/>
                    <a:pt x="62056" y="248227"/>
                  </a:cubicBezTo>
                  <a:lnTo>
                    <a:pt x="69516" y="206069"/>
                  </a:lnTo>
                  <a:lnTo>
                    <a:pt x="68283" y="203091"/>
                  </a:lnTo>
                  <a:lnTo>
                    <a:pt x="71357" y="195663"/>
                  </a:lnTo>
                  <a:lnTo>
                    <a:pt x="73370" y="184286"/>
                  </a:lnTo>
                  <a:cubicBezTo>
                    <a:pt x="95326" y="124438"/>
                    <a:pt x="147182" y="78889"/>
                    <a:pt x="210752" y="65845"/>
                  </a:cubicBezTo>
                  <a:lnTo>
                    <a:pt x="247518" y="62127"/>
                  </a:lnTo>
                  <a:lnTo>
                    <a:pt x="247679" y="62056"/>
                  </a:lnTo>
                  <a:lnTo>
                    <a:pt x="247793" y="62100"/>
                  </a:lnTo>
                  <a:close/>
                  <a:moveTo>
                    <a:pt x="444740" y="0"/>
                  </a:moveTo>
                  <a:cubicBezTo>
                    <a:pt x="473266" y="0"/>
                    <a:pt x="496454" y="23209"/>
                    <a:pt x="496454" y="51714"/>
                  </a:cubicBezTo>
                  <a:cubicBezTo>
                    <a:pt x="496454" y="80219"/>
                    <a:pt x="473266" y="103428"/>
                    <a:pt x="444740" y="103428"/>
                  </a:cubicBezTo>
                  <a:cubicBezTo>
                    <a:pt x="416215" y="103428"/>
                    <a:pt x="393026" y="80219"/>
                    <a:pt x="393026" y="51714"/>
                  </a:cubicBezTo>
                  <a:cubicBezTo>
                    <a:pt x="393026" y="23209"/>
                    <a:pt x="416215" y="0"/>
                    <a:pt x="444740" y="0"/>
                  </a:cubicBezTo>
                  <a:close/>
                  <a:moveTo>
                    <a:pt x="51714" y="0"/>
                  </a:moveTo>
                  <a:cubicBezTo>
                    <a:pt x="80240" y="0"/>
                    <a:pt x="103428" y="23209"/>
                    <a:pt x="103428" y="51714"/>
                  </a:cubicBezTo>
                  <a:cubicBezTo>
                    <a:pt x="103428" y="80219"/>
                    <a:pt x="80240" y="103428"/>
                    <a:pt x="51714" y="103428"/>
                  </a:cubicBezTo>
                  <a:cubicBezTo>
                    <a:pt x="23189" y="103428"/>
                    <a:pt x="0" y="80219"/>
                    <a:pt x="0" y="51714"/>
                  </a:cubicBezTo>
                  <a:cubicBezTo>
                    <a:pt x="0" y="23209"/>
                    <a:pt x="23189" y="0"/>
                    <a:pt x="51714" y="0"/>
                  </a:cubicBezTo>
                  <a:close/>
                </a:path>
              </a:pathLst>
            </a:custGeom>
            <a:solidFill>
              <a:schemeClr val="tx1">
                <a:lumMod val="95000"/>
                <a:lumOff val="5000"/>
              </a:schemeClr>
            </a:solidFill>
            <a:ln w="2579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s-ES_tradnl" noProof="1">
                <a:latin typeface="Aptos" panose="020B0004020202020204" pitchFamily="34" charset="0"/>
              </a:endParaRPr>
            </a:p>
          </p:txBody>
        </p:sp>
        <p:sp>
          <p:nvSpPr>
            <p:cNvPr id="34" name="Oval 14">
              <a:extLst>
                <a:ext uri="{FF2B5EF4-FFF2-40B4-BE49-F238E27FC236}">
                  <a16:creationId xmlns:a16="http://schemas.microsoft.com/office/drawing/2014/main" id="{4DB07865-7984-6C4D-118B-5F962AD70458}"/>
                </a:ext>
              </a:extLst>
            </p:cNvPr>
            <p:cNvSpPr/>
            <p:nvPr/>
          </p:nvSpPr>
          <p:spPr>
            <a:xfrm>
              <a:off x="4359431" y="2074987"/>
              <a:ext cx="827873" cy="827873"/>
            </a:xfrm>
            <a:prstGeom prst="ellipse">
              <a:avLst/>
            </a:prstGeom>
            <a:solidFill>
              <a:schemeClr val="bg1"/>
            </a:solidFill>
            <a:ln w="50800">
              <a:noFill/>
            </a:ln>
            <a:effectLst>
              <a:outerShdw blurRad="355600" dist="254000" dir="2160000" algn="tl" rotWithShape="0">
                <a:schemeClr val="tx1">
                  <a:lumMod val="85000"/>
                  <a:lumOff val="15000"/>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noProof="1">
                <a:solidFill>
                  <a:schemeClr val="tx1">
                    <a:lumMod val="65000"/>
                    <a:lumOff val="35000"/>
                  </a:schemeClr>
                </a:solidFill>
                <a:latin typeface="Aptos" panose="020B0004020202020204" pitchFamily="34" charset="0"/>
              </a:endParaRPr>
            </a:p>
          </p:txBody>
        </p:sp>
        <p:sp>
          <p:nvSpPr>
            <p:cNvPr id="35" name="Freeform: Shape 15">
              <a:extLst>
                <a:ext uri="{FF2B5EF4-FFF2-40B4-BE49-F238E27FC236}">
                  <a16:creationId xmlns:a16="http://schemas.microsoft.com/office/drawing/2014/main" id="{3B44C56E-A31C-FA8B-8FA4-B37913431AA8}"/>
                </a:ext>
              </a:extLst>
            </p:cNvPr>
            <p:cNvSpPr/>
            <p:nvPr/>
          </p:nvSpPr>
          <p:spPr>
            <a:xfrm>
              <a:off x="4557901" y="2291413"/>
              <a:ext cx="430932" cy="395021"/>
            </a:xfrm>
            <a:custGeom>
              <a:avLst/>
              <a:gdLst>
                <a:gd name="connsiteX0" fmla="*/ 141407 w 496455"/>
                <a:gd name="connsiteY0" fmla="*/ 244504 h 455084"/>
                <a:gd name="connsiteX1" fmla="*/ 238381 w 496455"/>
                <a:gd name="connsiteY1" fmla="*/ 279235 h 455084"/>
                <a:gd name="connsiteX2" fmla="*/ 330970 w 496455"/>
                <a:gd name="connsiteY2" fmla="*/ 325799 h 455084"/>
                <a:gd name="connsiteX3" fmla="*/ 289598 w 496455"/>
                <a:gd name="connsiteY3" fmla="*/ 351656 h 455084"/>
                <a:gd name="connsiteX4" fmla="*/ 201684 w 496455"/>
                <a:gd name="connsiteY4" fmla="*/ 341313 h 455084"/>
                <a:gd name="connsiteX5" fmla="*/ 289598 w 496455"/>
                <a:gd name="connsiteY5" fmla="*/ 372982 h 455084"/>
                <a:gd name="connsiteX6" fmla="*/ 455083 w 496455"/>
                <a:gd name="connsiteY6" fmla="*/ 320627 h 455084"/>
                <a:gd name="connsiteX7" fmla="*/ 496455 w 496455"/>
                <a:gd name="connsiteY7" fmla="*/ 351656 h 455084"/>
                <a:gd name="connsiteX8" fmla="*/ 268913 w 496455"/>
                <a:gd name="connsiteY8" fmla="*/ 455084 h 455084"/>
                <a:gd name="connsiteX9" fmla="*/ 98277 w 496455"/>
                <a:gd name="connsiteY9" fmla="*/ 399770 h 455084"/>
                <a:gd name="connsiteX10" fmla="*/ 139834 w 496455"/>
                <a:gd name="connsiteY10" fmla="*/ 253316 h 455084"/>
                <a:gd name="connsiteX11" fmla="*/ 141407 w 496455"/>
                <a:gd name="connsiteY11" fmla="*/ 244504 h 455084"/>
                <a:gd name="connsiteX12" fmla="*/ 10157 w 496455"/>
                <a:gd name="connsiteY12" fmla="*/ 206898 h 455084"/>
                <a:gd name="connsiteX13" fmla="*/ 97140 w 496455"/>
                <a:gd name="connsiteY13" fmla="*/ 219806 h 455084"/>
                <a:gd name="connsiteX14" fmla="*/ 109965 w 496455"/>
                <a:gd name="connsiteY14" fmla="*/ 244898 h 455084"/>
                <a:gd name="connsiteX15" fmla="*/ 64187 w 496455"/>
                <a:gd name="connsiteY15" fmla="*/ 406204 h 455084"/>
                <a:gd name="connsiteX16" fmla="*/ 54238 w 496455"/>
                <a:gd name="connsiteY16" fmla="*/ 413713 h 455084"/>
                <a:gd name="connsiteX17" fmla="*/ 5171 w 496455"/>
                <a:gd name="connsiteY17" fmla="*/ 413713 h 455084"/>
                <a:gd name="connsiteX18" fmla="*/ 0 w 496455"/>
                <a:gd name="connsiteY18" fmla="*/ 408542 h 455084"/>
                <a:gd name="connsiteX19" fmla="*/ 0 w 496455"/>
                <a:gd name="connsiteY19" fmla="*/ 217241 h 455084"/>
                <a:gd name="connsiteX20" fmla="*/ 10157 w 496455"/>
                <a:gd name="connsiteY20" fmla="*/ 206898 h 455084"/>
                <a:gd name="connsiteX21" fmla="*/ 442217 w 496455"/>
                <a:gd name="connsiteY21" fmla="*/ 41371 h 455084"/>
                <a:gd name="connsiteX22" fmla="*/ 491283 w 496455"/>
                <a:gd name="connsiteY22" fmla="*/ 41371 h 455084"/>
                <a:gd name="connsiteX23" fmla="*/ 496455 w 496455"/>
                <a:gd name="connsiteY23" fmla="*/ 46542 h 455084"/>
                <a:gd name="connsiteX24" fmla="*/ 496455 w 496455"/>
                <a:gd name="connsiteY24" fmla="*/ 237843 h 455084"/>
                <a:gd name="connsiteX25" fmla="*/ 486298 w 496455"/>
                <a:gd name="connsiteY25" fmla="*/ 248186 h 455084"/>
                <a:gd name="connsiteX26" fmla="*/ 399315 w 496455"/>
                <a:gd name="connsiteY26" fmla="*/ 235278 h 455084"/>
                <a:gd name="connsiteX27" fmla="*/ 386490 w 496455"/>
                <a:gd name="connsiteY27" fmla="*/ 210186 h 455084"/>
                <a:gd name="connsiteX28" fmla="*/ 432267 w 496455"/>
                <a:gd name="connsiteY28" fmla="*/ 48880 h 455084"/>
                <a:gd name="connsiteX29" fmla="*/ 442217 w 496455"/>
                <a:gd name="connsiteY29" fmla="*/ 41371 h 455084"/>
                <a:gd name="connsiteX30" fmla="*/ 227542 w 496455"/>
                <a:gd name="connsiteY30" fmla="*/ 0 h 455084"/>
                <a:gd name="connsiteX31" fmla="*/ 398198 w 496455"/>
                <a:gd name="connsiteY31" fmla="*/ 55334 h 455084"/>
                <a:gd name="connsiteX32" fmla="*/ 356641 w 496455"/>
                <a:gd name="connsiteY32" fmla="*/ 201788 h 455084"/>
                <a:gd name="connsiteX33" fmla="*/ 355048 w 496455"/>
                <a:gd name="connsiteY33" fmla="*/ 210580 h 455084"/>
                <a:gd name="connsiteX34" fmla="*/ 258074 w 496455"/>
                <a:gd name="connsiteY34" fmla="*/ 175849 h 455084"/>
                <a:gd name="connsiteX35" fmla="*/ 165485 w 496455"/>
                <a:gd name="connsiteY35" fmla="*/ 129285 h 455084"/>
                <a:gd name="connsiteX36" fmla="*/ 206856 w 496455"/>
                <a:gd name="connsiteY36" fmla="*/ 103428 h 455084"/>
                <a:gd name="connsiteX37" fmla="*/ 294770 w 496455"/>
                <a:gd name="connsiteY37" fmla="*/ 113771 h 455084"/>
                <a:gd name="connsiteX38" fmla="*/ 206856 w 496455"/>
                <a:gd name="connsiteY38" fmla="*/ 82101 h 455084"/>
                <a:gd name="connsiteX39" fmla="*/ 41371 w 496455"/>
                <a:gd name="connsiteY39" fmla="*/ 134457 h 455084"/>
                <a:gd name="connsiteX40" fmla="*/ 0 w 496455"/>
                <a:gd name="connsiteY40" fmla="*/ 103428 h 455084"/>
                <a:gd name="connsiteX41" fmla="*/ 227542 w 496455"/>
                <a:gd name="connsiteY41" fmla="*/ 0 h 455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496455" h="455084">
                  <a:moveTo>
                    <a:pt x="141407" y="244504"/>
                  </a:moveTo>
                  <a:cubicBezTo>
                    <a:pt x="191983" y="248786"/>
                    <a:pt x="207849" y="262232"/>
                    <a:pt x="238381" y="279235"/>
                  </a:cubicBezTo>
                  <a:cubicBezTo>
                    <a:pt x="269492" y="283972"/>
                    <a:pt x="330970" y="289599"/>
                    <a:pt x="330970" y="325799"/>
                  </a:cubicBezTo>
                  <a:cubicBezTo>
                    <a:pt x="330970" y="340671"/>
                    <a:pt x="321785" y="351656"/>
                    <a:pt x="289598" y="351656"/>
                  </a:cubicBezTo>
                  <a:cubicBezTo>
                    <a:pt x="257412" y="351656"/>
                    <a:pt x="201684" y="341313"/>
                    <a:pt x="201684" y="341313"/>
                  </a:cubicBezTo>
                  <a:cubicBezTo>
                    <a:pt x="201684" y="341313"/>
                    <a:pt x="248227" y="372982"/>
                    <a:pt x="289598" y="372982"/>
                  </a:cubicBezTo>
                  <a:cubicBezTo>
                    <a:pt x="330970" y="372982"/>
                    <a:pt x="413712" y="320627"/>
                    <a:pt x="455083" y="320627"/>
                  </a:cubicBezTo>
                  <a:cubicBezTo>
                    <a:pt x="475769" y="320627"/>
                    <a:pt x="496455" y="330970"/>
                    <a:pt x="496455" y="351656"/>
                  </a:cubicBezTo>
                  <a:cubicBezTo>
                    <a:pt x="496455" y="372341"/>
                    <a:pt x="330970" y="455084"/>
                    <a:pt x="268913" y="455084"/>
                  </a:cubicBezTo>
                  <a:cubicBezTo>
                    <a:pt x="226383" y="455084"/>
                    <a:pt x="145337" y="421180"/>
                    <a:pt x="98277" y="399770"/>
                  </a:cubicBezTo>
                  <a:lnTo>
                    <a:pt x="139834" y="253316"/>
                  </a:lnTo>
                  <a:cubicBezTo>
                    <a:pt x="140662" y="250399"/>
                    <a:pt x="141117" y="247462"/>
                    <a:pt x="141407" y="244504"/>
                  </a:cubicBezTo>
                  <a:close/>
                  <a:moveTo>
                    <a:pt x="10157" y="206898"/>
                  </a:moveTo>
                  <a:cubicBezTo>
                    <a:pt x="49646" y="206236"/>
                    <a:pt x="78399" y="212980"/>
                    <a:pt x="97140" y="219806"/>
                  </a:cubicBezTo>
                  <a:cubicBezTo>
                    <a:pt x="107338" y="223509"/>
                    <a:pt x="112923" y="234472"/>
                    <a:pt x="109965" y="244898"/>
                  </a:cubicBezTo>
                  <a:lnTo>
                    <a:pt x="64187" y="406204"/>
                  </a:lnTo>
                  <a:cubicBezTo>
                    <a:pt x="62926" y="410651"/>
                    <a:pt x="58871" y="413713"/>
                    <a:pt x="54238" y="413713"/>
                  </a:cubicBezTo>
                  <a:lnTo>
                    <a:pt x="5171" y="413713"/>
                  </a:lnTo>
                  <a:cubicBezTo>
                    <a:pt x="2317" y="413713"/>
                    <a:pt x="0" y="411396"/>
                    <a:pt x="0" y="408542"/>
                  </a:cubicBezTo>
                  <a:lnTo>
                    <a:pt x="0" y="217241"/>
                  </a:lnTo>
                  <a:cubicBezTo>
                    <a:pt x="0" y="211594"/>
                    <a:pt x="4530" y="207001"/>
                    <a:pt x="10157" y="206898"/>
                  </a:cubicBezTo>
                  <a:close/>
                  <a:moveTo>
                    <a:pt x="442217" y="41371"/>
                  </a:moveTo>
                  <a:lnTo>
                    <a:pt x="491283" y="41371"/>
                  </a:lnTo>
                  <a:cubicBezTo>
                    <a:pt x="494138" y="41371"/>
                    <a:pt x="496455" y="43688"/>
                    <a:pt x="496455" y="46542"/>
                  </a:cubicBezTo>
                  <a:lnTo>
                    <a:pt x="496455" y="237843"/>
                  </a:lnTo>
                  <a:cubicBezTo>
                    <a:pt x="496455" y="243490"/>
                    <a:pt x="491945" y="248082"/>
                    <a:pt x="486298" y="248186"/>
                  </a:cubicBezTo>
                  <a:cubicBezTo>
                    <a:pt x="446809" y="248848"/>
                    <a:pt x="418056" y="242104"/>
                    <a:pt x="399315" y="235278"/>
                  </a:cubicBezTo>
                  <a:cubicBezTo>
                    <a:pt x="389117" y="231575"/>
                    <a:pt x="383532" y="220612"/>
                    <a:pt x="386490" y="210186"/>
                  </a:cubicBezTo>
                  <a:lnTo>
                    <a:pt x="432267" y="48880"/>
                  </a:lnTo>
                  <a:cubicBezTo>
                    <a:pt x="433529" y="44432"/>
                    <a:pt x="437583" y="41371"/>
                    <a:pt x="442217" y="41371"/>
                  </a:cubicBezTo>
                  <a:close/>
                  <a:moveTo>
                    <a:pt x="227542" y="0"/>
                  </a:moveTo>
                  <a:cubicBezTo>
                    <a:pt x="270072" y="0"/>
                    <a:pt x="351118" y="33904"/>
                    <a:pt x="398198" y="55334"/>
                  </a:cubicBezTo>
                  <a:lnTo>
                    <a:pt x="356641" y="201788"/>
                  </a:lnTo>
                  <a:cubicBezTo>
                    <a:pt x="355813" y="204705"/>
                    <a:pt x="355338" y="207642"/>
                    <a:pt x="355048" y="210580"/>
                  </a:cubicBezTo>
                  <a:cubicBezTo>
                    <a:pt x="304472" y="206298"/>
                    <a:pt x="288606" y="192852"/>
                    <a:pt x="258074" y="175849"/>
                  </a:cubicBezTo>
                  <a:cubicBezTo>
                    <a:pt x="226963" y="171112"/>
                    <a:pt x="165485" y="165485"/>
                    <a:pt x="165485" y="129285"/>
                  </a:cubicBezTo>
                  <a:cubicBezTo>
                    <a:pt x="165485" y="114412"/>
                    <a:pt x="174669" y="103428"/>
                    <a:pt x="206856" y="103428"/>
                  </a:cubicBezTo>
                  <a:cubicBezTo>
                    <a:pt x="239043" y="103428"/>
                    <a:pt x="294770" y="113771"/>
                    <a:pt x="294770" y="113771"/>
                  </a:cubicBezTo>
                  <a:cubicBezTo>
                    <a:pt x="294770" y="113771"/>
                    <a:pt x="248228" y="82101"/>
                    <a:pt x="206856" y="82101"/>
                  </a:cubicBezTo>
                  <a:cubicBezTo>
                    <a:pt x="165485" y="82101"/>
                    <a:pt x="82743" y="134457"/>
                    <a:pt x="41371" y="134457"/>
                  </a:cubicBezTo>
                  <a:cubicBezTo>
                    <a:pt x="20686" y="134457"/>
                    <a:pt x="0" y="124114"/>
                    <a:pt x="0" y="103428"/>
                  </a:cubicBezTo>
                  <a:cubicBezTo>
                    <a:pt x="0" y="82743"/>
                    <a:pt x="165485" y="0"/>
                    <a:pt x="227542" y="0"/>
                  </a:cubicBezTo>
                  <a:close/>
                </a:path>
              </a:pathLst>
            </a:custGeom>
            <a:solidFill>
              <a:schemeClr val="tx1">
                <a:lumMod val="95000"/>
                <a:lumOff val="5000"/>
              </a:schemeClr>
            </a:solidFill>
            <a:ln w="2579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s-ES_tradnl" noProof="1">
                <a:latin typeface="Aptos" panose="020B0004020202020204" pitchFamily="34" charset="0"/>
              </a:endParaRPr>
            </a:p>
          </p:txBody>
        </p:sp>
        <p:sp>
          <p:nvSpPr>
            <p:cNvPr id="36" name="Oval 12">
              <a:extLst>
                <a:ext uri="{FF2B5EF4-FFF2-40B4-BE49-F238E27FC236}">
                  <a16:creationId xmlns:a16="http://schemas.microsoft.com/office/drawing/2014/main" id="{28E71BBE-508B-7AA5-2E10-82DE1B2A0E1A}"/>
                </a:ext>
              </a:extLst>
            </p:cNvPr>
            <p:cNvSpPr/>
            <p:nvPr/>
          </p:nvSpPr>
          <p:spPr>
            <a:xfrm>
              <a:off x="7818248" y="3561047"/>
              <a:ext cx="827873" cy="827873"/>
            </a:xfrm>
            <a:prstGeom prst="ellipse">
              <a:avLst/>
            </a:prstGeom>
            <a:solidFill>
              <a:schemeClr val="bg1"/>
            </a:solidFill>
            <a:ln w="50800">
              <a:noFill/>
            </a:ln>
            <a:effectLst>
              <a:outerShdw blurRad="355600" dist="254000" dir="2160000" algn="tl" rotWithShape="0">
                <a:schemeClr val="tx1">
                  <a:lumMod val="85000"/>
                  <a:lumOff val="15000"/>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noProof="1">
                <a:solidFill>
                  <a:schemeClr val="tx1">
                    <a:lumMod val="65000"/>
                    <a:lumOff val="35000"/>
                  </a:schemeClr>
                </a:solidFill>
                <a:latin typeface="Aptos" panose="020B0004020202020204" pitchFamily="34" charset="0"/>
              </a:endParaRPr>
            </a:p>
          </p:txBody>
        </p:sp>
        <p:sp>
          <p:nvSpPr>
            <p:cNvPr id="37" name="Freeform: Shape 13">
              <a:extLst>
                <a:ext uri="{FF2B5EF4-FFF2-40B4-BE49-F238E27FC236}">
                  <a16:creationId xmlns:a16="http://schemas.microsoft.com/office/drawing/2014/main" id="{816650CA-E503-B015-082B-F228B26B299F}"/>
                </a:ext>
              </a:extLst>
            </p:cNvPr>
            <p:cNvSpPr/>
            <p:nvPr/>
          </p:nvSpPr>
          <p:spPr>
            <a:xfrm>
              <a:off x="8020902" y="3758770"/>
              <a:ext cx="422565" cy="432427"/>
            </a:xfrm>
            <a:custGeom>
              <a:avLst/>
              <a:gdLst>
                <a:gd name="connsiteX0" fmla="*/ 232713 w 485132"/>
                <a:gd name="connsiteY0" fmla="*/ 620 h 496455"/>
                <a:gd name="connsiteX1" fmla="*/ 232713 w 485132"/>
                <a:gd name="connsiteY1" fmla="*/ 496454 h 496455"/>
                <a:gd name="connsiteX2" fmla="*/ 180999 w 485132"/>
                <a:gd name="connsiteY2" fmla="*/ 496454 h 496455"/>
                <a:gd name="connsiteX3" fmla="*/ 165485 w 485132"/>
                <a:gd name="connsiteY3" fmla="*/ 480940 h 496455"/>
                <a:gd name="connsiteX4" fmla="*/ 165485 w 485132"/>
                <a:gd name="connsiteY4" fmla="*/ 420331 h 496455"/>
                <a:gd name="connsiteX5" fmla="*/ 120804 w 485132"/>
                <a:gd name="connsiteY5" fmla="*/ 432536 h 496455"/>
                <a:gd name="connsiteX6" fmla="*/ 107772 w 485132"/>
                <a:gd name="connsiteY6" fmla="*/ 434398 h 496455"/>
                <a:gd name="connsiteX7" fmla="*/ 62057 w 485132"/>
                <a:gd name="connsiteY7" fmla="*/ 388475 h 496455"/>
                <a:gd name="connsiteX8" fmla="*/ 62057 w 485132"/>
                <a:gd name="connsiteY8" fmla="*/ 341312 h 496455"/>
                <a:gd name="connsiteX9" fmla="*/ 25650 w 485132"/>
                <a:gd name="connsiteY9" fmla="*/ 341312 h 496455"/>
                <a:gd name="connsiteX10" fmla="*/ 0 w 485132"/>
                <a:gd name="connsiteY10" fmla="*/ 315662 h 496455"/>
                <a:gd name="connsiteX11" fmla="*/ 3930 w 485132"/>
                <a:gd name="connsiteY11" fmla="*/ 302010 h 496455"/>
                <a:gd name="connsiteX12" fmla="*/ 50887 w 485132"/>
                <a:gd name="connsiteY12" fmla="*/ 220715 h 496455"/>
                <a:gd name="connsiteX13" fmla="*/ 60402 w 485132"/>
                <a:gd name="connsiteY13" fmla="*/ 187618 h 496455"/>
                <a:gd name="connsiteX14" fmla="*/ 232713 w 485132"/>
                <a:gd name="connsiteY14" fmla="*/ 620 h 496455"/>
                <a:gd name="connsiteX15" fmla="*/ 263741 w 485132"/>
                <a:gd name="connsiteY15" fmla="*/ 0 h 496455"/>
                <a:gd name="connsiteX16" fmla="*/ 282565 w 485132"/>
                <a:gd name="connsiteY16" fmla="*/ 0 h 496455"/>
                <a:gd name="connsiteX17" fmla="*/ 317317 w 485132"/>
                <a:gd name="connsiteY17" fmla="*/ 27926 h 496455"/>
                <a:gd name="connsiteX18" fmla="*/ 326212 w 485132"/>
                <a:gd name="connsiteY18" fmla="*/ 66608 h 496455"/>
                <a:gd name="connsiteX19" fmla="*/ 366549 w 485132"/>
                <a:gd name="connsiteY19" fmla="*/ 90189 h 496455"/>
                <a:gd name="connsiteX20" fmla="*/ 404196 w 485132"/>
                <a:gd name="connsiteY20" fmla="*/ 78192 h 496455"/>
                <a:gd name="connsiteX21" fmla="*/ 446188 w 485132"/>
                <a:gd name="connsiteY21" fmla="*/ 94533 h 496455"/>
                <a:gd name="connsiteX22" fmla="*/ 480319 w 485132"/>
                <a:gd name="connsiteY22" fmla="*/ 153901 h 496455"/>
                <a:gd name="connsiteX23" fmla="*/ 473700 w 485132"/>
                <a:gd name="connsiteY23" fmla="*/ 197961 h 496455"/>
                <a:gd name="connsiteX24" fmla="*/ 444533 w 485132"/>
                <a:gd name="connsiteY24" fmla="*/ 224853 h 496455"/>
                <a:gd name="connsiteX25" fmla="*/ 445774 w 485132"/>
                <a:gd name="connsiteY25" fmla="*/ 248228 h 496455"/>
                <a:gd name="connsiteX26" fmla="*/ 444533 w 485132"/>
                <a:gd name="connsiteY26" fmla="*/ 271602 h 496455"/>
                <a:gd name="connsiteX27" fmla="*/ 473700 w 485132"/>
                <a:gd name="connsiteY27" fmla="*/ 298287 h 496455"/>
                <a:gd name="connsiteX28" fmla="*/ 473700 w 485132"/>
                <a:gd name="connsiteY28" fmla="*/ 298494 h 496455"/>
                <a:gd name="connsiteX29" fmla="*/ 480526 w 485132"/>
                <a:gd name="connsiteY29" fmla="*/ 342347 h 496455"/>
                <a:gd name="connsiteX30" fmla="*/ 445981 w 485132"/>
                <a:gd name="connsiteY30" fmla="*/ 402129 h 496455"/>
                <a:gd name="connsiteX31" fmla="*/ 404196 w 485132"/>
                <a:gd name="connsiteY31" fmla="*/ 418263 h 496455"/>
                <a:gd name="connsiteX32" fmla="*/ 366549 w 485132"/>
                <a:gd name="connsiteY32" fmla="*/ 406266 h 496455"/>
                <a:gd name="connsiteX33" fmla="*/ 326212 w 485132"/>
                <a:gd name="connsiteY33" fmla="*/ 429847 h 496455"/>
                <a:gd name="connsiteX34" fmla="*/ 317317 w 485132"/>
                <a:gd name="connsiteY34" fmla="*/ 468529 h 496455"/>
                <a:gd name="connsiteX35" fmla="*/ 282565 w 485132"/>
                <a:gd name="connsiteY35" fmla="*/ 496455 h 496455"/>
                <a:gd name="connsiteX36" fmla="*/ 263741 w 485132"/>
                <a:gd name="connsiteY36" fmla="*/ 496455 h 496455"/>
                <a:gd name="connsiteX37" fmla="*/ 263741 w 485132"/>
                <a:gd name="connsiteY37" fmla="*/ 345243 h 496455"/>
                <a:gd name="connsiteX38" fmla="*/ 346484 w 485132"/>
                <a:gd name="connsiteY38" fmla="*/ 248228 h 496455"/>
                <a:gd name="connsiteX39" fmla="*/ 263741 w 485132"/>
                <a:gd name="connsiteY39" fmla="*/ 151212 h 496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485132" h="496455">
                  <a:moveTo>
                    <a:pt x="232713" y="620"/>
                  </a:moveTo>
                  <a:lnTo>
                    <a:pt x="232713" y="496454"/>
                  </a:lnTo>
                  <a:lnTo>
                    <a:pt x="180999" y="496454"/>
                  </a:lnTo>
                  <a:cubicBezTo>
                    <a:pt x="172518" y="496454"/>
                    <a:pt x="165485" y="489421"/>
                    <a:pt x="165485" y="480940"/>
                  </a:cubicBezTo>
                  <a:lnTo>
                    <a:pt x="165485" y="420331"/>
                  </a:lnTo>
                  <a:lnTo>
                    <a:pt x="120804" y="432536"/>
                  </a:lnTo>
                  <a:cubicBezTo>
                    <a:pt x="117701" y="433570"/>
                    <a:pt x="112944" y="434398"/>
                    <a:pt x="107772" y="434398"/>
                  </a:cubicBezTo>
                  <a:cubicBezTo>
                    <a:pt x="82536" y="434398"/>
                    <a:pt x="62057" y="413919"/>
                    <a:pt x="62057" y="388475"/>
                  </a:cubicBezTo>
                  <a:lnTo>
                    <a:pt x="62057" y="341312"/>
                  </a:lnTo>
                  <a:lnTo>
                    <a:pt x="25650" y="341312"/>
                  </a:lnTo>
                  <a:cubicBezTo>
                    <a:pt x="11377" y="341312"/>
                    <a:pt x="0" y="329728"/>
                    <a:pt x="0" y="315662"/>
                  </a:cubicBezTo>
                  <a:cubicBezTo>
                    <a:pt x="0" y="310904"/>
                    <a:pt x="1448" y="306147"/>
                    <a:pt x="3930" y="302010"/>
                  </a:cubicBezTo>
                  <a:lnTo>
                    <a:pt x="50887" y="220715"/>
                  </a:lnTo>
                  <a:cubicBezTo>
                    <a:pt x="57299" y="210372"/>
                    <a:pt x="60402" y="199202"/>
                    <a:pt x="60402" y="187618"/>
                  </a:cubicBezTo>
                  <a:cubicBezTo>
                    <a:pt x="60402" y="89154"/>
                    <a:pt x="136525" y="8067"/>
                    <a:pt x="232713" y="620"/>
                  </a:cubicBezTo>
                  <a:close/>
                  <a:moveTo>
                    <a:pt x="263741" y="0"/>
                  </a:moveTo>
                  <a:lnTo>
                    <a:pt x="282565" y="0"/>
                  </a:lnTo>
                  <a:cubicBezTo>
                    <a:pt x="299320" y="0"/>
                    <a:pt x="313800" y="11377"/>
                    <a:pt x="317317" y="27926"/>
                  </a:cubicBezTo>
                  <a:lnTo>
                    <a:pt x="326212" y="66608"/>
                  </a:lnTo>
                  <a:cubicBezTo>
                    <a:pt x="340278" y="72607"/>
                    <a:pt x="353930" y="80467"/>
                    <a:pt x="366549" y="90189"/>
                  </a:cubicBezTo>
                  <a:lnTo>
                    <a:pt x="404196" y="78192"/>
                  </a:lnTo>
                  <a:cubicBezTo>
                    <a:pt x="420331" y="73227"/>
                    <a:pt x="437914" y="80053"/>
                    <a:pt x="446188" y="94533"/>
                  </a:cubicBezTo>
                  <a:lnTo>
                    <a:pt x="480319" y="153901"/>
                  </a:lnTo>
                  <a:cubicBezTo>
                    <a:pt x="488594" y="168588"/>
                    <a:pt x="485905" y="186584"/>
                    <a:pt x="473700" y="197961"/>
                  </a:cubicBezTo>
                  <a:lnTo>
                    <a:pt x="444533" y="224853"/>
                  </a:lnTo>
                  <a:cubicBezTo>
                    <a:pt x="445361" y="232713"/>
                    <a:pt x="445774" y="240574"/>
                    <a:pt x="445774" y="248228"/>
                  </a:cubicBezTo>
                  <a:cubicBezTo>
                    <a:pt x="445774" y="255881"/>
                    <a:pt x="445361" y="263742"/>
                    <a:pt x="444533" y="271602"/>
                  </a:cubicBezTo>
                  <a:lnTo>
                    <a:pt x="473700" y="298287"/>
                  </a:lnTo>
                  <a:lnTo>
                    <a:pt x="473700" y="298494"/>
                  </a:lnTo>
                  <a:cubicBezTo>
                    <a:pt x="485905" y="309871"/>
                    <a:pt x="488594" y="327867"/>
                    <a:pt x="480526" y="342347"/>
                  </a:cubicBezTo>
                  <a:lnTo>
                    <a:pt x="445981" y="402129"/>
                  </a:lnTo>
                  <a:cubicBezTo>
                    <a:pt x="437914" y="416402"/>
                    <a:pt x="420331" y="423228"/>
                    <a:pt x="404196" y="418263"/>
                  </a:cubicBezTo>
                  <a:lnTo>
                    <a:pt x="366549" y="406266"/>
                  </a:lnTo>
                  <a:cubicBezTo>
                    <a:pt x="353930" y="415988"/>
                    <a:pt x="340278" y="423848"/>
                    <a:pt x="326212" y="429847"/>
                  </a:cubicBezTo>
                  <a:lnTo>
                    <a:pt x="317317" y="468529"/>
                  </a:lnTo>
                  <a:cubicBezTo>
                    <a:pt x="313800" y="485078"/>
                    <a:pt x="299320" y="496455"/>
                    <a:pt x="282565" y="496455"/>
                  </a:cubicBezTo>
                  <a:lnTo>
                    <a:pt x="263741" y="496455"/>
                  </a:lnTo>
                  <a:lnTo>
                    <a:pt x="263741" y="345243"/>
                  </a:lnTo>
                  <a:cubicBezTo>
                    <a:pt x="310491" y="337796"/>
                    <a:pt x="346484" y="297252"/>
                    <a:pt x="346484" y="248228"/>
                  </a:cubicBezTo>
                  <a:cubicBezTo>
                    <a:pt x="346484" y="199203"/>
                    <a:pt x="310491" y="158659"/>
                    <a:pt x="263741" y="151212"/>
                  </a:cubicBezTo>
                  <a:close/>
                </a:path>
              </a:pathLst>
            </a:custGeom>
            <a:solidFill>
              <a:schemeClr val="tx1">
                <a:lumMod val="95000"/>
                <a:lumOff val="5000"/>
              </a:schemeClr>
            </a:solidFill>
            <a:ln w="2579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s-ES_tradnl" noProof="1">
                <a:latin typeface="Aptos" panose="020B0004020202020204" pitchFamily="34" charset="0"/>
              </a:endParaRPr>
            </a:p>
          </p:txBody>
        </p:sp>
        <p:sp>
          <p:nvSpPr>
            <p:cNvPr id="38" name="Oval 10">
              <a:extLst>
                <a:ext uri="{FF2B5EF4-FFF2-40B4-BE49-F238E27FC236}">
                  <a16:creationId xmlns:a16="http://schemas.microsoft.com/office/drawing/2014/main" id="{A296888B-9378-28EB-E0C9-8711935A7CDF}"/>
                </a:ext>
              </a:extLst>
            </p:cNvPr>
            <p:cNvSpPr/>
            <p:nvPr/>
          </p:nvSpPr>
          <p:spPr>
            <a:xfrm>
              <a:off x="3545688" y="3561047"/>
              <a:ext cx="827873" cy="827873"/>
            </a:xfrm>
            <a:prstGeom prst="ellipse">
              <a:avLst/>
            </a:prstGeom>
            <a:solidFill>
              <a:schemeClr val="bg1"/>
            </a:solidFill>
            <a:ln w="50800">
              <a:noFill/>
            </a:ln>
            <a:effectLst>
              <a:outerShdw blurRad="355600" dist="254000" dir="2160000" algn="tl" rotWithShape="0">
                <a:schemeClr val="tx1">
                  <a:lumMod val="85000"/>
                  <a:lumOff val="15000"/>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noProof="1">
                <a:solidFill>
                  <a:schemeClr val="tx1">
                    <a:lumMod val="65000"/>
                    <a:lumOff val="35000"/>
                  </a:schemeClr>
                </a:solidFill>
                <a:latin typeface="Aptos" panose="020B0004020202020204" pitchFamily="34" charset="0"/>
              </a:endParaRPr>
            </a:p>
          </p:txBody>
        </p:sp>
        <p:sp>
          <p:nvSpPr>
            <p:cNvPr id="39" name="Freeform: Shape 11">
              <a:extLst>
                <a:ext uri="{FF2B5EF4-FFF2-40B4-BE49-F238E27FC236}">
                  <a16:creationId xmlns:a16="http://schemas.microsoft.com/office/drawing/2014/main" id="{FE2099C7-4368-B906-5860-A7A1C0006823}"/>
                </a:ext>
              </a:extLst>
            </p:cNvPr>
            <p:cNvSpPr/>
            <p:nvPr/>
          </p:nvSpPr>
          <p:spPr>
            <a:xfrm>
              <a:off x="3766417" y="3781886"/>
              <a:ext cx="386415" cy="386195"/>
            </a:xfrm>
            <a:custGeom>
              <a:avLst/>
              <a:gdLst>
                <a:gd name="connsiteX0" fmla="*/ 248227 w 496454"/>
                <a:gd name="connsiteY0" fmla="*/ 454799 h 496171"/>
                <a:gd name="connsiteX1" fmla="*/ 290633 w 496454"/>
                <a:gd name="connsiteY1" fmla="*/ 465969 h 496171"/>
                <a:gd name="connsiteX2" fmla="*/ 322489 w 496454"/>
                <a:gd name="connsiteY2" fmla="*/ 496170 h 496171"/>
                <a:gd name="connsiteX3" fmla="*/ 173966 w 496454"/>
                <a:gd name="connsiteY3" fmla="*/ 496170 h 496171"/>
                <a:gd name="connsiteX4" fmla="*/ 205615 w 496454"/>
                <a:gd name="connsiteY4" fmla="*/ 465969 h 496171"/>
                <a:gd name="connsiteX5" fmla="*/ 248227 w 496454"/>
                <a:gd name="connsiteY5" fmla="*/ 454799 h 496171"/>
                <a:gd name="connsiteX6" fmla="*/ 361998 w 496454"/>
                <a:gd name="connsiteY6" fmla="*/ 428942 h 496171"/>
                <a:gd name="connsiteX7" fmla="*/ 413712 w 496454"/>
                <a:gd name="connsiteY7" fmla="*/ 446111 h 496171"/>
                <a:gd name="connsiteX8" fmla="*/ 447222 w 496454"/>
                <a:gd name="connsiteY8" fmla="*/ 496170 h 496171"/>
                <a:gd name="connsiteX9" fmla="*/ 358688 w 496454"/>
                <a:gd name="connsiteY9" fmla="*/ 496170 h 496171"/>
                <a:gd name="connsiteX10" fmla="*/ 348966 w 496454"/>
                <a:gd name="connsiteY10" fmla="*/ 480035 h 496171"/>
                <a:gd name="connsiteX11" fmla="*/ 313800 w 496454"/>
                <a:gd name="connsiteY11" fmla="*/ 443629 h 496171"/>
                <a:gd name="connsiteX12" fmla="*/ 361998 w 496454"/>
                <a:gd name="connsiteY12" fmla="*/ 428942 h 496171"/>
                <a:gd name="connsiteX13" fmla="*/ 134043 w 496454"/>
                <a:gd name="connsiteY13" fmla="*/ 428942 h 496171"/>
                <a:gd name="connsiteX14" fmla="*/ 182447 w 496454"/>
                <a:gd name="connsiteY14" fmla="*/ 443836 h 496171"/>
                <a:gd name="connsiteX15" fmla="*/ 147488 w 496454"/>
                <a:gd name="connsiteY15" fmla="*/ 480035 h 496171"/>
                <a:gd name="connsiteX16" fmla="*/ 137766 w 496454"/>
                <a:gd name="connsiteY16" fmla="*/ 496170 h 496171"/>
                <a:gd name="connsiteX17" fmla="*/ 48818 w 496454"/>
                <a:gd name="connsiteY17" fmla="*/ 496170 h 496171"/>
                <a:gd name="connsiteX18" fmla="*/ 82536 w 496454"/>
                <a:gd name="connsiteY18" fmla="*/ 445904 h 496171"/>
                <a:gd name="connsiteX19" fmla="*/ 134043 w 496454"/>
                <a:gd name="connsiteY19" fmla="*/ 428942 h 496171"/>
                <a:gd name="connsiteX20" fmla="*/ 496041 w 496454"/>
                <a:gd name="connsiteY20" fmla="*/ 387571 h 496171"/>
                <a:gd name="connsiteX21" fmla="*/ 496454 w 496454"/>
                <a:gd name="connsiteY21" fmla="*/ 387571 h 496171"/>
                <a:gd name="connsiteX22" fmla="*/ 496454 w 496454"/>
                <a:gd name="connsiteY22" fmla="*/ 496171 h 496171"/>
                <a:gd name="connsiteX23" fmla="*/ 479078 w 496454"/>
                <a:gd name="connsiteY23" fmla="*/ 496171 h 496171"/>
                <a:gd name="connsiteX24" fmla="*/ 477424 w 496454"/>
                <a:gd name="connsiteY24" fmla="*/ 489137 h 496171"/>
                <a:gd name="connsiteX25" fmla="*/ 432122 w 496454"/>
                <a:gd name="connsiteY25" fmla="*/ 421289 h 496171"/>
                <a:gd name="connsiteX26" fmla="*/ 429226 w 496454"/>
                <a:gd name="connsiteY26" fmla="*/ 419220 h 496171"/>
                <a:gd name="connsiteX27" fmla="*/ 496041 w 496454"/>
                <a:gd name="connsiteY27" fmla="*/ 387571 h 496171"/>
                <a:gd name="connsiteX28" fmla="*/ 0 w 496454"/>
                <a:gd name="connsiteY28" fmla="*/ 387571 h 496171"/>
                <a:gd name="connsiteX29" fmla="*/ 67021 w 496454"/>
                <a:gd name="connsiteY29" fmla="*/ 419013 h 496171"/>
                <a:gd name="connsiteX30" fmla="*/ 64539 w 496454"/>
                <a:gd name="connsiteY30" fmla="*/ 420668 h 496171"/>
                <a:gd name="connsiteX31" fmla="*/ 18617 w 496454"/>
                <a:gd name="connsiteY31" fmla="*/ 489137 h 496171"/>
                <a:gd name="connsiteX32" fmla="*/ 16962 w 496454"/>
                <a:gd name="connsiteY32" fmla="*/ 496171 h 496171"/>
                <a:gd name="connsiteX33" fmla="*/ 0 w 496454"/>
                <a:gd name="connsiteY33" fmla="*/ 496171 h 496171"/>
                <a:gd name="connsiteX34" fmla="*/ 248230 w 496454"/>
                <a:gd name="connsiteY34" fmla="*/ 103169 h 496171"/>
                <a:gd name="connsiteX35" fmla="*/ 211407 w 496454"/>
                <a:gd name="connsiteY35" fmla="*/ 118389 h 496171"/>
                <a:gd name="connsiteX36" fmla="*/ 211407 w 496454"/>
                <a:gd name="connsiteY36" fmla="*/ 140336 h 496171"/>
                <a:gd name="connsiteX37" fmla="*/ 233354 w 496454"/>
                <a:gd name="connsiteY37" fmla="*/ 140336 h 496171"/>
                <a:gd name="connsiteX38" fmla="*/ 263121 w 496454"/>
                <a:gd name="connsiteY38" fmla="*/ 140336 h 496171"/>
                <a:gd name="connsiteX39" fmla="*/ 274084 w 496454"/>
                <a:gd name="connsiteY39" fmla="*/ 144887 h 496171"/>
                <a:gd name="connsiteX40" fmla="*/ 285068 w 496454"/>
                <a:gd name="connsiteY40" fmla="*/ 140336 h 496171"/>
                <a:gd name="connsiteX41" fmla="*/ 285068 w 496454"/>
                <a:gd name="connsiteY41" fmla="*/ 118389 h 496171"/>
                <a:gd name="connsiteX42" fmla="*/ 248230 w 496454"/>
                <a:gd name="connsiteY42" fmla="*/ 103169 h 496171"/>
                <a:gd name="connsiteX43" fmla="*/ 248248 w 496454"/>
                <a:gd name="connsiteY43" fmla="*/ 0 h 496171"/>
                <a:gd name="connsiteX44" fmla="*/ 260287 w 496454"/>
                <a:gd name="connsiteY44" fmla="*/ 5445 h 496171"/>
                <a:gd name="connsiteX45" fmla="*/ 308981 w 496454"/>
                <a:gd name="connsiteY45" fmla="*/ 65392 h 496171"/>
                <a:gd name="connsiteX46" fmla="*/ 330970 w 496454"/>
                <a:gd name="connsiteY46" fmla="*/ 127346 h 496171"/>
                <a:gd name="connsiteX47" fmla="*/ 330970 w 496454"/>
                <a:gd name="connsiteY47" fmla="*/ 251853 h 496171"/>
                <a:gd name="connsiteX48" fmla="*/ 376354 w 496454"/>
                <a:gd name="connsiteY48" fmla="*/ 297258 h 496171"/>
                <a:gd name="connsiteX49" fmla="*/ 393027 w 496454"/>
                <a:gd name="connsiteY49" fmla="*/ 337491 h 496171"/>
                <a:gd name="connsiteX50" fmla="*/ 393027 w 496454"/>
                <a:gd name="connsiteY50" fmla="*/ 356543 h 496171"/>
                <a:gd name="connsiteX51" fmla="*/ 377513 w 496454"/>
                <a:gd name="connsiteY51" fmla="*/ 372057 h 496171"/>
                <a:gd name="connsiteX52" fmla="*/ 356826 w 496454"/>
                <a:gd name="connsiteY52" fmla="*/ 372057 h 496171"/>
                <a:gd name="connsiteX53" fmla="*/ 356826 w 496454"/>
                <a:gd name="connsiteY53" fmla="*/ 397913 h 496171"/>
                <a:gd name="connsiteX54" fmla="*/ 341312 w 496454"/>
                <a:gd name="connsiteY54" fmla="*/ 413428 h 496171"/>
                <a:gd name="connsiteX55" fmla="*/ 325798 w 496454"/>
                <a:gd name="connsiteY55" fmla="*/ 397913 h 496171"/>
                <a:gd name="connsiteX56" fmla="*/ 325798 w 496454"/>
                <a:gd name="connsiteY56" fmla="*/ 372057 h 496171"/>
                <a:gd name="connsiteX57" fmla="*/ 170655 w 496454"/>
                <a:gd name="connsiteY57" fmla="*/ 372057 h 496171"/>
                <a:gd name="connsiteX58" fmla="*/ 170655 w 496454"/>
                <a:gd name="connsiteY58" fmla="*/ 397913 h 496171"/>
                <a:gd name="connsiteX59" fmla="*/ 155141 w 496454"/>
                <a:gd name="connsiteY59" fmla="*/ 413428 h 496171"/>
                <a:gd name="connsiteX60" fmla="*/ 139627 w 496454"/>
                <a:gd name="connsiteY60" fmla="*/ 397913 h 496171"/>
                <a:gd name="connsiteX61" fmla="*/ 139627 w 496454"/>
                <a:gd name="connsiteY61" fmla="*/ 372057 h 496171"/>
                <a:gd name="connsiteX62" fmla="*/ 118942 w 496454"/>
                <a:gd name="connsiteY62" fmla="*/ 372057 h 496171"/>
                <a:gd name="connsiteX63" fmla="*/ 103428 w 496454"/>
                <a:gd name="connsiteY63" fmla="*/ 356543 h 496171"/>
                <a:gd name="connsiteX64" fmla="*/ 103428 w 496454"/>
                <a:gd name="connsiteY64" fmla="*/ 337491 h 496171"/>
                <a:gd name="connsiteX65" fmla="*/ 120101 w 496454"/>
                <a:gd name="connsiteY65" fmla="*/ 297258 h 496171"/>
                <a:gd name="connsiteX66" fmla="*/ 165485 w 496454"/>
                <a:gd name="connsiteY66" fmla="*/ 251873 h 496171"/>
                <a:gd name="connsiteX67" fmla="*/ 165485 w 496454"/>
                <a:gd name="connsiteY67" fmla="*/ 127346 h 496171"/>
                <a:gd name="connsiteX68" fmla="*/ 187474 w 496454"/>
                <a:gd name="connsiteY68" fmla="*/ 65392 h 496171"/>
                <a:gd name="connsiteX69" fmla="*/ 236209 w 496454"/>
                <a:gd name="connsiteY69" fmla="*/ 5445 h 496171"/>
                <a:gd name="connsiteX70" fmla="*/ 248248 w 496454"/>
                <a:gd name="connsiteY70" fmla="*/ 0 h 496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496454" h="496171">
                  <a:moveTo>
                    <a:pt x="248227" y="454799"/>
                  </a:moveTo>
                  <a:cubicBezTo>
                    <a:pt x="263535" y="454799"/>
                    <a:pt x="278015" y="458729"/>
                    <a:pt x="290633" y="465969"/>
                  </a:cubicBezTo>
                  <a:cubicBezTo>
                    <a:pt x="303665" y="473002"/>
                    <a:pt x="314835" y="483552"/>
                    <a:pt x="322489" y="496170"/>
                  </a:cubicBezTo>
                  <a:lnTo>
                    <a:pt x="173966" y="496170"/>
                  </a:lnTo>
                  <a:cubicBezTo>
                    <a:pt x="181620" y="483552"/>
                    <a:pt x="192583" y="473209"/>
                    <a:pt x="205615" y="465969"/>
                  </a:cubicBezTo>
                  <a:cubicBezTo>
                    <a:pt x="218233" y="458936"/>
                    <a:pt x="232713" y="454799"/>
                    <a:pt x="248227" y="454799"/>
                  </a:cubicBezTo>
                  <a:close/>
                  <a:moveTo>
                    <a:pt x="361998" y="428942"/>
                  </a:moveTo>
                  <a:cubicBezTo>
                    <a:pt x="381442" y="428942"/>
                    <a:pt x="399232" y="435355"/>
                    <a:pt x="413712" y="446111"/>
                  </a:cubicBezTo>
                  <a:cubicBezTo>
                    <a:pt x="430260" y="457902"/>
                    <a:pt x="442465" y="475692"/>
                    <a:pt x="447222" y="496170"/>
                  </a:cubicBezTo>
                  <a:lnTo>
                    <a:pt x="358688" y="496170"/>
                  </a:lnTo>
                  <a:lnTo>
                    <a:pt x="348966" y="480035"/>
                  </a:lnTo>
                  <a:cubicBezTo>
                    <a:pt x="340071" y="465349"/>
                    <a:pt x="327866" y="452730"/>
                    <a:pt x="313800" y="443629"/>
                  </a:cubicBezTo>
                  <a:cubicBezTo>
                    <a:pt x="327659" y="434320"/>
                    <a:pt x="344208" y="428942"/>
                    <a:pt x="361998" y="428942"/>
                  </a:cubicBezTo>
                  <a:close/>
                  <a:moveTo>
                    <a:pt x="134043" y="428942"/>
                  </a:moveTo>
                  <a:cubicBezTo>
                    <a:pt x="152039" y="428942"/>
                    <a:pt x="168588" y="434320"/>
                    <a:pt x="182447" y="443836"/>
                  </a:cubicBezTo>
                  <a:cubicBezTo>
                    <a:pt x="168174" y="453351"/>
                    <a:pt x="156176" y="465762"/>
                    <a:pt x="147488" y="480035"/>
                  </a:cubicBezTo>
                  <a:lnTo>
                    <a:pt x="137766" y="496170"/>
                  </a:lnTo>
                  <a:lnTo>
                    <a:pt x="48818" y="496170"/>
                  </a:lnTo>
                  <a:cubicBezTo>
                    <a:pt x="53576" y="475485"/>
                    <a:pt x="65780" y="457902"/>
                    <a:pt x="82536" y="445904"/>
                  </a:cubicBezTo>
                  <a:cubicBezTo>
                    <a:pt x="97016" y="435148"/>
                    <a:pt x="114805" y="428942"/>
                    <a:pt x="134043" y="428942"/>
                  </a:cubicBezTo>
                  <a:close/>
                  <a:moveTo>
                    <a:pt x="496041" y="387571"/>
                  </a:moveTo>
                  <a:lnTo>
                    <a:pt x="496454" y="387571"/>
                  </a:lnTo>
                  <a:lnTo>
                    <a:pt x="496454" y="496171"/>
                  </a:lnTo>
                  <a:lnTo>
                    <a:pt x="479078" y="496171"/>
                  </a:lnTo>
                  <a:lnTo>
                    <a:pt x="477424" y="489137"/>
                  </a:lnTo>
                  <a:cubicBezTo>
                    <a:pt x="471011" y="461626"/>
                    <a:pt x="454876" y="437216"/>
                    <a:pt x="432122" y="421289"/>
                  </a:cubicBezTo>
                  <a:cubicBezTo>
                    <a:pt x="431088" y="420668"/>
                    <a:pt x="430260" y="419841"/>
                    <a:pt x="429226" y="419220"/>
                  </a:cubicBezTo>
                  <a:cubicBezTo>
                    <a:pt x="445154" y="399982"/>
                    <a:pt x="469149" y="387778"/>
                    <a:pt x="496041" y="387571"/>
                  </a:cubicBezTo>
                  <a:close/>
                  <a:moveTo>
                    <a:pt x="0" y="387571"/>
                  </a:moveTo>
                  <a:cubicBezTo>
                    <a:pt x="26891" y="387571"/>
                    <a:pt x="51093" y="399776"/>
                    <a:pt x="67021" y="419013"/>
                  </a:cubicBezTo>
                  <a:cubicBezTo>
                    <a:pt x="66194" y="419427"/>
                    <a:pt x="65367" y="420047"/>
                    <a:pt x="64539" y="420668"/>
                  </a:cubicBezTo>
                  <a:cubicBezTo>
                    <a:pt x="41164" y="437423"/>
                    <a:pt x="24823" y="461626"/>
                    <a:pt x="18617" y="489137"/>
                  </a:cubicBezTo>
                  <a:lnTo>
                    <a:pt x="16962" y="496171"/>
                  </a:lnTo>
                  <a:lnTo>
                    <a:pt x="0" y="496171"/>
                  </a:lnTo>
                  <a:close/>
                  <a:moveTo>
                    <a:pt x="248230" y="103169"/>
                  </a:moveTo>
                  <a:cubicBezTo>
                    <a:pt x="234891" y="103169"/>
                    <a:pt x="221554" y="108242"/>
                    <a:pt x="211407" y="118389"/>
                  </a:cubicBezTo>
                  <a:cubicBezTo>
                    <a:pt x="205367" y="124450"/>
                    <a:pt x="205367" y="134276"/>
                    <a:pt x="211407" y="140336"/>
                  </a:cubicBezTo>
                  <a:cubicBezTo>
                    <a:pt x="217468" y="146397"/>
                    <a:pt x="227294" y="146397"/>
                    <a:pt x="233354" y="140336"/>
                  </a:cubicBezTo>
                  <a:cubicBezTo>
                    <a:pt x="241546" y="132145"/>
                    <a:pt x="254930" y="132145"/>
                    <a:pt x="263121" y="140336"/>
                  </a:cubicBezTo>
                  <a:cubicBezTo>
                    <a:pt x="266141" y="143377"/>
                    <a:pt x="270113" y="144887"/>
                    <a:pt x="274084" y="144887"/>
                  </a:cubicBezTo>
                  <a:cubicBezTo>
                    <a:pt x="278056" y="144887"/>
                    <a:pt x="282048" y="143357"/>
                    <a:pt x="285068" y="140336"/>
                  </a:cubicBezTo>
                  <a:cubicBezTo>
                    <a:pt x="291109" y="134276"/>
                    <a:pt x="291109" y="124450"/>
                    <a:pt x="285068" y="118389"/>
                  </a:cubicBezTo>
                  <a:cubicBezTo>
                    <a:pt x="274912" y="108242"/>
                    <a:pt x="261570" y="103169"/>
                    <a:pt x="248230" y="103169"/>
                  </a:cubicBezTo>
                  <a:close/>
                  <a:moveTo>
                    <a:pt x="248248" y="0"/>
                  </a:moveTo>
                  <a:cubicBezTo>
                    <a:pt x="252794" y="0"/>
                    <a:pt x="257340" y="1815"/>
                    <a:pt x="260287" y="5445"/>
                  </a:cubicBezTo>
                  <a:lnTo>
                    <a:pt x="308981" y="65392"/>
                  </a:lnTo>
                  <a:cubicBezTo>
                    <a:pt x="323171" y="82851"/>
                    <a:pt x="330970" y="104861"/>
                    <a:pt x="330970" y="127346"/>
                  </a:cubicBezTo>
                  <a:lnTo>
                    <a:pt x="330970" y="251853"/>
                  </a:lnTo>
                  <a:lnTo>
                    <a:pt x="376354" y="297258"/>
                  </a:lnTo>
                  <a:cubicBezTo>
                    <a:pt x="387111" y="307993"/>
                    <a:pt x="393027" y="322287"/>
                    <a:pt x="393027" y="337491"/>
                  </a:cubicBezTo>
                  <a:lnTo>
                    <a:pt x="393027" y="356543"/>
                  </a:lnTo>
                  <a:cubicBezTo>
                    <a:pt x="393027" y="365106"/>
                    <a:pt x="386076" y="372057"/>
                    <a:pt x="377513" y="372057"/>
                  </a:cubicBezTo>
                  <a:lnTo>
                    <a:pt x="356826" y="372057"/>
                  </a:lnTo>
                  <a:lnTo>
                    <a:pt x="356826" y="397913"/>
                  </a:lnTo>
                  <a:cubicBezTo>
                    <a:pt x="356826" y="406477"/>
                    <a:pt x="349876" y="413428"/>
                    <a:pt x="341312" y="413428"/>
                  </a:cubicBezTo>
                  <a:cubicBezTo>
                    <a:pt x="332748" y="413428"/>
                    <a:pt x="325798" y="406477"/>
                    <a:pt x="325798" y="397913"/>
                  </a:cubicBezTo>
                  <a:lnTo>
                    <a:pt x="325798" y="372057"/>
                  </a:lnTo>
                  <a:lnTo>
                    <a:pt x="170655" y="372057"/>
                  </a:lnTo>
                  <a:lnTo>
                    <a:pt x="170655" y="397913"/>
                  </a:lnTo>
                  <a:cubicBezTo>
                    <a:pt x="170655" y="406477"/>
                    <a:pt x="163705" y="413428"/>
                    <a:pt x="155141" y="413428"/>
                  </a:cubicBezTo>
                  <a:cubicBezTo>
                    <a:pt x="146577" y="413428"/>
                    <a:pt x="139627" y="406477"/>
                    <a:pt x="139627" y="397913"/>
                  </a:cubicBezTo>
                  <a:lnTo>
                    <a:pt x="139627" y="372057"/>
                  </a:lnTo>
                  <a:lnTo>
                    <a:pt x="118942" y="372057"/>
                  </a:lnTo>
                  <a:cubicBezTo>
                    <a:pt x="110378" y="372057"/>
                    <a:pt x="103428" y="365106"/>
                    <a:pt x="103428" y="356543"/>
                  </a:cubicBezTo>
                  <a:lnTo>
                    <a:pt x="103428" y="337491"/>
                  </a:lnTo>
                  <a:cubicBezTo>
                    <a:pt x="103428" y="322287"/>
                    <a:pt x="109344" y="307993"/>
                    <a:pt x="120101" y="297258"/>
                  </a:cubicBezTo>
                  <a:lnTo>
                    <a:pt x="165485" y="251873"/>
                  </a:lnTo>
                  <a:lnTo>
                    <a:pt x="165485" y="127346"/>
                  </a:lnTo>
                  <a:cubicBezTo>
                    <a:pt x="165485" y="104861"/>
                    <a:pt x="173283" y="82851"/>
                    <a:pt x="187474" y="65392"/>
                  </a:cubicBezTo>
                  <a:lnTo>
                    <a:pt x="236209" y="5445"/>
                  </a:lnTo>
                  <a:cubicBezTo>
                    <a:pt x="239157" y="1815"/>
                    <a:pt x="243703" y="0"/>
                    <a:pt x="248248" y="0"/>
                  </a:cubicBezTo>
                  <a:close/>
                </a:path>
              </a:pathLst>
            </a:custGeom>
            <a:solidFill>
              <a:schemeClr val="tx1">
                <a:lumMod val="95000"/>
                <a:lumOff val="5000"/>
              </a:schemeClr>
            </a:solidFill>
            <a:ln w="2579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s-ES_tradnl" noProof="1">
                <a:latin typeface="Aptos" panose="020B0004020202020204" pitchFamily="34" charset="0"/>
              </a:endParaRPr>
            </a:p>
          </p:txBody>
        </p:sp>
      </p:grpSp>
      <p:sp>
        <p:nvSpPr>
          <p:cNvPr id="40" name="Rectángulo 39">
            <a:extLst>
              <a:ext uri="{FF2B5EF4-FFF2-40B4-BE49-F238E27FC236}">
                <a16:creationId xmlns:a16="http://schemas.microsoft.com/office/drawing/2014/main" id="{2FF1DF79-DBA4-4DBC-0704-32284AF28051}"/>
              </a:ext>
            </a:extLst>
          </p:cNvPr>
          <p:cNvSpPr/>
          <p:nvPr/>
        </p:nvSpPr>
        <p:spPr>
          <a:xfrm>
            <a:off x="4853354" y="804932"/>
            <a:ext cx="6770375" cy="6053068"/>
          </a:xfrm>
          <a:prstGeom prst="rect">
            <a:avLst/>
          </a:prstGeom>
          <a:gradFill flip="none" rotWithShape="1">
            <a:gsLst>
              <a:gs pos="0">
                <a:schemeClr val="accent1">
                  <a:alpha val="0"/>
                </a:schemeClr>
              </a:gs>
              <a:gs pos="92000">
                <a:schemeClr val="accent1"/>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1" name="TextBox 20">
            <a:extLst>
              <a:ext uri="{FF2B5EF4-FFF2-40B4-BE49-F238E27FC236}">
                <a16:creationId xmlns:a16="http://schemas.microsoft.com/office/drawing/2014/main" id="{FA87AF78-67E9-3C35-2BDD-C3D03799DB93}"/>
              </a:ext>
            </a:extLst>
          </p:cNvPr>
          <p:cNvSpPr txBox="1"/>
          <p:nvPr/>
        </p:nvSpPr>
        <p:spPr>
          <a:xfrm>
            <a:off x="3421148" y="3517860"/>
            <a:ext cx="2661306" cy="461665"/>
          </a:xfrm>
          <a:prstGeom prst="rect">
            <a:avLst/>
          </a:prstGeom>
          <a:noFill/>
        </p:spPr>
        <p:txBody>
          <a:bodyPr wrap="none" rtlCol="0">
            <a:spAutoFit/>
          </a:bodyPr>
          <a:lstStyle/>
          <a:p>
            <a:r>
              <a:rPr lang="es-ES_tradnl" sz="2400" b="1" noProof="1">
                <a:solidFill>
                  <a:schemeClr val="accent2">
                    <a:lumMod val="40000"/>
                    <a:lumOff val="60000"/>
                  </a:schemeClr>
                </a:solidFill>
                <a:latin typeface="Aptos" panose="020B0004020202020204" pitchFamily="34" charset="0"/>
              </a:rPr>
              <a:t>Diseño Curricular</a:t>
            </a:r>
          </a:p>
        </p:txBody>
      </p:sp>
      <p:sp>
        <p:nvSpPr>
          <p:cNvPr id="22" name="TextBox 21">
            <a:extLst>
              <a:ext uri="{FF2B5EF4-FFF2-40B4-BE49-F238E27FC236}">
                <a16:creationId xmlns:a16="http://schemas.microsoft.com/office/drawing/2014/main" id="{6B4268B2-588F-AE16-DA9B-7885DC9BC5FE}"/>
              </a:ext>
            </a:extLst>
          </p:cNvPr>
          <p:cNvSpPr txBox="1"/>
          <p:nvPr/>
        </p:nvSpPr>
        <p:spPr>
          <a:xfrm>
            <a:off x="3421148" y="4031850"/>
            <a:ext cx="2661306" cy="1200329"/>
          </a:xfrm>
          <a:prstGeom prst="rect">
            <a:avLst/>
          </a:prstGeom>
          <a:noFill/>
        </p:spPr>
        <p:txBody>
          <a:bodyPr wrap="square" rtlCol="0">
            <a:spAutoFit/>
          </a:bodyPr>
          <a:lstStyle>
            <a:defPPr>
              <a:defRPr lang="en-US"/>
            </a:defPPr>
            <a:lvl1pPr algn="ctr">
              <a:lnSpc>
                <a:spcPct val="120000"/>
              </a:lnSpc>
              <a:spcBef>
                <a:spcPts val="1200"/>
              </a:spcBef>
              <a:defRPr>
                <a:solidFill>
                  <a:schemeClr val="tx1">
                    <a:lumMod val="65000"/>
                    <a:lumOff val="35000"/>
                  </a:schemeClr>
                </a:solidFill>
              </a:defRPr>
            </a:lvl1pPr>
          </a:lstStyle>
          <a:p>
            <a:pPr marL="285750" indent="-285750" algn="l">
              <a:lnSpc>
                <a:spcPct val="100000"/>
              </a:lnSpc>
              <a:spcBef>
                <a:spcPts val="0"/>
              </a:spcBef>
              <a:buFont typeface="Arial" panose="020B0604020202020204" pitchFamily="34" charset="0"/>
              <a:buChar char="•"/>
            </a:pPr>
            <a:r>
              <a:rPr lang="es-ES_tradnl" noProof="1">
                <a:solidFill>
                  <a:schemeClr val="accent1">
                    <a:lumMod val="10000"/>
                    <a:lumOff val="90000"/>
                  </a:schemeClr>
                </a:solidFill>
                <a:latin typeface="Aptos" panose="020B0004020202020204" pitchFamily="34" charset="0"/>
              </a:rPr>
              <a:t>Ajustes al Plan de Estudios</a:t>
            </a:r>
          </a:p>
          <a:p>
            <a:pPr marL="285750" indent="-285750" algn="l">
              <a:lnSpc>
                <a:spcPct val="100000"/>
              </a:lnSpc>
              <a:spcBef>
                <a:spcPts val="0"/>
              </a:spcBef>
              <a:buFont typeface="Arial" panose="020B0604020202020204" pitchFamily="34" charset="0"/>
              <a:buChar char="•"/>
            </a:pPr>
            <a:r>
              <a:rPr lang="es-ES_tradnl" noProof="1">
                <a:solidFill>
                  <a:schemeClr val="accent1">
                    <a:lumMod val="10000"/>
                    <a:lumOff val="90000"/>
                  </a:schemeClr>
                </a:solidFill>
                <a:latin typeface="Aptos" panose="020B0004020202020204" pitchFamily="34" charset="0"/>
              </a:rPr>
              <a:t>Programas de Materias  </a:t>
            </a:r>
          </a:p>
        </p:txBody>
      </p:sp>
      <p:sp>
        <p:nvSpPr>
          <p:cNvPr id="24" name="TextBox 23">
            <a:extLst>
              <a:ext uri="{FF2B5EF4-FFF2-40B4-BE49-F238E27FC236}">
                <a16:creationId xmlns:a16="http://schemas.microsoft.com/office/drawing/2014/main" id="{04086D5D-930A-42C7-FF3F-2344F2A13BDE}"/>
              </a:ext>
            </a:extLst>
          </p:cNvPr>
          <p:cNvSpPr txBox="1"/>
          <p:nvPr/>
        </p:nvSpPr>
        <p:spPr>
          <a:xfrm>
            <a:off x="841863" y="3517860"/>
            <a:ext cx="1727139" cy="461665"/>
          </a:xfrm>
          <a:prstGeom prst="rect">
            <a:avLst/>
          </a:prstGeom>
          <a:noFill/>
        </p:spPr>
        <p:txBody>
          <a:bodyPr wrap="none" rtlCol="0">
            <a:spAutoFit/>
          </a:bodyPr>
          <a:lstStyle/>
          <a:p>
            <a:r>
              <a:rPr lang="es-ES_tradnl" sz="2400" b="1" noProof="1">
                <a:solidFill>
                  <a:schemeClr val="accent1">
                    <a:lumMod val="50000"/>
                    <a:lumOff val="50000"/>
                  </a:schemeClr>
                </a:solidFill>
                <a:latin typeface="Aptos" panose="020B0004020202020204" pitchFamily="34" charset="0"/>
              </a:rPr>
              <a:t>Evaluación</a:t>
            </a:r>
          </a:p>
        </p:txBody>
      </p:sp>
      <p:sp>
        <p:nvSpPr>
          <p:cNvPr id="25" name="TextBox 24">
            <a:extLst>
              <a:ext uri="{FF2B5EF4-FFF2-40B4-BE49-F238E27FC236}">
                <a16:creationId xmlns:a16="http://schemas.microsoft.com/office/drawing/2014/main" id="{A7768EE2-5327-5AB0-9075-F912E698692C}"/>
              </a:ext>
            </a:extLst>
          </p:cNvPr>
          <p:cNvSpPr txBox="1"/>
          <p:nvPr/>
        </p:nvSpPr>
        <p:spPr>
          <a:xfrm>
            <a:off x="841863" y="4031850"/>
            <a:ext cx="2492253" cy="2308324"/>
          </a:xfrm>
          <a:prstGeom prst="rect">
            <a:avLst/>
          </a:prstGeom>
          <a:noFill/>
        </p:spPr>
        <p:txBody>
          <a:bodyPr wrap="square" rtlCol="0">
            <a:spAutoFit/>
          </a:bodyPr>
          <a:lstStyle>
            <a:defPPr>
              <a:defRPr lang="en-US"/>
            </a:defPPr>
            <a:lvl1pPr algn="ctr">
              <a:lnSpc>
                <a:spcPct val="120000"/>
              </a:lnSpc>
              <a:spcBef>
                <a:spcPts val="1200"/>
              </a:spcBef>
              <a:defRPr>
                <a:solidFill>
                  <a:schemeClr val="tx1">
                    <a:lumMod val="65000"/>
                    <a:lumOff val="35000"/>
                  </a:schemeClr>
                </a:solidFill>
              </a:defRPr>
            </a:lvl1pPr>
          </a:lstStyle>
          <a:p>
            <a:pPr marL="285750" indent="-285750" algn="l">
              <a:lnSpc>
                <a:spcPct val="100000"/>
              </a:lnSpc>
              <a:spcBef>
                <a:spcPts val="0"/>
              </a:spcBef>
              <a:buFont typeface="Arial" panose="020B0604020202020204" pitchFamily="34" charset="0"/>
              <a:buChar char="•"/>
            </a:pPr>
            <a:r>
              <a:rPr lang="es-ES_tradnl" noProof="1">
                <a:solidFill>
                  <a:schemeClr val="accent1">
                    <a:lumMod val="10000"/>
                    <a:lumOff val="90000"/>
                  </a:schemeClr>
                </a:solidFill>
                <a:latin typeface="Aptos" panose="020B0004020202020204" pitchFamily="34" charset="0"/>
              </a:rPr>
              <a:t>Incorporación de profesores al N.A.</a:t>
            </a:r>
          </a:p>
          <a:p>
            <a:pPr marL="285750" indent="-285750" algn="l">
              <a:lnSpc>
                <a:spcPct val="100000"/>
              </a:lnSpc>
              <a:spcBef>
                <a:spcPts val="0"/>
              </a:spcBef>
              <a:buFont typeface="Arial" panose="020B0604020202020204" pitchFamily="34" charset="0"/>
              <a:buChar char="•"/>
            </a:pPr>
            <a:r>
              <a:rPr lang="es-ES_tradnl" noProof="1">
                <a:solidFill>
                  <a:schemeClr val="accent1">
                    <a:lumMod val="10000"/>
                    <a:lumOff val="90000"/>
                  </a:schemeClr>
                </a:solidFill>
                <a:latin typeface="Aptos" panose="020B0004020202020204" pitchFamily="34" charset="0"/>
              </a:rPr>
              <a:t>Seguimiento del Plan de Mejora y Plan de Acción</a:t>
            </a:r>
          </a:p>
          <a:p>
            <a:pPr marL="285750" indent="-285750" algn="l">
              <a:lnSpc>
                <a:spcPct val="100000"/>
              </a:lnSpc>
              <a:spcBef>
                <a:spcPts val="0"/>
              </a:spcBef>
              <a:buFont typeface="Arial" panose="020B0604020202020204" pitchFamily="34" charset="0"/>
              <a:buChar char="•"/>
            </a:pPr>
            <a:r>
              <a:rPr lang="es-ES_tradnl" noProof="1">
                <a:solidFill>
                  <a:schemeClr val="accent1">
                    <a:lumMod val="10000"/>
                    <a:lumOff val="90000"/>
                  </a:schemeClr>
                </a:solidFill>
                <a:latin typeface="Aptos" panose="020B0004020202020204" pitchFamily="34" charset="0"/>
              </a:rPr>
              <a:t>Repositorio</a:t>
            </a:r>
          </a:p>
          <a:p>
            <a:pPr marL="285750" indent="-285750" algn="l">
              <a:lnSpc>
                <a:spcPct val="100000"/>
              </a:lnSpc>
              <a:spcBef>
                <a:spcPts val="0"/>
              </a:spcBef>
              <a:buFont typeface="Arial" panose="020B0604020202020204" pitchFamily="34" charset="0"/>
              <a:buChar char="•"/>
            </a:pPr>
            <a:r>
              <a:rPr lang="es-ES_tradnl" noProof="1">
                <a:solidFill>
                  <a:schemeClr val="accent1">
                    <a:lumMod val="10000"/>
                    <a:lumOff val="90000"/>
                  </a:schemeClr>
                </a:solidFill>
                <a:latin typeface="Aptos" panose="020B0004020202020204" pitchFamily="34" charset="0"/>
              </a:rPr>
              <a:t>Seguimiento de Egresados</a:t>
            </a:r>
          </a:p>
        </p:txBody>
      </p:sp>
      <p:sp>
        <p:nvSpPr>
          <p:cNvPr id="28" name="TextBox 27">
            <a:extLst>
              <a:ext uri="{FF2B5EF4-FFF2-40B4-BE49-F238E27FC236}">
                <a16:creationId xmlns:a16="http://schemas.microsoft.com/office/drawing/2014/main" id="{7FC0DCB5-838B-4101-A289-6173BC1212E1}"/>
              </a:ext>
            </a:extLst>
          </p:cNvPr>
          <p:cNvSpPr txBox="1"/>
          <p:nvPr/>
        </p:nvSpPr>
        <p:spPr>
          <a:xfrm>
            <a:off x="9264597" y="4031850"/>
            <a:ext cx="2469715" cy="2308324"/>
          </a:xfrm>
          <a:prstGeom prst="rect">
            <a:avLst/>
          </a:prstGeom>
          <a:noFill/>
        </p:spPr>
        <p:txBody>
          <a:bodyPr wrap="square" rtlCol="0">
            <a:spAutoFit/>
          </a:bodyPr>
          <a:lstStyle>
            <a:defPPr>
              <a:defRPr lang="en-US"/>
            </a:defPPr>
            <a:lvl1pPr algn="ctr">
              <a:lnSpc>
                <a:spcPct val="120000"/>
              </a:lnSpc>
              <a:spcBef>
                <a:spcPts val="1200"/>
              </a:spcBef>
              <a:defRPr>
                <a:solidFill>
                  <a:schemeClr val="tx1">
                    <a:lumMod val="65000"/>
                    <a:lumOff val="35000"/>
                  </a:schemeClr>
                </a:solidFill>
              </a:defRPr>
            </a:lvl1pPr>
          </a:lstStyle>
          <a:p>
            <a:pPr marL="285750" indent="-285750" algn="l">
              <a:lnSpc>
                <a:spcPct val="100000"/>
              </a:lnSpc>
              <a:spcBef>
                <a:spcPts val="0"/>
              </a:spcBef>
              <a:buFont typeface="Arial" panose="020B0604020202020204" pitchFamily="34" charset="0"/>
              <a:buChar char="•"/>
            </a:pPr>
            <a:r>
              <a:rPr lang="es-MX" noProof="1">
                <a:solidFill>
                  <a:schemeClr val="accent1">
                    <a:lumMod val="10000"/>
                    <a:lumOff val="90000"/>
                  </a:schemeClr>
                </a:solidFill>
                <a:latin typeface="Aptos" panose="020B0004020202020204" pitchFamily="34" charset="0"/>
              </a:rPr>
              <a:t>Lineamientos Específicos (Estrategias de Operación)</a:t>
            </a:r>
          </a:p>
          <a:p>
            <a:pPr marL="285750" indent="-285750" algn="l">
              <a:lnSpc>
                <a:spcPct val="100000"/>
              </a:lnSpc>
              <a:spcBef>
                <a:spcPts val="0"/>
              </a:spcBef>
              <a:buFont typeface="Arial" panose="020B0604020202020204" pitchFamily="34" charset="0"/>
              <a:buChar char="•"/>
            </a:pPr>
            <a:r>
              <a:rPr lang="es-MX" noProof="1">
                <a:solidFill>
                  <a:schemeClr val="accent1">
                    <a:lumMod val="10000"/>
                    <a:lumOff val="90000"/>
                  </a:schemeClr>
                </a:solidFill>
                <a:latin typeface="Aptos" panose="020B0004020202020204" pitchFamily="34" charset="0"/>
              </a:rPr>
              <a:t>Retribución Social</a:t>
            </a:r>
          </a:p>
          <a:p>
            <a:pPr marL="285750" indent="-285750" algn="l">
              <a:lnSpc>
                <a:spcPct val="100000"/>
              </a:lnSpc>
              <a:spcBef>
                <a:spcPts val="0"/>
              </a:spcBef>
              <a:buFont typeface="Arial" panose="020B0604020202020204" pitchFamily="34" charset="0"/>
              <a:buChar char="•"/>
            </a:pPr>
            <a:r>
              <a:rPr lang="es-MX" noProof="1">
                <a:solidFill>
                  <a:schemeClr val="accent1">
                    <a:lumMod val="10000"/>
                    <a:lumOff val="90000"/>
                  </a:schemeClr>
                </a:solidFill>
                <a:latin typeface="Aptos" panose="020B0004020202020204" pitchFamily="34" charset="0"/>
              </a:rPr>
              <a:t>Seguimiento</a:t>
            </a:r>
          </a:p>
          <a:p>
            <a:pPr marL="285750" indent="-285750" algn="l">
              <a:lnSpc>
                <a:spcPct val="100000"/>
              </a:lnSpc>
              <a:spcBef>
                <a:spcPts val="0"/>
              </a:spcBef>
              <a:buFont typeface="Arial" panose="020B0604020202020204" pitchFamily="34" charset="0"/>
              <a:buChar char="•"/>
            </a:pPr>
            <a:r>
              <a:rPr lang="es-MX" noProof="1">
                <a:solidFill>
                  <a:schemeClr val="accent1">
                    <a:lumMod val="10000"/>
                    <a:lumOff val="90000"/>
                  </a:schemeClr>
                </a:solidFill>
                <a:latin typeface="Aptos" panose="020B0004020202020204" pitchFamily="34" charset="0"/>
              </a:rPr>
              <a:t>Llenado de Minutas</a:t>
            </a:r>
          </a:p>
          <a:p>
            <a:pPr marL="285750" indent="-285750" algn="l">
              <a:lnSpc>
                <a:spcPct val="100000"/>
              </a:lnSpc>
              <a:spcBef>
                <a:spcPts val="0"/>
              </a:spcBef>
              <a:buFont typeface="Arial" panose="020B0604020202020204" pitchFamily="34" charset="0"/>
              <a:buChar char="•"/>
            </a:pPr>
            <a:r>
              <a:rPr lang="es-MX" noProof="1">
                <a:solidFill>
                  <a:schemeClr val="accent1">
                    <a:lumMod val="10000"/>
                    <a:lumOff val="90000"/>
                  </a:schemeClr>
                </a:solidFill>
                <a:latin typeface="Aptos" panose="020B0004020202020204" pitchFamily="34" charset="0"/>
              </a:rPr>
              <a:t>Cultura de la paz</a:t>
            </a:r>
          </a:p>
        </p:txBody>
      </p:sp>
      <p:sp>
        <p:nvSpPr>
          <p:cNvPr id="30" name="TextBox 29">
            <a:extLst>
              <a:ext uri="{FF2B5EF4-FFF2-40B4-BE49-F238E27FC236}">
                <a16:creationId xmlns:a16="http://schemas.microsoft.com/office/drawing/2014/main" id="{3725EACA-197C-B727-E587-367A996D6AAD}"/>
              </a:ext>
            </a:extLst>
          </p:cNvPr>
          <p:cNvSpPr txBox="1"/>
          <p:nvPr/>
        </p:nvSpPr>
        <p:spPr>
          <a:xfrm>
            <a:off x="6408411" y="3517860"/>
            <a:ext cx="2498954" cy="461665"/>
          </a:xfrm>
          <a:prstGeom prst="rect">
            <a:avLst/>
          </a:prstGeom>
          <a:noFill/>
        </p:spPr>
        <p:txBody>
          <a:bodyPr wrap="none" rtlCol="0">
            <a:spAutoFit/>
          </a:bodyPr>
          <a:lstStyle/>
          <a:p>
            <a:r>
              <a:rPr lang="es-ES_tradnl" sz="2400" b="1" noProof="1">
                <a:solidFill>
                  <a:schemeClr val="accent3"/>
                </a:solidFill>
                <a:latin typeface="Aptos" panose="020B0004020202020204" pitchFamily="34" charset="0"/>
              </a:rPr>
              <a:t>Implementación</a:t>
            </a:r>
          </a:p>
        </p:txBody>
      </p:sp>
      <p:sp>
        <p:nvSpPr>
          <p:cNvPr id="31" name="TextBox 30">
            <a:extLst>
              <a:ext uri="{FF2B5EF4-FFF2-40B4-BE49-F238E27FC236}">
                <a16:creationId xmlns:a16="http://schemas.microsoft.com/office/drawing/2014/main" id="{590AC5F4-7B27-F39A-EACE-B332FD08B5E2}"/>
              </a:ext>
            </a:extLst>
          </p:cNvPr>
          <p:cNvSpPr txBox="1"/>
          <p:nvPr/>
        </p:nvSpPr>
        <p:spPr>
          <a:xfrm>
            <a:off x="6437156" y="4031850"/>
            <a:ext cx="2470210" cy="2031325"/>
          </a:xfrm>
          <a:prstGeom prst="rect">
            <a:avLst/>
          </a:prstGeom>
          <a:noFill/>
        </p:spPr>
        <p:txBody>
          <a:bodyPr wrap="square" rtlCol="0">
            <a:spAutoFit/>
          </a:bodyPr>
          <a:lstStyle>
            <a:defPPr>
              <a:defRPr lang="en-US"/>
            </a:defPPr>
            <a:lvl1pPr algn="ctr">
              <a:lnSpc>
                <a:spcPct val="120000"/>
              </a:lnSpc>
              <a:spcBef>
                <a:spcPts val="1200"/>
              </a:spcBef>
              <a:defRPr>
                <a:solidFill>
                  <a:schemeClr val="tx1">
                    <a:lumMod val="65000"/>
                    <a:lumOff val="35000"/>
                  </a:schemeClr>
                </a:solidFill>
              </a:defRPr>
            </a:lvl1pPr>
          </a:lstStyle>
          <a:p>
            <a:pPr marL="285750" indent="-285750" algn="l">
              <a:lnSpc>
                <a:spcPct val="100000"/>
              </a:lnSpc>
              <a:spcBef>
                <a:spcPts val="0"/>
              </a:spcBef>
              <a:buFont typeface="Arial" panose="020B0604020202020204" pitchFamily="34" charset="0"/>
              <a:buChar char="•"/>
            </a:pPr>
            <a:r>
              <a:rPr lang="es-ES_tradnl" noProof="1">
                <a:solidFill>
                  <a:schemeClr val="accent1">
                    <a:lumMod val="10000"/>
                    <a:lumOff val="90000"/>
                  </a:schemeClr>
                </a:solidFill>
                <a:latin typeface="Aptos" panose="020B0004020202020204" pitchFamily="34" charset="0"/>
              </a:rPr>
              <a:t>Ingreso</a:t>
            </a:r>
          </a:p>
          <a:p>
            <a:pPr marL="285750" indent="-285750" algn="l">
              <a:lnSpc>
                <a:spcPct val="100000"/>
              </a:lnSpc>
              <a:spcBef>
                <a:spcPts val="0"/>
              </a:spcBef>
              <a:buFont typeface="Arial" panose="020B0604020202020204" pitchFamily="34" charset="0"/>
              <a:buChar char="•"/>
            </a:pPr>
            <a:r>
              <a:rPr lang="es-ES_tradnl" noProof="1">
                <a:solidFill>
                  <a:schemeClr val="accent1">
                    <a:lumMod val="10000"/>
                    <a:lumOff val="90000"/>
                  </a:schemeClr>
                </a:solidFill>
                <a:latin typeface="Aptos" panose="020B0004020202020204" pitchFamily="34" charset="0"/>
              </a:rPr>
              <a:t>Convocatoria</a:t>
            </a:r>
          </a:p>
          <a:p>
            <a:pPr marL="285750" indent="-285750" algn="l">
              <a:lnSpc>
                <a:spcPct val="100000"/>
              </a:lnSpc>
              <a:spcBef>
                <a:spcPts val="0"/>
              </a:spcBef>
              <a:buFont typeface="Arial" panose="020B0604020202020204" pitchFamily="34" charset="0"/>
              <a:buChar char="•"/>
            </a:pPr>
            <a:r>
              <a:rPr lang="es-ES_tradnl" noProof="1">
                <a:solidFill>
                  <a:schemeClr val="accent1">
                    <a:lumMod val="10000"/>
                    <a:lumOff val="90000"/>
                  </a:schemeClr>
                </a:solidFill>
                <a:latin typeface="Aptos" panose="020B0004020202020204" pitchFamily="34" charset="0"/>
              </a:rPr>
              <a:t>Rubricas de Evaluación</a:t>
            </a:r>
          </a:p>
          <a:p>
            <a:pPr marL="285750" indent="-285750" algn="l">
              <a:lnSpc>
                <a:spcPct val="100000"/>
              </a:lnSpc>
              <a:spcBef>
                <a:spcPts val="0"/>
              </a:spcBef>
              <a:buFont typeface="Arial" panose="020B0604020202020204" pitchFamily="34" charset="0"/>
              <a:buChar char="•"/>
            </a:pPr>
            <a:r>
              <a:rPr lang="es-ES_tradnl" noProof="1">
                <a:solidFill>
                  <a:schemeClr val="accent1">
                    <a:lumMod val="10000"/>
                    <a:lumOff val="90000"/>
                  </a:schemeClr>
                </a:solidFill>
                <a:latin typeface="Aptos" panose="020B0004020202020204" pitchFamily="34" charset="0"/>
              </a:rPr>
              <a:t>Tutoría</a:t>
            </a:r>
          </a:p>
          <a:p>
            <a:pPr marL="285750" indent="-285750" algn="l">
              <a:lnSpc>
                <a:spcPct val="100000"/>
              </a:lnSpc>
              <a:spcBef>
                <a:spcPts val="0"/>
              </a:spcBef>
              <a:buFont typeface="Arial" panose="020B0604020202020204" pitchFamily="34" charset="0"/>
              <a:buChar char="•"/>
            </a:pPr>
            <a:r>
              <a:rPr lang="es-ES_tradnl" noProof="1">
                <a:solidFill>
                  <a:schemeClr val="accent1">
                    <a:lumMod val="10000"/>
                    <a:lumOff val="90000"/>
                  </a:schemeClr>
                </a:solidFill>
                <a:latin typeface="Aptos" panose="020B0004020202020204" pitchFamily="34" charset="0"/>
              </a:rPr>
              <a:t>Manual para el Trabajo de Grado</a:t>
            </a:r>
          </a:p>
        </p:txBody>
      </p:sp>
      <p:sp>
        <p:nvSpPr>
          <p:cNvPr id="7" name="Kotak Teks 2">
            <a:extLst>
              <a:ext uri="{FF2B5EF4-FFF2-40B4-BE49-F238E27FC236}">
                <a16:creationId xmlns:a16="http://schemas.microsoft.com/office/drawing/2014/main" id="{11ED902E-AC32-CB5F-D56F-E21645F5D931}"/>
              </a:ext>
            </a:extLst>
          </p:cNvPr>
          <p:cNvSpPr txBox="1"/>
          <p:nvPr/>
        </p:nvSpPr>
        <p:spPr>
          <a:xfrm flipH="1">
            <a:off x="837057" y="911076"/>
            <a:ext cx="4285026" cy="2123658"/>
          </a:xfrm>
          <a:prstGeom prst="rect">
            <a:avLst/>
          </a:prstGeom>
          <a:noFill/>
        </p:spPr>
        <p:txBody>
          <a:bodyPr wrap="square">
            <a:spAutoFit/>
          </a:bodyPr>
          <a:lstStyle/>
          <a:p>
            <a:r>
              <a:rPr lang="es-ES_tradnl" sz="4400" noProof="0">
                <a:solidFill>
                  <a:schemeClr val="accent1">
                    <a:lumMod val="10000"/>
                    <a:lumOff val="90000"/>
                  </a:schemeClr>
                </a:solidFill>
                <a:latin typeface="Aptos" panose="020B0004020202020204" pitchFamily="34" charset="0"/>
              </a:rPr>
              <a:t>Talleres </a:t>
            </a:r>
            <a:r>
              <a:rPr lang="es-ES_tradnl" sz="4400" noProof="0" err="1">
                <a:solidFill>
                  <a:schemeClr val="accent1">
                    <a:lumMod val="10000"/>
                    <a:lumOff val="90000"/>
                  </a:schemeClr>
                </a:solidFill>
                <a:latin typeface="Aptos" panose="020B0004020202020204" pitchFamily="34" charset="0"/>
              </a:rPr>
              <a:t>autogestivos</a:t>
            </a:r>
            <a:r>
              <a:rPr lang="es-ES_tradnl" sz="4400" noProof="0">
                <a:solidFill>
                  <a:schemeClr val="accent1">
                    <a:lumMod val="10000"/>
                    <a:lumOff val="90000"/>
                  </a:schemeClr>
                </a:solidFill>
                <a:latin typeface="Aptos" panose="020B0004020202020204" pitchFamily="34" charset="0"/>
              </a:rPr>
              <a:t> </a:t>
            </a:r>
            <a:br>
              <a:rPr lang="es-ES_tradnl" sz="4400" noProof="0">
                <a:solidFill>
                  <a:schemeClr val="accent1">
                    <a:lumMod val="10000"/>
                    <a:lumOff val="90000"/>
                  </a:schemeClr>
                </a:solidFill>
                <a:latin typeface="Aptos" panose="020B0004020202020204" pitchFamily="34" charset="0"/>
              </a:rPr>
            </a:br>
            <a:r>
              <a:rPr lang="es-ES_tradnl" sz="4400" noProof="0">
                <a:solidFill>
                  <a:schemeClr val="accent1">
                    <a:lumMod val="10000"/>
                    <a:lumOff val="90000"/>
                  </a:schemeClr>
                </a:solidFill>
                <a:latin typeface="Aptos" panose="020B0004020202020204" pitchFamily="34" charset="0"/>
              </a:rPr>
              <a:t>de capacitación</a:t>
            </a:r>
          </a:p>
        </p:txBody>
      </p:sp>
      <p:sp>
        <p:nvSpPr>
          <p:cNvPr id="9" name="TextBox 26">
            <a:extLst>
              <a:ext uri="{FF2B5EF4-FFF2-40B4-BE49-F238E27FC236}">
                <a16:creationId xmlns:a16="http://schemas.microsoft.com/office/drawing/2014/main" id="{CF0D826E-4CB4-2F9D-E007-0660E069B60D}"/>
              </a:ext>
            </a:extLst>
          </p:cNvPr>
          <p:cNvSpPr txBox="1"/>
          <p:nvPr/>
        </p:nvSpPr>
        <p:spPr>
          <a:xfrm>
            <a:off x="9264597" y="3517860"/>
            <a:ext cx="1278555" cy="461665"/>
          </a:xfrm>
          <a:prstGeom prst="rect">
            <a:avLst/>
          </a:prstGeom>
          <a:noFill/>
        </p:spPr>
        <p:txBody>
          <a:bodyPr wrap="none" rtlCol="0">
            <a:spAutoFit/>
          </a:bodyPr>
          <a:lstStyle/>
          <a:p>
            <a:r>
              <a:rPr lang="es-ES_tradnl" sz="2400" b="1" noProof="1">
                <a:solidFill>
                  <a:schemeClr val="accent4"/>
                </a:solidFill>
                <a:latin typeface="Aptos" panose="020B0004020202020204" pitchFamily="34" charset="0"/>
              </a:rPr>
              <a:t>Gestión</a:t>
            </a:r>
          </a:p>
        </p:txBody>
      </p:sp>
    </p:spTree>
    <p:extLst>
      <p:ext uri="{BB962C8B-B14F-4D97-AF65-F5344CB8AC3E}">
        <p14:creationId xmlns:p14="http://schemas.microsoft.com/office/powerpoint/2010/main" val="262280195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useBgFill="1">
        <p:nvSpPr>
          <p:cNvPr id="42" name="Rectangle 41">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noProof="1"/>
          </a:p>
        </p:txBody>
      </p:sp>
      <p:sp>
        <p:nvSpPr>
          <p:cNvPr id="10" name="TextBox 9">
            <a:extLst>
              <a:ext uri="{FF2B5EF4-FFF2-40B4-BE49-F238E27FC236}">
                <a16:creationId xmlns:a16="http://schemas.microsoft.com/office/drawing/2014/main" id="{72224128-7361-5D01-34A2-8ACCECFE4733}"/>
              </a:ext>
            </a:extLst>
          </p:cNvPr>
          <p:cNvSpPr txBox="1"/>
          <p:nvPr/>
        </p:nvSpPr>
        <p:spPr>
          <a:xfrm>
            <a:off x="6836511" y="892403"/>
            <a:ext cx="4687771" cy="1123522"/>
          </a:xfrm>
          <a:prstGeom prst="rect">
            <a:avLst/>
          </a:prstGeom>
        </p:spPr>
        <p:txBody>
          <a:bodyPr vert="horz" lIns="91440" tIns="45720" rIns="91440" bIns="45720" rtlCol="0" anchor="ctr">
            <a:normAutofit fontScale="77500" lnSpcReduction="20000"/>
          </a:bodyPr>
          <a:lstStyle/>
          <a:p>
            <a:pPr marL="685800" indent="-685800" algn="r">
              <a:lnSpc>
                <a:spcPct val="90000"/>
              </a:lnSpc>
              <a:spcBef>
                <a:spcPct val="0"/>
              </a:spcBef>
              <a:spcAft>
                <a:spcPts val="600"/>
              </a:spcAft>
              <a:buClr>
                <a:srgbClr val="92D050"/>
              </a:buClr>
              <a:buFont typeface="Wingdings" pitchFamily="2" charset="2"/>
              <a:buChar char="ü"/>
            </a:pPr>
            <a:r>
              <a:rPr lang="es-ES_tradnl" sz="5200" kern="1200" noProof="1">
                <a:solidFill>
                  <a:schemeClr val="accent1">
                    <a:lumMod val="50000"/>
                    <a:lumOff val="50000"/>
                  </a:schemeClr>
                </a:solidFill>
                <a:latin typeface="+mj-lt"/>
                <a:ea typeface="+mj-ea"/>
                <a:cs typeface="+mj-cs"/>
              </a:rPr>
              <a:t>Eficiencia</a:t>
            </a:r>
          </a:p>
          <a:p>
            <a:pPr marL="685800" indent="-685800" algn="r">
              <a:lnSpc>
                <a:spcPct val="90000"/>
              </a:lnSpc>
              <a:spcBef>
                <a:spcPct val="0"/>
              </a:spcBef>
              <a:spcAft>
                <a:spcPts val="600"/>
              </a:spcAft>
              <a:buClr>
                <a:srgbClr val="92D050"/>
              </a:buClr>
              <a:buFont typeface="Wingdings" pitchFamily="2" charset="2"/>
              <a:buChar char="ü"/>
            </a:pPr>
            <a:r>
              <a:rPr lang="es-ES_tradnl" sz="5200" kern="1200" noProof="1">
                <a:solidFill>
                  <a:schemeClr val="accent1">
                    <a:lumMod val="50000"/>
                    <a:lumOff val="50000"/>
                  </a:schemeClr>
                </a:solidFill>
                <a:latin typeface="+mj-lt"/>
                <a:ea typeface="+mj-ea"/>
                <a:cs typeface="+mj-cs"/>
              </a:rPr>
              <a:t>Sostenibilidad</a:t>
            </a:r>
          </a:p>
        </p:txBody>
      </p:sp>
      <p:graphicFrame>
        <p:nvGraphicFramePr>
          <p:cNvPr id="37" name="CuadroTexto 20">
            <a:extLst>
              <a:ext uri="{FF2B5EF4-FFF2-40B4-BE49-F238E27FC236}">
                <a16:creationId xmlns:a16="http://schemas.microsoft.com/office/drawing/2014/main" id="{A4980DD4-0B61-B784-027E-98D4F3B02AE5}"/>
              </a:ext>
            </a:extLst>
          </p:cNvPr>
          <p:cNvGraphicFramePr/>
          <p:nvPr>
            <p:extLst>
              <p:ext uri="{D42A27DB-BD31-4B8C-83A1-F6EECF244321}">
                <p14:modId xmlns:p14="http://schemas.microsoft.com/office/powerpoint/2010/main" val="852973044"/>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8" name="Kotak Teks 2">
            <a:extLst>
              <a:ext uri="{FF2B5EF4-FFF2-40B4-BE49-F238E27FC236}">
                <a16:creationId xmlns:a16="http://schemas.microsoft.com/office/drawing/2014/main" id="{E727047F-40ED-E319-0650-2357442FBBBA}"/>
              </a:ext>
            </a:extLst>
          </p:cNvPr>
          <p:cNvSpPr txBox="1"/>
          <p:nvPr/>
        </p:nvSpPr>
        <p:spPr>
          <a:xfrm flipH="1">
            <a:off x="837057" y="911076"/>
            <a:ext cx="6261166" cy="769441"/>
          </a:xfrm>
          <a:prstGeom prst="rect">
            <a:avLst/>
          </a:prstGeom>
          <a:noFill/>
        </p:spPr>
        <p:txBody>
          <a:bodyPr wrap="square">
            <a:spAutoFit/>
          </a:bodyPr>
          <a:lstStyle/>
          <a:p>
            <a:r>
              <a:rPr lang="es-ES_tradnl" sz="4400">
                <a:solidFill>
                  <a:schemeClr val="accent1">
                    <a:lumMod val="10000"/>
                    <a:lumOff val="90000"/>
                  </a:schemeClr>
                </a:solidFill>
                <a:latin typeface="Aptos" panose="020B0004020202020204" pitchFamily="34" charset="0"/>
              </a:rPr>
              <a:t>Reingeniería DAP</a:t>
            </a:r>
            <a:endParaRPr lang="es-ES_tradnl" sz="4400" noProof="0">
              <a:solidFill>
                <a:schemeClr val="accent1">
                  <a:lumMod val="10000"/>
                  <a:lumOff val="90000"/>
                </a:schemeClr>
              </a:solidFill>
              <a:latin typeface="Aptos" panose="020B0004020202020204" pitchFamily="34" charset="0"/>
            </a:endParaRPr>
          </a:p>
        </p:txBody>
      </p:sp>
    </p:spTree>
    <p:extLst>
      <p:ext uri="{BB962C8B-B14F-4D97-AF65-F5344CB8AC3E}">
        <p14:creationId xmlns:p14="http://schemas.microsoft.com/office/powerpoint/2010/main" val="5049240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A8AB72-E707-C69C-E3B6-6D9AC26BA3A2}"/>
            </a:ext>
          </a:extLst>
        </p:cNvPr>
        <p:cNvGrpSpPr/>
        <p:nvPr/>
      </p:nvGrpSpPr>
      <p:grpSpPr>
        <a:xfrm>
          <a:off x="0" y="0"/>
          <a:ext cx="0" cy="0"/>
          <a:chOff x="0" y="0"/>
          <a:chExt cx="0" cy="0"/>
        </a:xfrm>
      </p:grpSpPr>
      <p:pic>
        <p:nvPicPr>
          <p:cNvPr id="12" name="Marcador de posición de imagen 11">
            <a:extLst>
              <a:ext uri="{FF2B5EF4-FFF2-40B4-BE49-F238E27FC236}">
                <a16:creationId xmlns:a16="http://schemas.microsoft.com/office/drawing/2014/main" id="{A58A29A9-FAFD-C934-504A-C0CFFCAF26CD}"/>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17244" r="17244"/>
          <a:stretch>
            <a:fillRect/>
          </a:stretch>
        </p:blipFill>
        <p:spPr>
          <a:custGeom>
            <a:avLst/>
            <a:gdLst>
              <a:gd name="connsiteX0" fmla="*/ 0 w 12192000"/>
              <a:gd name="connsiteY0" fmla="*/ 0 h 7010400"/>
              <a:gd name="connsiteX1" fmla="*/ 12192000 w 12192000"/>
              <a:gd name="connsiteY1" fmla="*/ 0 h 7010400"/>
              <a:gd name="connsiteX2" fmla="*/ 12192000 w 12192000"/>
              <a:gd name="connsiteY2" fmla="*/ 7010400 h 7010400"/>
              <a:gd name="connsiteX3" fmla="*/ 0 w 12192000"/>
              <a:gd name="connsiteY3" fmla="*/ 7010400 h 7010400"/>
            </a:gdLst>
            <a:ahLst/>
            <a:cxnLst>
              <a:cxn ang="0">
                <a:pos x="connsiteX0" y="connsiteY0"/>
              </a:cxn>
              <a:cxn ang="0">
                <a:pos x="connsiteX1" y="connsiteY1"/>
              </a:cxn>
              <a:cxn ang="0">
                <a:pos x="connsiteX2" y="connsiteY2"/>
              </a:cxn>
              <a:cxn ang="0">
                <a:pos x="connsiteX3" y="connsiteY3"/>
              </a:cxn>
            </a:cxnLst>
            <a:rect l="l" t="t" r="r" b="b"/>
            <a:pathLst>
              <a:path w="12192000" h="7010400">
                <a:moveTo>
                  <a:pt x="0" y="0"/>
                </a:moveTo>
                <a:lnTo>
                  <a:pt x="12192000" y="0"/>
                </a:lnTo>
                <a:lnTo>
                  <a:pt x="12192000" y="7010400"/>
                </a:lnTo>
                <a:lnTo>
                  <a:pt x="0" y="7010400"/>
                </a:lnTo>
                <a:close/>
              </a:path>
            </a:pathLst>
          </a:custGeom>
        </p:spPr>
      </p:pic>
      <p:sp>
        <p:nvSpPr>
          <p:cNvPr id="15" name="Text Placeholder 41">
            <a:extLst>
              <a:ext uri="{FF2B5EF4-FFF2-40B4-BE49-F238E27FC236}">
                <a16:creationId xmlns:a16="http://schemas.microsoft.com/office/drawing/2014/main" id="{E3F06B0C-3DA0-E5ED-A4D1-76669B3DA2BE}"/>
              </a:ext>
            </a:extLst>
          </p:cNvPr>
          <p:cNvSpPr txBox="1">
            <a:spLocks/>
          </p:cNvSpPr>
          <p:nvPr/>
        </p:nvSpPr>
        <p:spPr>
          <a:xfrm>
            <a:off x="2164975" y="2580594"/>
            <a:ext cx="1810677" cy="1696811"/>
          </a:xfrm>
          <a:prstGeom prst="rect">
            <a:avLst/>
          </a:prstGeom>
        </p:spPr>
        <p:txBody>
          <a:bodyPr wrap="none">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8389">
              <a:lnSpc>
                <a:spcPct val="80000"/>
              </a:lnSpc>
              <a:spcBef>
                <a:spcPts val="501"/>
              </a:spcBef>
              <a:buNone/>
            </a:pPr>
            <a:r>
              <a:rPr lang="es-ES_tradnl" sz="6600" b="1" noProof="1">
                <a:solidFill>
                  <a:srgbClr val="A57E2C"/>
                </a:solidFill>
                <a:latin typeface="Aptos" panose="020B0004020202020204" pitchFamily="34" charset="0"/>
              </a:rPr>
              <a:t>Rumbo al</a:t>
            </a:r>
          </a:p>
          <a:p>
            <a:pPr marL="0" indent="0" algn="ctr" defTabSz="458389">
              <a:lnSpc>
                <a:spcPct val="80000"/>
              </a:lnSpc>
              <a:spcBef>
                <a:spcPts val="501"/>
              </a:spcBef>
              <a:buNone/>
            </a:pPr>
            <a:r>
              <a:rPr lang="es-ES_tradnl" sz="6600" b="1" noProof="1">
                <a:solidFill>
                  <a:srgbClr val="A57E2C"/>
                </a:solidFill>
                <a:latin typeface="Aptos" panose="020B0004020202020204" pitchFamily="34" charset="0"/>
              </a:rPr>
              <a:t>SNP 2028</a:t>
            </a:r>
          </a:p>
        </p:txBody>
      </p:sp>
    </p:spTree>
    <p:extLst>
      <p:ext uri="{BB962C8B-B14F-4D97-AF65-F5344CB8AC3E}">
        <p14:creationId xmlns:p14="http://schemas.microsoft.com/office/powerpoint/2010/main" val="115459675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ext Placeholder 41">
            <a:extLst>
              <a:ext uri="{FF2B5EF4-FFF2-40B4-BE49-F238E27FC236}">
                <a16:creationId xmlns:a16="http://schemas.microsoft.com/office/drawing/2014/main" id="{F3A41457-EC11-DAC6-1E3E-5106B38D1C76}"/>
              </a:ext>
            </a:extLst>
          </p:cNvPr>
          <p:cNvSpPr txBox="1">
            <a:spLocks/>
          </p:cNvSpPr>
          <p:nvPr/>
        </p:nvSpPr>
        <p:spPr>
          <a:xfrm>
            <a:off x="2032452" y="529554"/>
            <a:ext cx="8127097" cy="566694"/>
          </a:xfrm>
          <a:prstGeom prst="rect">
            <a:avLst/>
          </a:prstGeom>
        </p:spPr>
        <p:txBody>
          <a:bodyPr wrap="none">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8389">
              <a:lnSpc>
                <a:spcPct val="80000"/>
              </a:lnSpc>
              <a:spcBef>
                <a:spcPts val="501"/>
              </a:spcBef>
              <a:buNone/>
            </a:pPr>
            <a:r>
              <a:rPr lang="es-ES_tradnl" sz="4000" noProof="1">
                <a:solidFill>
                  <a:srgbClr val="A57E2C"/>
                </a:solidFill>
                <a:latin typeface="Aptos" panose="020B0004020202020204" pitchFamily="34" charset="0"/>
              </a:rPr>
              <a:t>Resultados de la Evaluación SNP 2025</a:t>
            </a:r>
          </a:p>
        </p:txBody>
      </p:sp>
      <p:pic>
        <p:nvPicPr>
          <p:cNvPr id="3" name="Imagen 2">
            <a:extLst>
              <a:ext uri="{FF2B5EF4-FFF2-40B4-BE49-F238E27FC236}">
                <a16:creationId xmlns:a16="http://schemas.microsoft.com/office/drawing/2014/main" id="{0A7C6B7A-01A2-313B-8039-19104BEC28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1246" y="1296953"/>
            <a:ext cx="10689508" cy="4983365"/>
          </a:xfrm>
          <a:prstGeom prst="rect">
            <a:avLst/>
          </a:prstGeom>
        </p:spPr>
      </p:pic>
    </p:spTree>
    <p:extLst>
      <p:ext uri="{BB962C8B-B14F-4D97-AF65-F5344CB8AC3E}">
        <p14:creationId xmlns:p14="http://schemas.microsoft.com/office/powerpoint/2010/main" val="227799607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8EB"/>
        </a:solidFill>
        <a:effectLst/>
      </p:bgPr>
    </p:bg>
    <p:spTree>
      <p:nvGrpSpPr>
        <p:cNvPr id="1" name="">
          <a:extLst>
            <a:ext uri="{FF2B5EF4-FFF2-40B4-BE49-F238E27FC236}">
              <a16:creationId xmlns:a16="http://schemas.microsoft.com/office/drawing/2014/main" id="{2B4B7EB0-8BF6-E94B-7E1D-E30BE27A976D}"/>
            </a:ext>
          </a:extLst>
        </p:cNvPr>
        <p:cNvGrpSpPr/>
        <p:nvPr/>
      </p:nvGrpSpPr>
      <p:grpSpPr>
        <a:xfrm>
          <a:off x="0" y="0"/>
          <a:ext cx="0" cy="0"/>
          <a:chOff x="0" y="0"/>
          <a:chExt cx="0" cy="0"/>
        </a:xfrm>
      </p:grpSpPr>
      <p:sp>
        <p:nvSpPr>
          <p:cNvPr id="6" name="Rectangle: Rounded Corners 60">
            <a:extLst>
              <a:ext uri="{FF2B5EF4-FFF2-40B4-BE49-F238E27FC236}">
                <a16:creationId xmlns:a16="http://schemas.microsoft.com/office/drawing/2014/main" id="{D691B714-75F4-C1BC-86A8-BE139656574F}"/>
              </a:ext>
            </a:extLst>
          </p:cNvPr>
          <p:cNvSpPr/>
          <p:nvPr/>
        </p:nvSpPr>
        <p:spPr>
          <a:xfrm>
            <a:off x="297210" y="1470990"/>
            <a:ext cx="2148808" cy="5049079"/>
          </a:xfrm>
          <a:prstGeom prst="roundRect">
            <a:avLst>
              <a:gd name="adj" fmla="val 3805"/>
            </a:avLst>
          </a:prstGeom>
          <a:solidFill>
            <a:srgbClr val="002C89"/>
          </a:solidFill>
          <a:ln>
            <a:noFill/>
          </a:ln>
          <a:effectLst>
            <a:outerShdw blurRad="1016000" dist="381000" dir="2100000" sx="90000" sy="9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nchorCtr="0"/>
          <a:lstStyle/>
          <a:p>
            <a:r>
              <a:rPr lang="es-ES_tradnl" sz="2400" b="1" noProof="1">
                <a:solidFill>
                  <a:schemeClr val="bg1"/>
                </a:solidFill>
                <a:latin typeface="Aptos" panose="020B0004020202020204" pitchFamily="34" charset="0"/>
                <a:cs typeface="Poppins" panose="00000500000000000000" pitchFamily="2" charset="0"/>
              </a:rPr>
              <a:t>Gestores</a:t>
            </a:r>
          </a:p>
          <a:p>
            <a:endParaRPr lang="es-ES_tradnl" sz="1300" noProof="1">
              <a:solidFill>
                <a:schemeClr val="bg1"/>
              </a:solidFill>
              <a:latin typeface="Aptos" panose="020B0004020202020204" pitchFamily="34" charset="0"/>
            </a:endParaRPr>
          </a:p>
          <a:p>
            <a:r>
              <a:rPr lang="es-ES_tradnl" sz="1400" noProof="1">
                <a:solidFill>
                  <a:schemeClr val="bg1"/>
                </a:solidFill>
                <a:latin typeface="Aptos" panose="020B0004020202020204" pitchFamily="34" charset="0"/>
              </a:rPr>
              <a:t>Plan de Estudios, estrategias, mecanismos, para evitar el abandono escolar, seguimiento del estudiante, para apoyar a estudiantes vulnerables, para asegurar la congruencia entre los temas del trabajo de grado y las prioridades nacionales. </a:t>
            </a:r>
          </a:p>
          <a:p>
            <a:r>
              <a:rPr lang="es-ES_tradnl" sz="1400" noProof="1">
                <a:solidFill>
                  <a:schemeClr val="bg1"/>
                </a:solidFill>
                <a:latin typeface="Aptos" panose="020B0004020202020204" pitchFamily="34" charset="0"/>
              </a:rPr>
              <a:t>Actividades congruentes al nivel, orientación y a la verdadera retribución social.</a:t>
            </a:r>
          </a:p>
          <a:p>
            <a:pPr marL="0" marR="0" lvl="0" indent="0" algn="just" defTabSz="914400" rtl="0" eaLnBrk="1" fontAlgn="auto" latinLnBrk="0" hangingPunct="1">
              <a:spcBef>
                <a:spcPts val="0"/>
              </a:spcBef>
              <a:spcAft>
                <a:spcPts val="0"/>
              </a:spcAft>
              <a:buClrTx/>
              <a:buSzTx/>
              <a:buFontTx/>
              <a:buNone/>
              <a:tabLst/>
              <a:defRPr/>
            </a:pPr>
            <a:endParaRPr kumimoji="0" lang="es-ES_tradnl" sz="1300" b="0" i="0" u="none" strike="noStrike" kern="1200" cap="none" spc="0" normalizeH="0" baseline="0" noProof="1">
              <a:ln>
                <a:noFill/>
              </a:ln>
              <a:solidFill>
                <a:schemeClr val="bg1"/>
              </a:solidFill>
              <a:effectLst/>
              <a:uLnTx/>
              <a:uFillTx/>
              <a:latin typeface="Aptos" panose="020B0004020202020204" pitchFamily="34" charset="0"/>
            </a:endParaRPr>
          </a:p>
        </p:txBody>
      </p:sp>
      <p:sp>
        <p:nvSpPr>
          <p:cNvPr id="21" name="Rectangle: Rounded Corners 60">
            <a:extLst>
              <a:ext uri="{FF2B5EF4-FFF2-40B4-BE49-F238E27FC236}">
                <a16:creationId xmlns:a16="http://schemas.microsoft.com/office/drawing/2014/main" id="{5D7F34E6-512A-729E-7A19-CFD53AB57C2D}"/>
              </a:ext>
            </a:extLst>
          </p:cNvPr>
          <p:cNvSpPr/>
          <p:nvPr/>
        </p:nvSpPr>
        <p:spPr>
          <a:xfrm>
            <a:off x="2661511" y="1470990"/>
            <a:ext cx="2148808" cy="5049079"/>
          </a:xfrm>
          <a:prstGeom prst="roundRect">
            <a:avLst>
              <a:gd name="adj" fmla="val 3805"/>
            </a:avLst>
          </a:prstGeom>
          <a:solidFill>
            <a:schemeClr val="accent4">
              <a:lumMod val="75000"/>
            </a:schemeClr>
          </a:solidFill>
          <a:ln>
            <a:noFill/>
          </a:ln>
          <a:effectLst>
            <a:outerShdw blurRad="1016000" dist="381000" dir="2100000" sx="90000" sy="9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nchorCtr="0"/>
          <a:lstStyle/>
          <a:p>
            <a:r>
              <a:rPr lang="es-ES_tradnl" sz="2400" b="1" noProof="1">
                <a:solidFill>
                  <a:schemeClr val="bg1"/>
                </a:solidFill>
                <a:latin typeface="Aptos" panose="020B0004020202020204" pitchFamily="34" charset="0"/>
                <a:cs typeface="Poppins" panose="00000500000000000000" pitchFamily="2" charset="0"/>
              </a:rPr>
              <a:t>Estudiantes</a:t>
            </a:r>
            <a:endParaRPr lang="es-ES_tradnl" sz="2000" b="1" noProof="1">
              <a:solidFill>
                <a:schemeClr val="bg1"/>
              </a:solidFill>
              <a:latin typeface="Aptos" panose="020B0004020202020204" pitchFamily="34" charset="0"/>
              <a:cs typeface="Poppins" panose="00000500000000000000" pitchFamily="2" charset="0"/>
            </a:endParaRPr>
          </a:p>
          <a:p>
            <a:endParaRPr lang="es-ES_tradnl" sz="1300" noProof="1">
              <a:solidFill>
                <a:schemeClr val="bg1"/>
              </a:solidFill>
              <a:latin typeface="Aptos" panose="020B0004020202020204" pitchFamily="34" charset="0"/>
            </a:endParaRPr>
          </a:p>
          <a:p>
            <a:r>
              <a:rPr lang="es-ES_tradnl" sz="1400" noProof="1">
                <a:solidFill>
                  <a:schemeClr val="bg1"/>
                </a:solidFill>
                <a:latin typeface="Aptos" panose="020B0004020202020204" pitchFamily="34" charset="0"/>
              </a:rPr>
              <a:t>Temas del trabajo de grado, retribución social, movilidad, productividad, cumplimiento de requisitos de permanencia y egreso.</a:t>
            </a:r>
            <a:endParaRPr kumimoji="0" lang="es-ES_tradnl" sz="1400" b="0" i="0" u="none" strike="noStrike" kern="1200" cap="none" spc="0" normalizeH="0" baseline="0" noProof="1">
              <a:ln>
                <a:noFill/>
              </a:ln>
              <a:solidFill>
                <a:schemeClr val="bg1"/>
              </a:solidFill>
              <a:effectLst/>
              <a:uLnTx/>
              <a:uFillTx/>
              <a:latin typeface="Aptos" panose="020B0004020202020204" pitchFamily="34" charset="0"/>
            </a:endParaRPr>
          </a:p>
        </p:txBody>
      </p:sp>
      <p:sp>
        <p:nvSpPr>
          <p:cNvPr id="22" name="Rectangle: Rounded Corners 60">
            <a:extLst>
              <a:ext uri="{FF2B5EF4-FFF2-40B4-BE49-F238E27FC236}">
                <a16:creationId xmlns:a16="http://schemas.microsoft.com/office/drawing/2014/main" id="{BD321454-4169-8502-02F8-F94786A86BAE}"/>
              </a:ext>
            </a:extLst>
          </p:cNvPr>
          <p:cNvSpPr/>
          <p:nvPr/>
        </p:nvSpPr>
        <p:spPr>
          <a:xfrm>
            <a:off x="5025812" y="1470990"/>
            <a:ext cx="2148808" cy="5049079"/>
          </a:xfrm>
          <a:prstGeom prst="roundRect">
            <a:avLst>
              <a:gd name="adj" fmla="val 3805"/>
            </a:avLst>
          </a:prstGeom>
          <a:solidFill>
            <a:schemeClr val="accent3">
              <a:lumMod val="75000"/>
            </a:schemeClr>
          </a:solidFill>
          <a:ln>
            <a:noFill/>
          </a:ln>
          <a:effectLst>
            <a:outerShdw blurRad="1016000" dist="381000" dir="2100000" sx="90000" sy="9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nchorCtr="0"/>
          <a:lstStyle/>
          <a:p>
            <a:r>
              <a:rPr lang="es-ES_tradnl" sz="2400" b="1" noProof="1">
                <a:solidFill>
                  <a:schemeClr val="bg1"/>
                </a:solidFill>
                <a:latin typeface="Aptos" panose="020B0004020202020204" pitchFamily="34" charset="0"/>
                <a:cs typeface="Poppins" panose="00000500000000000000" pitchFamily="2" charset="0"/>
              </a:rPr>
              <a:t>Docentes</a:t>
            </a:r>
            <a:endParaRPr lang="es-ES_tradnl" sz="2000" b="1" noProof="1">
              <a:solidFill>
                <a:schemeClr val="bg1"/>
              </a:solidFill>
              <a:latin typeface="Aptos" panose="020B0004020202020204" pitchFamily="34" charset="0"/>
              <a:cs typeface="Poppins" panose="00000500000000000000" pitchFamily="2" charset="0"/>
            </a:endParaRPr>
          </a:p>
          <a:p>
            <a:endParaRPr lang="es-ES_tradnl" sz="1300" noProof="1">
              <a:solidFill>
                <a:schemeClr val="bg1"/>
              </a:solidFill>
              <a:latin typeface="Aptos" panose="020B0004020202020204" pitchFamily="34" charset="0"/>
            </a:endParaRPr>
          </a:p>
          <a:p>
            <a:r>
              <a:rPr lang="es-ES_tradnl" sz="1600" noProof="1">
                <a:latin typeface="Aptos" panose="020B0004020202020204" pitchFamily="34" charset="0"/>
              </a:rPr>
              <a:t>Perfil, proyectos con impacto o beneficio social, vínculos y colaboraciones académicas, participación en actividades (docencia, investigación, vinculación, difusión) y vinculación con diferentes sectores.</a:t>
            </a:r>
          </a:p>
        </p:txBody>
      </p:sp>
      <p:sp>
        <p:nvSpPr>
          <p:cNvPr id="39" name="Rectangle: Rounded Corners 60">
            <a:extLst>
              <a:ext uri="{FF2B5EF4-FFF2-40B4-BE49-F238E27FC236}">
                <a16:creationId xmlns:a16="http://schemas.microsoft.com/office/drawing/2014/main" id="{662F71A3-41AC-1457-6BD1-C89B654C1798}"/>
              </a:ext>
            </a:extLst>
          </p:cNvPr>
          <p:cNvSpPr/>
          <p:nvPr/>
        </p:nvSpPr>
        <p:spPr>
          <a:xfrm>
            <a:off x="7390113" y="1470990"/>
            <a:ext cx="2148808" cy="5049079"/>
          </a:xfrm>
          <a:prstGeom prst="roundRect">
            <a:avLst>
              <a:gd name="adj" fmla="val 3805"/>
            </a:avLst>
          </a:prstGeom>
          <a:solidFill>
            <a:schemeClr val="accent2"/>
          </a:solidFill>
          <a:ln>
            <a:noFill/>
          </a:ln>
          <a:effectLst>
            <a:outerShdw blurRad="1016000" dist="381000" dir="2100000" sx="90000" sy="9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nchorCtr="0"/>
          <a:lstStyle/>
          <a:p>
            <a:r>
              <a:rPr lang="es-ES_tradnl" sz="2400" b="1" noProof="1">
                <a:solidFill>
                  <a:schemeClr val="bg1"/>
                </a:solidFill>
                <a:latin typeface="Aptos" panose="020B0004020202020204" pitchFamily="34" charset="0"/>
                <a:cs typeface="Poppins" panose="00000500000000000000" pitchFamily="2" charset="0"/>
              </a:rPr>
              <a:t>Egresados</a:t>
            </a:r>
            <a:endParaRPr lang="es-ES_tradnl" sz="2000" b="1" noProof="1">
              <a:solidFill>
                <a:schemeClr val="bg1"/>
              </a:solidFill>
              <a:latin typeface="Aptos" panose="020B0004020202020204" pitchFamily="34" charset="0"/>
              <a:cs typeface="Poppins" panose="00000500000000000000" pitchFamily="2" charset="0"/>
            </a:endParaRPr>
          </a:p>
          <a:p>
            <a:endParaRPr lang="es-ES_tradnl" sz="1300" noProof="1">
              <a:solidFill>
                <a:schemeClr val="bg1"/>
              </a:solidFill>
              <a:latin typeface="Aptos" panose="020B0004020202020204" pitchFamily="34" charset="0"/>
            </a:endParaRPr>
          </a:p>
          <a:p>
            <a:r>
              <a:rPr lang="es-ES_tradnl" sz="1400" noProof="1">
                <a:latin typeface="Aptos" panose="020B0004020202020204" pitchFamily="34" charset="0"/>
              </a:rPr>
              <a:t>Colaboraciones en actividades con el programa de posgrado</a:t>
            </a:r>
          </a:p>
          <a:p>
            <a:r>
              <a:rPr lang="es-ES_tradnl" sz="1400" noProof="1">
                <a:latin typeface="Aptos" panose="020B0004020202020204" pitchFamily="34" charset="0"/>
              </a:rPr>
              <a:t>Y comunicación permanente.</a:t>
            </a:r>
          </a:p>
        </p:txBody>
      </p:sp>
      <p:sp>
        <p:nvSpPr>
          <p:cNvPr id="40" name="Rectangle: Rounded Corners 60">
            <a:extLst>
              <a:ext uri="{FF2B5EF4-FFF2-40B4-BE49-F238E27FC236}">
                <a16:creationId xmlns:a16="http://schemas.microsoft.com/office/drawing/2014/main" id="{E458071D-3270-C535-D03A-288CA347C8B7}"/>
              </a:ext>
            </a:extLst>
          </p:cNvPr>
          <p:cNvSpPr/>
          <p:nvPr/>
        </p:nvSpPr>
        <p:spPr>
          <a:xfrm>
            <a:off x="9754412" y="1470990"/>
            <a:ext cx="2148808" cy="5049079"/>
          </a:xfrm>
          <a:prstGeom prst="roundRect">
            <a:avLst>
              <a:gd name="adj" fmla="val 3805"/>
            </a:avLst>
          </a:prstGeom>
          <a:solidFill>
            <a:srgbClr val="339966"/>
          </a:solidFill>
          <a:ln>
            <a:noFill/>
          </a:ln>
          <a:effectLst>
            <a:outerShdw blurRad="1016000" dist="381000" dir="2100000" sx="90000" sy="9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nchorCtr="0"/>
          <a:lstStyle/>
          <a:p>
            <a:r>
              <a:rPr lang="es-ES_tradnl" sz="2400" b="1" noProof="1">
                <a:solidFill>
                  <a:schemeClr val="bg1"/>
                </a:solidFill>
                <a:latin typeface="Aptos" panose="020B0004020202020204" pitchFamily="34" charset="0"/>
                <a:cs typeface="Poppins" panose="00000500000000000000" pitchFamily="2" charset="0"/>
              </a:rPr>
              <a:t>Infra-estructura</a:t>
            </a:r>
          </a:p>
          <a:p>
            <a:endParaRPr lang="es-ES_tradnl" sz="1300" noProof="1">
              <a:solidFill>
                <a:schemeClr val="bg1"/>
              </a:solidFill>
              <a:latin typeface="Aptos" panose="020B0004020202020204" pitchFamily="34" charset="0"/>
            </a:endParaRPr>
          </a:p>
          <a:p>
            <a:r>
              <a:rPr lang="es-ES_tradnl" sz="1400" noProof="1">
                <a:latin typeface="Aptos" panose="020B0004020202020204" pitchFamily="34" charset="0"/>
              </a:rPr>
              <a:t>Aulas, laboratorios, equipamientos, materiales, adecuada.</a:t>
            </a:r>
          </a:p>
        </p:txBody>
      </p:sp>
      <p:sp>
        <p:nvSpPr>
          <p:cNvPr id="41" name="Text Placeholder 41">
            <a:extLst>
              <a:ext uri="{FF2B5EF4-FFF2-40B4-BE49-F238E27FC236}">
                <a16:creationId xmlns:a16="http://schemas.microsoft.com/office/drawing/2014/main" id="{A61AFD8B-AA66-F489-20FB-AB3F5C07DBF2}"/>
              </a:ext>
            </a:extLst>
          </p:cNvPr>
          <p:cNvSpPr txBox="1">
            <a:spLocks/>
          </p:cNvSpPr>
          <p:nvPr/>
        </p:nvSpPr>
        <p:spPr>
          <a:xfrm>
            <a:off x="2032452" y="529554"/>
            <a:ext cx="8127097" cy="566694"/>
          </a:xfrm>
          <a:prstGeom prst="rect">
            <a:avLst/>
          </a:prstGeom>
        </p:spPr>
        <p:txBody>
          <a:bodyPr wrap="none">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8389">
              <a:lnSpc>
                <a:spcPct val="80000"/>
              </a:lnSpc>
              <a:spcBef>
                <a:spcPts val="501"/>
              </a:spcBef>
              <a:buNone/>
            </a:pPr>
            <a:r>
              <a:rPr lang="es-ES_tradnl" sz="4000" noProof="1">
                <a:solidFill>
                  <a:srgbClr val="A57E2C"/>
                </a:solidFill>
                <a:latin typeface="Aptos" panose="020B0004020202020204" pitchFamily="34" charset="0"/>
              </a:rPr>
              <a:t>Requerimientos del SNP 2028</a:t>
            </a:r>
          </a:p>
        </p:txBody>
      </p:sp>
    </p:spTree>
    <p:extLst>
      <p:ext uri="{BB962C8B-B14F-4D97-AF65-F5344CB8AC3E}">
        <p14:creationId xmlns:p14="http://schemas.microsoft.com/office/powerpoint/2010/main" val="212025893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8EB"/>
        </a:solidFill>
        <a:effectLst/>
      </p:bgPr>
    </p:bg>
    <p:spTree>
      <p:nvGrpSpPr>
        <p:cNvPr id="1" name="">
          <a:extLst>
            <a:ext uri="{FF2B5EF4-FFF2-40B4-BE49-F238E27FC236}">
              <a16:creationId xmlns:a16="http://schemas.microsoft.com/office/drawing/2014/main" id="{4C0CC309-B8E5-E3AC-54CE-AD75CEA744E2}"/>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55452D1F-A9BE-4BAA-30F8-ED1927F7F421}"/>
              </a:ext>
            </a:extLst>
          </p:cNvPr>
          <p:cNvSpPr/>
          <p:nvPr/>
        </p:nvSpPr>
        <p:spPr>
          <a:xfrm>
            <a:off x="0" y="4234374"/>
            <a:ext cx="12192000" cy="2623625"/>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noProof="0">
              <a:latin typeface="Aptos" panose="020B0004020202020204" pitchFamily="34" charset="0"/>
            </a:endParaRPr>
          </a:p>
        </p:txBody>
      </p:sp>
      <p:sp>
        <p:nvSpPr>
          <p:cNvPr id="43" name="Rectangle: Rounded Corners 42">
            <a:extLst>
              <a:ext uri="{FF2B5EF4-FFF2-40B4-BE49-F238E27FC236}">
                <a16:creationId xmlns:a16="http://schemas.microsoft.com/office/drawing/2014/main" id="{3B8588F3-3988-45E9-AB43-9651E1B690AC}"/>
              </a:ext>
            </a:extLst>
          </p:cNvPr>
          <p:cNvSpPr/>
          <p:nvPr/>
        </p:nvSpPr>
        <p:spPr>
          <a:xfrm>
            <a:off x="378099" y="1862255"/>
            <a:ext cx="3617267" cy="4654800"/>
          </a:xfrm>
          <a:prstGeom prst="roundRect">
            <a:avLst>
              <a:gd name="adj" fmla="val 4509"/>
            </a:avLst>
          </a:prstGeom>
          <a:solidFill>
            <a:schemeClr val="accent1">
              <a:lumMod val="75000"/>
              <a:lumOff val="25000"/>
            </a:schemeClr>
          </a:solidFill>
          <a:ln w="38100">
            <a:noFill/>
          </a:ln>
          <a:effectLst>
            <a:outerShdw blurRad="685800" dist="850900" dir="8100000" sx="90000" sy="90000" algn="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noProof="0">
              <a:solidFill>
                <a:srgbClr val="A57E2C"/>
              </a:solidFill>
              <a:latin typeface="Aptos" panose="020B0004020202020204" pitchFamily="34" charset="0"/>
            </a:endParaRPr>
          </a:p>
        </p:txBody>
      </p:sp>
      <p:sp>
        <p:nvSpPr>
          <p:cNvPr id="12" name="TextBox 11">
            <a:extLst>
              <a:ext uri="{FF2B5EF4-FFF2-40B4-BE49-F238E27FC236}">
                <a16:creationId xmlns:a16="http://schemas.microsoft.com/office/drawing/2014/main" id="{F5685368-2492-D7B3-A7CA-DE80DEE7879E}"/>
              </a:ext>
            </a:extLst>
          </p:cNvPr>
          <p:cNvSpPr txBox="1"/>
          <p:nvPr/>
        </p:nvSpPr>
        <p:spPr>
          <a:xfrm>
            <a:off x="869860" y="1153569"/>
            <a:ext cx="2711557" cy="1012265"/>
          </a:xfrm>
          <a:prstGeom prst="rect">
            <a:avLst/>
          </a:prstGeom>
          <a:noFill/>
        </p:spPr>
        <p:txBody>
          <a:bodyPr wrap="square" rtlCol="0">
            <a:spAutoFit/>
          </a:bodyPr>
          <a:lstStyle/>
          <a:p>
            <a:pPr algn="ctr">
              <a:lnSpc>
                <a:spcPct val="90000"/>
              </a:lnSpc>
            </a:pPr>
            <a:r>
              <a:rPr lang="es-ES_tradnl" sz="6600" b="1" noProof="0">
                <a:solidFill>
                  <a:schemeClr val="accent1">
                    <a:lumMod val="50000"/>
                    <a:lumOff val="50000"/>
                  </a:schemeClr>
                </a:solidFill>
                <a:latin typeface="Aptos" panose="020B0004020202020204" pitchFamily="34" charset="0"/>
                <a:ea typeface="Roboto Condensed" panose="02000000000000000000" pitchFamily="2" charset="0"/>
                <a:cs typeface="Arial" panose="020B0604020202020204" pitchFamily="34" charset="0"/>
              </a:rPr>
              <a:t>2026</a:t>
            </a:r>
          </a:p>
        </p:txBody>
      </p:sp>
      <p:sp>
        <p:nvSpPr>
          <p:cNvPr id="13" name="TextBox 12">
            <a:extLst>
              <a:ext uri="{FF2B5EF4-FFF2-40B4-BE49-F238E27FC236}">
                <a16:creationId xmlns:a16="http://schemas.microsoft.com/office/drawing/2014/main" id="{B38A2029-921A-20D3-8654-C21E59A9E122}"/>
              </a:ext>
            </a:extLst>
          </p:cNvPr>
          <p:cNvSpPr txBox="1"/>
          <p:nvPr/>
        </p:nvSpPr>
        <p:spPr>
          <a:xfrm>
            <a:off x="727858" y="2821228"/>
            <a:ext cx="2995560" cy="3477875"/>
          </a:xfrm>
          <a:prstGeom prst="rect">
            <a:avLst/>
          </a:prstGeom>
          <a:noFill/>
        </p:spPr>
        <p:txBody>
          <a:bodyPr wrap="square" rtlCol="0">
            <a:spAutoFit/>
          </a:bodyPr>
          <a:lstStyle/>
          <a:p>
            <a:pPr marL="285750" indent="-285750">
              <a:buFont typeface="Arial" panose="020B0604020202020204" pitchFamily="34" charset="0"/>
              <a:buChar char="•"/>
            </a:pPr>
            <a:r>
              <a:rPr lang="es-ES_tradnl" sz="1000" noProof="0">
                <a:solidFill>
                  <a:schemeClr val="bg1"/>
                </a:solidFill>
                <a:latin typeface="Aptos" panose="020B0004020202020204" pitchFamily="34" charset="0"/>
                <a:cs typeface="Heebo Light" pitchFamily="34" charset="-120"/>
              </a:rPr>
              <a:t>Revisión y actualización de normativa, procesos y formatos.</a:t>
            </a:r>
          </a:p>
          <a:p>
            <a:pPr marL="285750" indent="-285750">
              <a:buFont typeface="Arial" panose="020B0604020202020204" pitchFamily="34" charset="0"/>
              <a:buChar char="•"/>
            </a:pPr>
            <a:r>
              <a:rPr lang="es-ES_tradnl" sz="1000">
                <a:solidFill>
                  <a:schemeClr val="bg1"/>
                </a:solidFill>
                <a:latin typeface="Aptos" panose="020B0004020202020204" pitchFamily="34" charset="0"/>
                <a:cs typeface="Heebo Light" pitchFamily="34" charset="-120"/>
              </a:rPr>
              <a:t>Revisar y actualizar Lineamientos Específicos (dirección de tesis, comités tutoriales, avances del trabajo de grado, tipos de trabajo de grado, productividad etc.) </a:t>
            </a:r>
            <a:r>
              <a:rPr lang="es-ES_tradnl" sz="1000" b="1">
                <a:solidFill>
                  <a:schemeClr val="bg1"/>
                </a:solidFill>
                <a:latin typeface="Aptos" panose="020B0004020202020204" pitchFamily="34" charset="0"/>
                <a:cs typeface="Heebo Light" pitchFamily="34" charset="-120"/>
              </a:rPr>
              <a:t>de acuerdo con los resultados SNP 2025</a:t>
            </a:r>
          </a:p>
          <a:p>
            <a:pPr marL="285750" indent="-285750">
              <a:buFont typeface="Arial" panose="020B0604020202020204" pitchFamily="34" charset="0"/>
              <a:buChar char="•"/>
            </a:pPr>
            <a:r>
              <a:rPr lang="es-ES_tradnl" sz="1000" b="1">
                <a:solidFill>
                  <a:schemeClr val="bg1"/>
                </a:solidFill>
                <a:latin typeface="Aptos" panose="020B0004020202020204" pitchFamily="34" charset="0"/>
                <a:cs typeface="Heebo Light" pitchFamily="34" charset="-120"/>
              </a:rPr>
              <a:t>Documentar el proceso formativo</a:t>
            </a:r>
          </a:p>
          <a:p>
            <a:pPr marL="285750" indent="-285750">
              <a:buFont typeface="Arial" panose="020B0604020202020204" pitchFamily="34" charset="0"/>
              <a:buChar char="•"/>
            </a:pPr>
            <a:r>
              <a:rPr lang="es-MX" sz="1000" b="1">
                <a:solidFill>
                  <a:schemeClr val="bg1"/>
                </a:solidFill>
                <a:latin typeface="Aptos" panose="020B0004020202020204" pitchFamily="34" charset="0"/>
                <a:cs typeface="Heebo Light" pitchFamily="34" charset="-120"/>
              </a:rPr>
              <a:t>Integrar en programas de materias y trabajo de grado: interculturalidad, equidad, innovación, tecnología, ética, valores universales y sostenibilidad </a:t>
            </a:r>
            <a:r>
              <a:rPr lang="es-MX" sz="1000" b="1" u="sng">
                <a:solidFill>
                  <a:schemeClr val="bg1"/>
                </a:solidFill>
                <a:latin typeface="Aptos" panose="020B0004020202020204" pitchFamily="34" charset="0"/>
                <a:cs typeface="Heebo Light" pitchFamily="34" charset="-120"/>
              </a:rPr>
              <a:t>(transversal</a:t>
            </a:r>
            <a:r>
              <a:rPr lang="es-MX" sz="1000" b="1">
                <a:solidFill>
                  <a:schemeClr val="bg1"/>
                </a:solidFill>
                <a:latin typeface="Aptos" panose="020B0004020202020204" pitchFamily="34" charset="0"/>
                <a:cs typeface="Heebo Light" pitchFamily="34" charset="-120"/>
              </a:rPr>
              <a:t>)</a:t>
            </a:r>
            <a:endParaRPr lang="es-ES_tradnl" sz="1000" b="1">
              <a:solidFill>
                <a:schemeClr val="bg1"/>
              </a:solidFill>
              <a:latin typeface="Aptos" panose="020B0004020202020204" pitchFamily="34" charset="0"/>
              <a:cs typeface="Heebo Light" pitchFamily="34" charset="-120"/>
            </a:endParaRPr>
          </a:p>
          <a:p>
            <a:pPr marL="285750" indent="-285750">
              <a:buFont typeface="Arial" panose="020B0604020202020204" pitchFamily="34" charset="0"/>
              <a:buChar char="•"/>
            </a:pPr>
            <a:r>
              <a:rPr lang="es-ES_tradnl" sz="1000" b="1">
                <a:solidFill>
                  <a:schemeClr val="bg1"/>
                </a:solidFill>
                <a:latin typeface="Aptos" panose="020B0004020202020204" pitchFamily="34" charset="0"/>
                <a:cs typeface="Heebo Light" pitchFamily="34" charset="-120"/>
              </a:rPr>
              <a:t>Seguimiento del estudiante (revisar reportes)</a:t>
            </a:r>
          </a:p>
          <a:p>
            <a:pPr marL="285750" indent="-285750">
              <a:buFont typeface="Arial" panose="020B0604020202020204" pitchFamily="34" charset="0"/>
              <a:buChar char="•"/>
            </a:pPr>
            <a:r>
              <a:rPr lang="es-ES_tradnl" sz="1000">
                <a:solidFill>
                  <a:schemeClr val="bg1"/>
                </a:solidFill>
                <a:latin typeface="Aptos" panose="020B0004020202020204" pitchFamily="34" charset="0"/>
                <a:cs typeface="Heebo Light" pitchFamily="34" charset="-120"/>
              </a:rPr>
              <a:t>Movilidad (virtual)</a:t>
            </a:r>
          </a:p>
          <a:p>
            <a:pPr marL="285750" indent="-285750">
              <a:buFont typeface="Arial" panose="020B0604020202020204" pitchFamily="34" charset="0"/>
              <a:buChar char="•"/>
            </a:pPr>
            <a:r>
              <a:rPr lang="es-ES_tradnl" sz="1000">
                <a:solidFill>
                  <a:schemeClr val="bg1"/>
                </a:solidFill>
                <a:latin typeface="Aptos" panose="020B0004020202020204" pitchFamily="34" charset="0"/>
                <a:cs typeface="Heebo Light" pitchFamily="34" charset="-120"/>
              </a:rPr>
              <a:t>Incrementar el desarrollo tecnológico</a:t>
            </a:r>
          </a:p>
          <a:p>
            <a:pPr marL="285750" indent="-285750">
              <a:buFont typeface="Arial" panose="020B0604020202020204" pitchFamily="34" charset="0"/>
              <a:buChar char="•"/>
            </a:pPr>
            <a:r>
              <a:rPr lang="es-ES_tradnl" sz="1000">
                <a:solidFill>
                  <a:schemeClr val="bg1"/>
                </a:solidFill>
                <a:latin typeface="Aptos" panose="020B0004020202020204" pitchFamily="34" charset="0"/>
                <a:cs typeface="Heebo Light" pitchFamily="34" charset="-120"/>
              </a:rPr>
              <a:t>Transferencia del conocimiento</a:t>
            </a:r>
          </a:p>
          <a:p>
            <a:pPr marL="285750" indent="-285750">
              <a:buFont typeface="Arial" panose="020B0604020202020204" pitchFamily="34" charset="0"/>
              <a:buChar char="•"/>
            </a:pPr>
            <a:r>
              <a:rPr lang="es-ES_tradnl" sz="1000" noProof="0">
                <a:solidFill>
                  <a:schemeClr val="bg1"/>
                </a:solidFill>
                <a:latin typeface="Aptos" panose="020B0004020202020204" pitchFamily="34" charset="0"/>
                <a:cs typeface="Heebo Light" pitchFamily="34" charset="-120"/>
              </a:rPr>
              <a:t>Elaboración del Plan de Mejora al 2033</a:t>
            </a:r>
          </a:p>
          <a:p>
            <a:pPr marL="285750" indent="-285750">
              <a:buFont typeface="Arial" panose="020B0604020202020204" pitchFamily="34" charset="0"/>
              <a:buChar char="•"/>
            </a:pPr>
            <a:r>
              <a:rPr lang="es-ES_tradnl" sz="1000">
                <a:solidFill>
                  <a:schemeClr val="bg1"/>
                </a:solidFill>
                <a:latin typeface="Aptos" panose="020B0004020202020204" pitchFamily="34" charset="0"/>
                <a:cs typeface="Heebo Light" pitchFamily="34" charset="-120"/>
              </a:rPr>
              <a:t>Plan de acción del 2027</a:t>
            </a:r>
          </a:p>
          <a:p>
            <a:pPr marL="285750" indent="-285750">
              <a:buFont typeface="Arial" panose="020B0604020202020204" pitchFamily="34" charset="0"/>
              <a:buChar char="•"/>
            </a:pPr>
            <a:r>
              <a:rPr lang="es-ES_tradnl" sz="1000">
                <a:solidFill>
                  <a:schemeClr val="bg1"/>
                </a:solidFill>
                <a:latin typeface="Aptos" panose="020B0004020202020204" pitchFamily="34" charset="0"/>
                <a:cs typeface="Heebo Light" pitchFamily="34" charset="-120"/>
              </a:rPr>
              <a:t>Seguimiento al Plan de Acción 2026</a:t>
            </a:r>
          </a:p>
          <a:p>
            <a:pPr marL="285750" indent="-285750">
              <a:buFont typeface="Arial" panose="020B0604020202020204" pitchFamily="34" charset="0"/>
              <a:buChar char="•"/>
            </a:pPr>
            <a:r>
              <a:rPr lang="es-ES_tradnl" sz="1000">
                <a:solidFill>
                  <a:schemeClr val="bg1"/>
                </a:solidFill>
                <a:latin typeface="Aptos" panose="020B0004020202020204" pitchFamily="34" charset="0"/>
                <a:cs typeface="Heebo Light" pitchFamily="34" charset="-120"/>
              </a:rPr>
              <a:t>Capacitación CA</a:t>
            </a:r>
          </a:p>
          <a:p>
            <a:pPr marL="285750" indent="-285750">
              <a:buFont typeface="Arial" panose="020B0604020202020204" pitchFamily="34" charset="0"/>
              <a:buChar char="•"/>
            </a:pPr>
            <a:r>
              <a:rPr lang="es-ES_tradnl" sz="1000">
                <a:solidFill>
                  <a:schemeClr val="bg1"/>
                </a:solidFill>
                <a:latin typeface="Aptos" panose="020B0004020202020204" pitchFamily="34" charset="0"/>
                <a:cs typeface="Heebo Light" pitchFamily="34" charset="-120"/>
              </a:rPr>
              <a:t>Continuar con el repositorio</a:t>
            </a:r>
          </a:p>
        </p:txBody>
      </p:sp>
      <p:sp>
        <p:nvSpPr>
          <p:cNvPr id="14" name="TextBox 13">
            <a:extLst>
              <a:ext uri="{FF2B5EF4-FFF2-40B4-BE49-F238E27FC236}">
                <a16:creationId xmlns:a16="http://schemas.microsoft.com/office/drawing/2014/main" id="{E6E89EA7-7106-EE2E-366A-1BB2D2BD6A19}"/>
              </a:ext>
            </a:extLst>
          </p:cNvPr>
          <p:cNvSpPr txBox="1"/>
          <p:nvPr/>
        </p:nvSpPr>
        <p:spPr>
          <a:xfrm>
            <a:off x="1069812" y="2060976"/>
            <a:ext cx="2233840" cy="707886"/>
          </a:xfrm>
          <a:prstGeom prst="rect">
            <a:avLst/>
          </a:prstGeom>
          <a:noFill/>
        </p:spPr>
        <p:txBody>
          <a:bodyPr wrap="square" rtlCol="0">
            <a:spAutoFit/>
          </a:bodyPr>
          <a:lstStyle/>
          <a:p>
            <a:pPr algn="ctr">
              <a:spcAft>
                <a:spcPts val="600"/>
              </a:spcAft>
            </a:pPr>
            <a:r>
              <a:rPr lang="es-ES_tradnl" sz="2000" noProof="0">
                <a:solidFill>
                  <a:schemeClr val="bg1"/>
                </a:solidFill>
                <a:latin typeface="Aptos" panose="020B0004020202020204" pitchFamily="34" charset="0"/>
                <a:ea typeface="Open Sans Light" panose="020B0306030504020204" pitchFamily="34" charset="0"/>
                <a:cs typeface="Arial" panose="020B0604020202020204" pitchFamily="34" charset="0"/>
              </a:rPr>
              <a:t>Preparación y evaluación SEAES</a:t>
            </a:r>
          </a:p>
        </p:txBody>
      </p:sp>
      <p:sp>
        <p:nvSpPr>
          <p:cNvPr id="7" name="Text Placeholder 41">
            <a:extLst>
              <a:ext uri="{FF2B5EF4-FFF2-40B4-BE49-F238E27FC236}">
                <a16:creationId xmlns:a16="http://schemas.microsoft.com/office/drawing/2014/main" id="{B95D14A9-D13F-B837-3669-683E15F0312E}"/>
              </a:ext>
            </a:extLst>
          </p:cNvPr>
          <p:cNvSpPr txBox="1">
            <a:spLocks/>
          </p:cNvSpPr>
          <p:nvPr/>
        </p:nvSpPr>
        <p:spPr>
          <a:xfrm>
            <a:off x="3237051" y="529554"/>
            <a:ext cx="5717899" cy="531992"/>
          </a:xfrm>
          <a:prstGeom prst="rect">
            <a:avLst/>
          </a:prstGeom>
        </p:spPr>
        <p:txBody>
          <a:bodyPr wrap="none">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8389">
              <a:lnSpc>
                <a:spcPct val="80000"/>
              </a:lnSpc>
              <a:spcBef>
                <a:spcPts val="501"/>
              </a:spcBef>
              <a:buNone/>
            </a:pPr>
            <a:r>
              <a:rPr lang="es-ES_tradnl" sz="4000" noProof="1">
                <a:solidFill>
                  <a:srgbClr val="A57E2C"/>
                </a:solidFill>
                <a:latin typeface="Aptos" panose="020B0004020202020204" pitchFamily="34" charset="0"/>
              </a:rPr>
              <a:t>Plan de Trabajo</a:t>
            </a:r>
          </a:p>
        </p:txBody>
      </p:sp>
      <p:sp>
        <p:nvSpPr>
          <p:cNvPr id="2" name="Rectangle: Rounded Corners 41">
            <a:extLst>
              <a:ext uri="{FF2B5EF4-FFF2-40B4-BE49-F238E27FC236}">
                <a16:creationId xmlns:a16="http://schemas.microsoft.com/office/drawing/2014/main" id="{59F435B0-6684-CFCA-8B95-0FF7DC7D1EDB}"/>
              </a:ext>
            </a:extLst>
          </p:cNvPr>
          <p:cNvSpPr/>
          <p:nvPr/>
        </p:nvSpPr>
        <p:spPr>
          <a:xfrm>
            <a:off x="4287367" y="1862255"/>
            <a:ext cx="3617267" cy="4654800"/>
          </a:xfrm>
          <a:prstGeom prst="roundRect">
            <a:avLst>
              <a:gd name="adj" fmla="val 4509"/>
            </a:avLst>
          </a:prstGeom>
          <a:solidFill>
            <a:schemeClr val="accent1">
              <a:lumMod val="75000"/>
              <a:lumOff val="25000"/>
            </a:schemeClr>
          </a:solidFill>
          <a:ln w="38100">
            <a:noFill/>
          </a:ln>
          <a:effectLst>
            <a:outerShdw blurRad="685800" dist="850900" dir="8100000" sx="90000" sy="90000" algn="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noProof="0">
              <a:solidFill>
                <a:srgbClr val="A57E2C"/>
              </a:solidFill>
              <a:latin typeface="Aptos" panose="020B0004020202020204" pitchFamily="34" charset="0"/>
            </a:endParaRPr>
          </a:p>
        </p:txBody>
      </p:sp>
      <p:sp>
        <p:nvSpPr>
          <p:cNvPr id="3" name="Rectangle: Rounded Corners 40">
            <a:extLst>
              <a:ext uri="{FF2B5EF4-FFF2-40B4-BE49-F238E27FC236}">
                <a16:creationId xmlns:a16="http://schemas.microsoft.com/office/drawing/2014/main" id="{64EA18EA-4194-D043-D45C-89624B3278CB}"/>
              </a:ext>
            </a:extLst>
          </p:cNvPr>
          <p:cNvSpPr/>
          <p:nvPr/>
        </p:nvSpPr>
        <p:spPr>
          <a:xfrm>
            <a:off x="8169728" y="1862654"/>
            <a:ext cx="3617267" cy="4658539"/>
          </a:xfrm>
          <a:prstGeom prst="roundRect">
            <a:avLst>
              <a:gd name="adj" fmla="val 4509"/>
            </a:avLst>
          </a:prstGeom>
          <a:solidFill>
            <a:schemeClr val="accent1">
              <a:lumMod val="75000"/>
              <a:lumOff val="25000"/>
            </a:schemeClr>
          </a:solidFill>
          <a:ln w="38100">
            <a:noFill/>
          </a:ln>
          <a:effectLst>
            <a:outerShdw blurRad="685800" dist="850900" dir="8100000" sx="90000" sy="90000" algn="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noProof="0">
              <a:solidFill>
                <a:srgbClr val="A57E2C"/>
              </a:solidFill>
              <a:latin typeface="Aptos" panose="020B0004020202020204" pitchFamily="34" charset="0"/>
            </a:endParaRPr>
          </a:p>
        </p:txBody>
      </p:sp>
      <p:sp>
        <p:nvSpPr>
          <p:cNvPr id="8" name="TextBox 19">
            <a:extLst>
              <a:ext uri="{FF2B5EF4-FFF2-40B4-BE49-F238E27FC236}">
                <a16:creationId xmlns:a16="http://schemas.microsoft.com/office/drawing/2014/main" id="{E913669D-F005-FBD4-3B5C-C9B2589BBA0F}"/>
              </a:ext>
            </a:extLst>
          </p:cNvPr>
          <p:cNvSpPr txBox="1"/>
          <p:nvPr/>
        </p:nvSpPr>
        <p:spPr>
          <a:xfrm>
            <a:off x="5243007" y="2064054"/>
            <a:ext cx="1705987" cy="701730"/>
          </a:xfrm>
          <a:prstGeom prst="rect">
            <a:avLst/>
          </a:prstGeom>
          <a:noFill/>
        </p:spPr>
        <p:txBody>
          <a:bodyPr wrap="square" rtlCol="0">
            <a:spAutoFit/>
          </a:bodyPr>
          <a:lstStyle/>
          <a:p>
            <a:pPr algn="ctr">
              <a:spcAft>
                <a:spcPts val="600"/>
              </a:spcAft>
            </a:pPr>
            <a:r>
              <a:rPr lang="es-ES_tradnl" sz="2000" noProof="0">
                <a:solidFill>
                  <a:schemeClr val="bg1"/>
                </a:solidFill>
                <a:latin typeface="Aptos" panose="020B0004020202020204" pitchFamily="34" charset="0"/>
                <a:ea typeface="Open Sans Light" panose="020B0306030504020204" pitchFamily="34" charset="0"/>
                <a:cs typeface="Arial" panose="020B0604020202020204" pitchFamily="34" charset="0"/>
              </a:rPr>
              <a:t>Seguimiento e integración</a:t>
            </a:r>
          </a:p>
        </p:txBody>
      </p:sp>
      <p:sp>
        <p:nvSpPr>
          <p:cNvPr id="9" name="TextBox 25">
            <a:extLst>
              <a:ext uri="{FF2B5EF4-FFF2-40B4-BE49-F238E27FC236}">
                <a16:creationId xmlns:a16="http://schemas.microsoft.com/office/drawing/2014/main" id="{55EDD7AC-B648-7B8F-295E-36FCA96C5F17}"/>
              </a:ext>
            </a:extLst>
          </p:cNvPr>
          <p:cNvSpPr txBox="1"/>
          <p:nvPr/>
        </p:nvSpPr>
        <p:spPr>
          <a:xfrm>
            <a:off x="8956213" y="2060976"/>
            <a:ext cx="1976406" cy="707886"/>
          </a:xfrm>
          <a:prstGeom prst="rect">
            <a:avLst/>
          </a:prstGeom>
          <a:noFill/>
        </p:spPr>
        <p:txBody>
          <a:bodyPr wrap="square" rtlCol="0">
            <a:spAutoFit/>
          </a:bodyPr>
          <a:lstStyle/>
          <a:p>
            <a:pPr algn="ctr">
              <a:spcAft>
                <a:spcPts val="600"/>
              </a:spcAft>
            </a:pPr>
            <a:r>
              <a:rPr lang="es-ES_tradnl" sz="2000" noProof="0">
                <a:solidFill>
                  <a:schemeClr val="bg1"/>
                </a:solidFill>
                <a:latin typeface="Aptos" panose="020B0004020202020204" pitchFamily="34" charset="0"/>
                <a:ea typeface="Open Sans Light" panose="020B0306030504020204" pitchFamily="34" charset="0"/>
                <a:cs typeface="Arial" panose="020B0604020202020204" pitchFamily="34" charset="0"/>
              </a:rPr>
              <a:t>Revisión y Evaluación SNP</a:t>
            </a:r>
          </a:p>
        </p:txBody>
      </p:sp>
      <p:sp>
        <p:nvSpPr>
          <p:cNvPr id="15" name="TextBox 11">
            <a:extLst>
              <a:ext uri="{FF2B5EF4-FFF2-40B4-BE49-F238E27FC236}">
                <a16:creationId xmlns:a16="http://schemas.microsoft.com/office/drawing/2014/main" id="{46DAD182-75C5-D80A-961E-0ED0AFFD550E}"/>
              </a:ext>
            </a:extLst>
          </p:cNvPr>
          <p:cNvSpPr txBox="1"/>
          <p:nvPr/>
        </p:nvSpPr>
        <p:spPr>
          <a:xfrm>
            <a:off x="4740222" y="1148665"/>
            <a:ext cx="2711557" cy="1012265"/>
          </a:xfrm>
          <a:prstGeom prst="rect">
            <a:avLst/>
          </a:prstGeom>
          <a:noFill/>
        </p:spPr>
        <p:txBody>
          <a:bodyPr wrap="square" rtlCol="0">
            <a:spAutoFit/>
          </a:bodyPr>
          <a:lstStyle/>
          <a:p>
            <a:pPr algn="ctr">
              <a:lnSpc>
                <a:spcPct val="90000"/>
              </a:lnSpc>
            </a:pPr>
            <a:r>
              <a:rPr lang="es-ES_tradnl" sz="6600" b="1" noProof="0">
                <a:solidFill>
                  <a:schemeClr val="accent1">
                    <a:lumMod val="50000"/>
                    <a:lumOff val="50000"/>
                  </a:schemeClr>
                </a:solidFill>
                <a:latin typeface="Aptos" panose="020B0004020202020204" pitchFamily="34" charset="0"/>
                <a:ea typeface="Roboto Condensed" panose="02000000000000000000" pitchFamily="2" charset="0"/>
                <a:cs typeface="Arial" panose="020B0604020202020204" pitchFamily="34" charset="0"/>
              </a:rPr>
              <a:t>2027</a:t>
            </a:r>
          </a:p>
        </p:txBody>
      </p:sp>
      <p:sp>
        <p:nvSpPr>
          <p:cNvPr id="16" name="TextBox 11">
            <a:extLst>
              <a:ext uri="{FF2B5EF4-FFF2-40B4-BE49-F238E27FC236}">
                <a16:creationId xmlns:a16="http://schemas.microsoft.com/office/drawing/2014/main" id="{50152D79-8A25-4B48-8C87-13760F8AE68C}"/>
              </a:ext>
            </a:extLst>
          </p:cNvPr>
          <p:cNvSpPr txBox="1"/>
          <p:nvPr/>
        </p:nvSpPr>
        <p:spPr>
          <a:xfrm>
            <a:off x="8639835" y="1148664"/>
            <a:ext cx="2711557" cy="1012265"/>
          </a:xfrm>
          <a:prstGeom prst="rect">
            <a:avLst/>
          </a:prstGeom>
          <a:noFill/>
        </p:spPr>
        <p:txBody>
          <a:bodyPr wrap="square" rtlCol="0">
            <a:spAutoFit/>
          </a:bodyPr>
          <a:lstStyle/>
          <a:p>
            <a:pPr algn="ctr">
              <a:lnSpc>
                <a:spcPct val="90000"/>
              </a:lnSpc>
            </a:pPr>
            <a:r>
              <a:rPr lang="es-ES_tradnl" sz="6600" b="1" noProof="0">
                <a:solidFill>
                  <a:schemeClr val="accent1">
                    <a:lumMod val="50000"/>
                    <a:lumOff val="50000"/>
                  </a:schemeClr>
                </a:solidFill>
                <a:latin typeface="Aptos" panose="020B0004020202020204" pitchFamily="34" charset="0"/>
                <a:ea typeface="Roboto Condensed" panose="02000000000000000000" pitchFamily="2" charset="0"/>
                <a:cs typeface="Arial" panose="020B0604020202020204" pitchFamily="34" charset="0"/>
              </a:rPr>
              <a:t>2028</a:t>
            </a:r>
          </a:p>
        </p:txBody>
      </p:sp>
      <p:sp>
        <p:nvSpPr>
          <p:cNvPr id="17" name="TextBox 12">
            <a:extLst>
              <a:ext uri="{FF2B5EF4-FFF2-40B4-BE49-F238E27FC236}">
                <a16:creationId xmlns:a16="http://schemas.microsoft.com/office/drawing/2014/main" id="{D8D0B9E3-19ED-B5E9-20A2-85E1F27019F3}"/>
              </a:ext>
            </a:extLst>
          </p:cNvPr>
          <p:cNvSpPr txBox="1"/>
          <p:nvPr/>
        </p:nvSpPr>
        <p:spPr>
          <a:xfrm>
            <a:off x="4611434" y="2821228"/>
            <a:ext cx="2969133" cy="3539430"/>
          </a:xfrm>
          <a:prstGeom prst="rect">
            <a:avLst/>
          </a:prstGeom>
          <a:noFill/>
        </p:spPr>
        <p:txBody>
          <a:bodyPr wrap="square" rtlCol="0">
            <a:spAutoFit/>
          </a:bodyPr>
          <a:lstStyle/>
          <a:p>
            <a:pPr marL="285750" indent="-285750">
              <a:buFont typeface="Arial" panose="020B0604020202020204" pitchFamily="34" charset="0"/>
              <a:buChar char="•"/>
            </a:pPr>
            <a:r>
              <a:rPr lang="es-ES_tradnl" sz="1400" b="1">
                <a:solidFill>
                  <a:schemeClr val="bg1"/>
                </a:solidFill>
                <a:latin typeface="Aptos" panose="020B0004020202020204" pitchFamily="34" charset="0"/>
                <a:ea typeface="Heebo Light" pitchFamily="34" charset="-122"/>
                <a:cs typeface="Heebo Light" pitchFamily="34" charset="-120"/>
              </a:rPr>
              <a:t>Jornadas Académicas con estudiantes, egresados, empleadores</a:t>
            </a:r>
          </a:p>
          <a:p>
            <a:pPr marL="285750" indent="-285750">
              <a:buFont typeface="Arial" panose="020B0604020202020204" pitchFamily="34" charset="0"/>
              <a:buChar char="•"/>
            </a:pPr>
            <a:r>
              <a:rPr lang="es-ES_tradnl" sz="1400" noProof="0">
                <a:solidFill>
                  <a:schemeClr val="bg1"/>
                </a:solidFill>
                <a:latin typeface="Aptos" panose="020B0004020202020204" pitchFamily="34" charset="0"/>
                <a:cs typeface="Heebo Light" pitchFamily="34" charset="-120"/>
              </a:rPr>
              <a:t>Capacitación  CA y NA</a:t>
            </a:r>
          </a:p>
          <a:p>
            <a:pPr marL="285750" indent="-285750">
              <a:buFont typeface="Arial" panose="020B0604020202020204" pitchFamily="34" charset="0"/>
              <a:buChar char="•"/>
            </a:pPr>
            <a:r>
              <a:rPr lang="es-MX" sz="1400">
                <a:solidFill>
                  <a:schemeClr val="bg1"/>
                </a:solidFill>
                <a:latin typeface="Aptos" panose="020B0004020202020204" pitchFamily="34" charset="0"/>
                <a:ea typeface="Heebo Light" pitchFamily="34" charset="-122"/>
                <a:cs typeface="Heebo Light" pitchFamily="34" charset="-120"/>
              </a:rPr>
              <a:t>Documentar el proceso formativo</a:t>
            </a:r>
          </a:p>
          <a:p>
            <a:pPr marL="285750" indent="-285750">
              <a:buFont typeface="Arial" panose="020B0604020202020204" pitchFamily="34" charset="0"/>
              <a:buChar char="•"/>
            </a:pPr>
            <a:r>
              <a:rPr lang="es-MX" sz="1400" noProof="0">
                <a:solidFill>
                  <a:schemeClr val="bg1"/>
                </a:solidFill>
                <a:latin typeface="Aptos" panose="020B0004020202020204" pitchFamily="34" charset="0"/>
              </a:rPr>
              <a:t>Seguimiento al Plan de Mejora al 2033</a:t>
            </a:r>
          </a:p>
          <a:p>
            <a:pPr marL="285750" indent="-285750">
              <a:buFont typeface="Arial" panose="020B0604020202020204" pitchFamily="34" charset="0"/>
              <a:buChar char="•"/>
            </a:pPr>
            <a:r>
              <a:rPr lang="es-MX" sz="1400">
                <a:solidFill>
                  <a:schemeClr val="bg1"/>
                </a:solidFill>
                <a:latin typeface="Aptos" panose="020B0004020202020204" pitchFamily="34" charset="0"/>
              </a:rPr>
              <a:t>Seguimiento al plan de acción 2027</a:t>
            </a:r>
            <a:endParaRPr lang="es-MX" sz="1400" noProof="0">
              <a:solidFill>
                <a:schemeClr val="bg1"/>
              </a:solidFill>
              <a:latin typeface="Aptos" panose="020B0004020202020204" pitchFamily="34" charset="0"/>
            </a:endParaRPr>
          </a:p>
          <a:p>
            <a:pPr marL="285750" indent="-285750">
              <a:buFont typeface="Arial" panose="020B0604020202020204" pitchFamily="34" charset="0"/>
              <a:buChar char="•"/>
            </a:pPr>
            <a:r>
              <a:rPr lang="es-MX" sz="1400" noProof="0">
                <a:solidFill>
                  <a:schemeClr val="bg1"/>
                </a:solidFill>
                <a:latin typeface="Aptos" panose="020B0004020202020204" pitchFamily="34" charset="0"/>
              </a:rPr>
              <a:t>Plan de acción del 2028</a:t>
            </a:r>
          </a:p>
          <a:p>
            <a:pPr marL="285750" indent="-285750">
              <a:buFont typeface="Arial" panose="020B0604020202020204" pitchFamily="34" charset="0"/>
              <a:buChar char="•"/>
            </a:pPr>
            <a:r>
              <a:rPr lang="es-MX" sz="1400" noProof="0">
                <a:solidFill>
                  <a:schemeClr val="bg1"/>
                </a:solidFill>
                <a:latin typeface="Aptos" panose="020B0004020202020204" pitchFamily="34" charset="0"/>
              </a:rPr>
              <a:t>Incrementar las colaboraciones</a:t>
            </a:r>
          </a:p>
          <a:p>
            <a:pPr marL="285750" indent="-285750">
              <a:buFont typeface="Arial" panose="020B0604020202020204" pitchFamily="34" charset="0"/>
              <a:buChar char="•"/>
            </a:pPr>
            <a:r>
              <a:rPr lang="es-MX" sz="1400">
                <a:solidFill>
                  <a:schemeClr val="bg1"/>
                </a:solidFill>
                <a:latin typeface="Aptos" panose="020B0004020202020204" pitchFamily="34" charset="0"/>
              </a:rPr>
              <a:t>Vinculación con el sector productivo</a:t>
            </a:r>
          </a:p>
          <a:p>
            <a:pPr marL="285750" indent="-285750">
              <a:buFont typeface="Arial" panose="020B0604020202020204" pitchFamily="34" charset="0"/>
              <a:buChar char="•"/>
            </a:pPr>
            <a:r>
              <a:rPr lang="es-MX" sz="1400">
                <a:solidFill>
                  <a:schemeClr val="bg1"/>
                </a:solidFill>
                <a:latin typeface="Aptos" panose="020B0004020202020204" pitchFamily="34" charset="0"/>
              </a:rPr>
              <a:t>Revisión de evidencias para el SNP</a:t>
            </a:r>
            <a:endParaRPr lang="es-ES_tradnl" sz="1400" noProof="0">
              <a:solidFill>
                <a:schemeClr val="bg1"/>
              </a:solidFill>
              <a:latin typeface="Aptos" panose="020B0004020202020204" pitchFamily="34" charset="0"/>
            </a:endParaRPr>
          </a:p>
        </p:txBody>
      </p:sp>
      <p:sp>
        <p:nvSpPr>
          <p:cNvPr id="18" name="TextBox 12">
            <a:extLst>
              <a:ext uri="{FF2B5EF4-FFF2-40B4-BE49-F238E27FC236}">
                <a16:creationId xmlns:a16="http://schemas.microsoft.com/office/drawing/2014/main" id="{93BFEFC5-041A-0772-4163-A4FB965D6903}"/>
              </a:ext>
            </a:extLst>
          </p:cNvPr>
          <p:cNvSpPr txBox="1"/>
          <p:nvPr/>
        </p:nvSpPr>
        <p:spPr>
          <a:xfrm>
            <a:off x="8354542" y="2821228"/>
            <a:ext cx="3269788" cy="3493264"/>
          </a:xfrm>
          <a:prstGeom prst="rect">
            <a:avLst/>
          </a:prstGeom>
          <a:noFill/>
        </p:spPr>
        <p:txBody>
          <a:bodyPr wrap="square" rtlCol="0">
            <a:spAutoFit/>
          </a:bodyPr>
          <a:lstStyle/>
          <a:p>
            <a:pPr marL="285750" indent="-285750">
              <a:buFont typeface="Arial" panose="020B0604020202020204" pitchFamily="34" charset="0"/>
              <a:buChar char="•"/>
            </a:pPr>
            <a:r>
              <a:rPr lang="es-MX" sz="1700">
                <a:solidFill>
                  <a:schemeClr val="bg1"/>
                </a:solidFill>
                <a:latin typeface="Aptos" panose="020B0004020202020204" pitchFamily="34" charset="0"/>
                <a:ea typeface="Heebo Light" pitchFamily="34" charset="-122"/>
                <a:cs typeface="Heebo Light" pitchFamily="34" charset="-120"/>
              </a:rPr>
              <a:t>Jornadas Académicas con estudiantes, egresados, empleadores</a:t>
            </a:r>
          </a:p>
          <a:p>
            <a:pPr marL="285750" indent="-285750">
              <a:buFont typeface="Arial" panose="020B0604020202020204" pitchFamily="34" charset="0"/>
              <a:buChar char="•"/>
            </a:pPr>
            <a:r>
              <a:rPr lang="es-MX" sz="1700">
                <a:solidFill>
                  <a:schemeClr val="bg1"/>
                </a:solidFill>
                <a:latin typeface="Aptos" panose="020B0004020202020204" pitchFamily="34" charset="0"/>
                <a:ea typeface="Heebo Light" pitchFamily="34" charset="-122"/>
                <a:cs typeface="Heebo Light" pitchFamily="34" charset="-120"/>
              </a:rPr>
              <a:t>Documentar el proceso formativo</a:t>
            </a:r>
          </a:p>
          <a:p>
            <a:pPr marL="285750" indent="-285750">
              <a:buFont typeface="Arial" panose="020B0604020202020204" pitchFamily="34" charset="0"/>
              <a:buChar char="•"/>
            </a:pPr>
            <a:r>
              <a:rPr lang="es-MX" sz="1700">
                <a:solidFill>
                  <a:schemeClr val="bg1"/>
                </a:solidFill>
                <a:latin typeface="Aptos" panose="020B0004020202020204" pitchFamily="34" charset="0"/>
                <a:ea typeface="Heebo Light" pitchFamily="34" charset="-122"/>
                <a:cs typeface="Heebo Light" pitchFamily="34" charset="-120"/>
              </a:rPr>
              <a:t>Capacitación  CA y NA</a:t>
            </a:r>
          </a:p>
          <a:p>
            <a:pPr marL="285750" indent="-285750">
              <a:buFont typeface="Arial" panose="020B0604020202020204" pitchFamily="34" charset="0"/>
              <a:buChar char="•"/>
            </a:pPr>
            <a:r>
              <a:rPr lang="es-MX" sz="1700">
                <a:solidFill>
                  <a:schemeClr val="bg1"/>
                </a:solidFill>
                <a:latin typeface="Aptos" panose="020B0004020202020204" pitchFamily="34" charset="0"/>
                <a:ea typeface="Heebo Light" pitchFamily="34" charset="-122"/>
                <a:cs typeface="Heebo Light" pitchFamily="34" charset="-120"/>
              </a:rPr>
              <a:t>Seguimiento al Plan de Mejora al 2033</a:t>
            </a:r>
          </a:p>
          <a:p>
            <a:pPr marL="285750" indent="-285750">
              <a:buFont typeface="Arial" panose="020B0604020202020204" pitchFamily="34" charset="0"/>
              <a:buChar char="•"/>
            </a:pPr>
            <a:r>
              <a:rPr lang="es-MX" sz="1700">
                <a:solidFill>
                  <a:schemeClr val="bg1"/>
                </a:solidFill>
                <a:latin typeface="Aptos" panose="020B0004020202020204" pitchFamily="34" charset="0"/>
                <a:ea typeface="Heebo Light" pitchFamily="34" charset="-122"/>
                <a:cs typeface="Heebo Light" pitchFamily="34" charset="-120"/>
              </a:rPr>
              <a:t>Plan de acción del 2029</a:t>
            </a:r>
          </a:p>
          <a:p>
            <a:pPr marL="285750" indent="-285750">
              <a:buFont typeface="Arial" panose="020B0604020202020204" pitchFamily="34" charset="0"/>
              <a:buChar char="•"/>
            </a:pPr>
            <a:r>
              <a:rPr lang="es-MX" sz="1700">
                <a:solidFill>
                  <a:schemeClr val="bg1"/>
                </a:solidFill>
                <a:latin typeface="Aptos" panose="020B0004020202020204" pitchFamily="34" charset="0"/>
                <a:ea typeface="Heebo Light" pitchFamily="34" charset="-122"/>
                <a:cs typeface="Heebo Light" pitchFamily="34" charset="-120"/>
              </a:rPr>
              <a:t>Seguimiento al plan de acción 2028</a:t>
            </a:r>
          </a:p>
          <a:p>
            <a:pPr marL="285750" indent="-285750">
              <a:buFont typeface="Arial" panose="020B0604020202020204" pitchFamily="34" charset="0"/>
              <a:buChar char="•"/>
            </a:pPr>
            <a:r>
              <a:rPr lang="es-MX" sz="1700" b="1">
                <a:solidFill>
                  <a:schemeClr val="bg1"/>
                </a:solidFill>
                <a:latin typeface="Aptos" panose="020B0004020202020204" pitchFamily="34" charset="0"/>
                <a:ea typeface="Heebo Light" pitchFamily="34" charset="-122"/>
                <a:cs typeface="Heebo Light" pitchFamily="34" charset="-120"/>
              </a:rPr>
              <a:t>Tener la solicitud para el SNP</a:t>
            </a:r>
          </a:p>
        </p:txBody>
      </p:sp>
    </p:spTree>
    <p:extLst>
      <p:ext uri="{BB962C8B-B14F-4D97-AF65-F5344CB8AC3E}">
        <p14:creationId xmlns:p14="http://schemas.microsoft.com/office/powerpoint/2010/main" val="99108520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8EB"/>
        </a:solidFill>
        <a:effectLst/>
      </p:bgPr>
    </p:bg>
    <p:spTree>
      <p:nvGrpSpPr>
        <p:cNvPr id="1" name="">
          <a:extLst>
            <a:ext uri="{FF2B5EF4-FFF2-40B4-BE49-F238E27FC236}">
              <a16:creationId xmlns:a16="http://schemas.microsoft.com/office/drawing/2014/main" id="{02DB89FF-5490-6EAC-F314-834A196361CD}"/>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6F162A51-94CD-DA19-728B-2B065DDB3C1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33673" y="3941776"/>
            <a:ext cx="2766942" cy="1795819"/>
          </a:xfrm>
          <a:prstGeom prst="round2DiagRect">
            <a:avLst>
              <a:gd name="adj1" fmla="val 16667"/>
              <a:gd name="adj2" fmla="val 0"/>
            </a:avLst>
          </a:prstGeom>
          <a:ln w="88900" cap="sq">
            <a:solidFill>
              <a:srgbClr val="FFFFFF"/>
            </a:solidFill>
            <a:miter lim="800000"/>
          </a:ln>
          <a:effectLst>
            <a:outerShdw blurRad="184688" sx="102000" sy="102000" algn="ctr" rotWithShape="0">
              <a:prstClr val="black">
                <a:alpha val="12000"/>
              </a:prstClr>
            </a:outerShdw>
          </a:effectLst>
          <a:extLst>
            <a:ext uri="{909E8E84-426E-40DD-AFC4-6F175D3DCCD1}">
              <a14:hiddenFill xmlns:a14="http://schemas.microsoft.com/office/drawing/2010/main">
                <a:solidFill>
                  <a:srgbClr val="FFFFFF"/>
                </a:solidFill>
              </a14:hiddenFill>
            </a:ext>
          </a:extLst>
        </p:spPr>
      </p:pic>
      <p:sp>
        <p:nvSpPr>
          <p:cNvPr id="7" name="CuadroTexto 6">
            <a:extLst>
              <a:ext uri="{FF2B5EF4-FFF2-40B4-BE49-F238E27FC236}">
                <a16:creationId xmlns:a16="http://schemas.microsoft.com/office/drawing/2014/main" id="{236EB340-FA46-2A78-1013-49F49036FC6D}"/>
              </a:ext>
            </a:extLst>
          </p:cNvPr>
          <p:cNvSpPr txBox="1"/>
          <p:nvPr/>
        </p:nvSpPr>
        <p:spPr>
          <a:xfrm>
            <a:off x="1429669" y="5890008"/>
            <a:ext cx="2574951" cy="646331"/>
          </a:xfrm>
          <a:prstGeom prst="rect">
            <a:avLst/>
          </a:prstGeom>
          <a:noFill/>
        </p:spPr>
        <p:txBody>
          <a:bodyPr wrap="square" rtlCol="0">
            <a:spAutoFit/>
          </a:bodyPr>
          <a:lstStyle/>
          <a:p>
            <a:pPr algn="ctr"/>
            <a:r>
              <a:rPr lang="es-MX" b="1">
                <a:solidFill>
                  <a:schemeClr val="accent1"/>
                </a:solidFill>
                <a:latin typeface="Aptos" panose="020B0004020202020204" pitchFamily="34" charset="0"/>
              </a:rPr>
              <a:t>Documentar procesos y mejora continua</a:t>
            </a:r>
          </a:p>
        </p:txBody>
      </p:sp>
      <p:pic>
        <p:nvPicPr>
          <p:cNvPr id="9" name="Imagen 8">
            <a:extLst>
              <a:ext uri="{FF2B5EF4-FFF2-40B4-BE49-F238E27FC236}">
                <a16:creationId xmlns:a16="http://schemas.microsoft.com/office/drawing/2014/main" id="{8CB01240-EDC2-F97C-5456-71C58DF8301F}"/>
              </a:ext>
            </a:extLst>
          </p:cNvPr>
          <p:cNvPicPr>
            <a:picLocks noChangeAspect="1"/>
          </p:cNvPicPr>
          <p:nvPr/>
        </p:nvPicPr>
        <p:blipFill rotWithShape="1">
          <a:blip r:embed="rId3">
            <a:extLst>
              <a:ext uri="{28A0092B-C50C-407E-A947-70E740481C1C}">
                <a14:useLocalDpi xmlns:a14="http://schemas.microsoft.com/office/drawing/2010/main" val="0"/>
              </a:ext>
            </a:extLst>
          </a:blip>
          <a:srcRect b="8963"/>
          <a:stretch/>
        </p:blipFill>
        <p:spPr>
          <a:xfrm>
            <a:off x="8292411" y="1491222"/>
            <a:ext cx="2252201" cy="1671022"/>
          </a:xfrm>
          <a:prstGeom prst="round2DiagRect">
            <a:avLst>
              <a:gd name="adj1" fmla="val 16667"/>
              <a:gd name="adj2" fmla="val 0"/>
            </a:avLst>
          </a:prstGeom>
          <a:ln w="88900" cap="sq">
            <a:solidFill>
              <a:srgbClr val="FFFFFF"/>
            </a:solidFill>
            <a:miter lim="800000"/>
          </a:ln>
          <a:effectLst>
            <a:outerShdw blurRad="184688" sx="102000" sy="102000" algn="ctr" rotWithShape="0">
              <a:prstClr val="black">
                <a:alpha val="12000"/>
              </a:prstClr>
            </a:outerShdw>
          </a:effectLst>
        </p:spPr>
      </p:pic>
      <p:sp>
        <p:nvSpPr>
          <p:cNvPr id="15" name="CuadroTexto 14">
            <a:extLst>
              <a:ext uri="{FF2B5EF4-FFF2-40B4-BE49-F238E27FC236}">
                <a16:creationId xmlns:a16="http://schemas.microsoft.com/office/drawing/2014/main" id="{81B203F7-556B-B8A9-D489-F141BF356E14}"/>
              </a:ext>
            </a:extLst>
          </p:cNvPr>
          <p:cNvSpPr txBox="1"/>
          <p:nvPr/>
        </p:nvSpPr>
        <p:spPr>
          <a:xfrm>
            <a:off x="8076884" y="3333403"/>
            <a:ext cx="2683254" cy="369332"/>
          </a:xfrm>
          <a:prstGeom prst="rect">
            <a:avLst/>
          </a:prstGeom>
          <a:noFill/>
        </p:spPr>
        <p:txBody>
          <a:bodyPr wrap="square" rtlCol="0">
            <a:spAutoFit/>
          </a:bodyPr>
          <a:lstStyle/>
          <a:p>
            <a:pPr algn="ctr"/>
            <a:r>
              <a:rPr lang="es-MX" b="1">
                <a:solidFill>
                  <a:schemeClr val="accent1"/>
                </a:solidFill>
                <a:latin typeface="Aptos" panose="020B0004020202020204" pitchFamily="34" charset="0"/>
              </a:rPr>
              <a:t>Comunicación efectiva</a:t>
            </a:r>
          </a:p>
        </p:txBody>
      </p:sp>
      <p:sp>
        <p:nvSpPr>
          <p:cNvPr id="17" name="CuadroTexto 16">
            <a:extLst>
              <a:ext uri="{FF2B5EF4-FFF2-40B4-BE49-F238E27FC236}">
                <a16:creationId xmlns:a16="http://schemas.microsoft.com/office/drawing/2014/main" id="{203AFB84-719B-EEF8-6CBC-B279A1B1032D}"/>
              </a:ext>
            </a:extLst>
          </p:cNvPr>
          <p:cNvSpPr txBox="1"/>
          <p:nvPr/>
        </p:nvSpPr>
        <p:spPr>
          <a:xfrm>
            <a:off x="8251172" y="5890008"/>
            <a:ext cx="2334679" cy="646331"/>
          </a:xfrm>
          <a:prstGeom prst="rect">
            <a:avLst/>
          </a:prstGeom>
          <a:noFill/>
        </p:spPr>
        <p:txBody>
          <a:bodyPr wrap="square" rtlCol="0">
            <a:spAutoFit/>
          </a:bodyPr>
          <a:lstStyle/>
          <a:p>
            <a:pPr algn="ctr"/>
            <a:r>
              <a:rPr lang="es-MX" b="1">
                <a:solidFill>
                  <a:schemeClr val="accent1"/>
                </a:solidFill>
                <a:latin typeface="Aptos" panose="020B0004020202020204" pitchFamily="34" charset="0"/>
              </a:rPr>
              <a:t>Trabajo en equipo y toma de decisiones</a:t>
            </a:r>
          </a:p>
        </p:txBody>
      </p:sp>
      <p:pic>
        <p:nvPicPr>
          <p:cNvPr id="18" name="Imagen 17">
            <a:extLst>
              <a:ext uri="{FF2B5EF4-FFF2-40B4-BE49-F238E27FC236}">
                <a16:creationId xmlns:a16="http://schemas.microsoft.com/office/drawing/2014/main" id="{B6428402-D389-71C4-C5A2-E2F11834997C}"/>
              </a:ext>
            </a:extLst>
          </p:cNvPr>
          <p:cNvPicPr>
            <a:picLocks noChangeAspect="1"/>
          </p:cNvPicPr>
          <p:nvPr/>
        </p:nvPicPr>
        <p:blipFill rotWithShape="1">
          <a:blip r:embed="rId4">
            <a:extLst>
              <a:ext uri="{28A0092B-C50C-407E-A947-70E740481C1C}">
                <a14:useLocalDpi xmlns:a14="http://schemas.microsoft.com/office/drawing/2010/main" val="0"/>
              </a:ext>
            </a:extLst>
          </a:blip>
          <a:srcRect t="9260" b="9629"/>
          <a:stretch/>
        </p:blipFill>
        <p:spPr>
          <a:xfrm>
            <a:off x="1330009" y="1468810"/>
            <a:ext cx="2774270" cy="1548012"/>
          </a:xfrm>
          <a:prstGeom prst="round2DiagRect">
            <a:avLst>
              <a:gd name="adj1" fmla="val 16667"/>
              <a:gd name="adj2" fmla="val 0"/>
            </a:avLst>
          </a:prstGeom>
          <a:ln w="88900" cap="sq">
            <a:solidFill>
              <a:srgbClr val="FFFFFF"/>
            </a:solidFill>
            <a:miter lim="800000"/>
          </a:ln>
          <a:effectLst>
            <a:outerShdw blurRad="184688" sx="102000" sy="102000" algn="ctr" rotWithShape="0">
              <a:prstClr val="black">
                <a:alpha val="12000"/>
              </a:prstClr>
            </a:outerShdw>
          </a:effectLst>
        </p:spPr>
      </p:pic>
      <p:sp>
        <p:nvSpPr>
          <p:cNvPr id="19" name="CuadroTexto 18">
            <a:extLst>
              <a:ext uri="{FF2B5EF4-FFF2-40B4-BE49-F238E27FC236}">
                <a16:creationId xmlns:a16="http://schemas.microsoft.com/office/drawing/2014/main" id="{F3347474-87A4-C82F-A849-888A1F169C43}"/>
              </a:ext>
            </a:extLst>
          </p:cNvPr>
          <p:cNvSpPr txBox="1"/>
          <p:nvPr/>
        </p:nvSpPr>
        <p:spPr>
          <a:xfrm>
            <a:off x="1333673" y="3117707"/>
            <a:ext cx="2766942" cy="646331"/>
          </a:xfrm>
          <a:prstGeom prst="rect">
            <a:avLst/>
          </a:prstGeom>
          <a:noFill/>
        </p:spPr>
        <p:txBody>
          <a:bodyPr wrap="square" rtlCol="0">
            <a:spAutoFit/>
          </a:bodyPr>
          <a:lstStyle/>
          <a:p>
            <a:pPr algn="ctr"/>
            <a:r>
              <a:rPr lang="es-MX" b="1">
                <a:solidFill>
                  <a:schemeClr val="accent1"/>
                </a:solidFill>
                <a:latin typeface="Aptos" panose="020B0004020202020204" pitchFamily="34" charset="0"/>
              </a:rPr>
              <a:t>Siempre tener una Actitud Positiva</a:t>
            </a:r>
          </a:p>
        </p:txBody>
      </p:sp>
      <p:pic>
        <p:nvPicPr>
          <p:cNvPr id="21" name="Imagen 20">
            <a:extLst>
              <a:ext uri="{FF2B5EF4-FFF2-40B4-BE49-F238E27FC236}">
                <a16:creationId xmlns:a16="http://schemas.microsoft.com/office/drawing/2014/main" id="{5204E1A9-ECB5-F674-230A-C66C508891A5}"/>
              </a:ext>
            </a:extLst>
          </p:cNvPr>
          <p:cNvPicPr>
            <a:picLocks noChangeAspect="1"/>
          </p:cNvPicPr>
          <p:nvPr/>
        </p:nvPicPr>
        <p:blipFill>
          <a:blip r:embed="rId5"/>
          <a:stretch>
            <a:fillRect/>
          </a:stretch>
        </p:blipFill>
        <p:spPr>
          <a:xfrm>
            <a:off x="5258996" y="2350036"/>
            <a:ext cx="1966732" cy="1966733"/>
          </a:xfrm>
          <a:prstGeom prst="round2DiagRect">
            <a:avLst>
              <a:gd name="adj1" fmla="val 16667"/>
              <a:gd name="adj2" fmla="val 0"/>
            </a:avLst>
          </a:prstGeom>
          <a:ln w="88900" cap="sq">
            <a:solidFill>
              <a:srgbClr val="FFFFFF"/>
            </a:solidFill>
            <a:miter lim="800000"/>
          </a:ln>
          <a:effectLst>
            <a:outerShdw blurRad="184688" sx="102000" sy="102000" algn="ctr" rotWithShape="0">
              <a:prstClr val="black">
                <a:alpha val="12000"/>
              </a:prstClr>
            </a:outerShdw>
          </a:effectLst>
        </p:spPr>
      </p:pic>
      <p:sp>
        <p:nvSpPr>
          <p:cNvPr id="22" name="CuadroTexto 21">
            <a:extLst>
              <a:ext uri="{FF2B5EF4-FFF2-40B4-BE49-F238E27FC236}">
                <a16:creationId xmlns:a16="http://schemas.microsoft.com/office/drawing/2014/main" id="{C3D157A7-2EAD-E081-2C00-CEA265EE55CB}"/>
              </a:ext>
            </a:extLst>
          </p:cNvPr>
          <p:cNvSpPr txBox="1"/>
          <p:nvPr/>
        </p:nvSpPr>
        <p:spPr>
          <a:xfrm>
            <a:off x="5359029" y="4555534"/>
            <a:ext cx="1766666" cy="369332"/>
          </a:xfrm>
          <a:prstGeom prst="rect">
            <a:avLst/>
          </a:prstGeom>
          <a:noFill/>
        </p:spPr>
        <p:txBody>
          <a:bodyPr wrap="square" rtlCol="0">
            <a:spAutoFit/>
          </a:bodyPr>
          <a:lstStyle/>
          <a:p>
            <a:pPr algn="ctr"/>
            <a:r>
              <a:rPr lang="es-MX" b="1">
                <a:solidFill>
                  <a:schemeClr val="accent1"/>
                </a:solidFill>
                <a:latin typeface="Aptos" panose="020B0004020202020204" pitchFamily="34" charset="0"/>
              </a:rPr>
              <a:t>Seguimiento</a:t>
            </a:r>
          </a:p>
        </p:txBody>
      </p:sp>
      <p:pic>
        <p:nvPicPr>
          <p:cNvPr id="24" name="Imagen 23">
            <a:extLst>
              <a:ext uri="{FF2B5EF4-FFF2-40B4-BE49-F238E27FC236}">
                <a16:creationId xmlns:a16="http://schemas.microsoft.com/office/drawing/2014/main" id="{23B5921D-0674-0A0C-230F-555E3BCE5C1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524055" y="3941776"/>
            <a:ext cx="1788912" cy="1795819"/>
          </a:xfrm>
          <a:prstGeom prst="round2DiagRect">
            <a:avLst>
              <a:gd name="adj1" fmla="val 16667"/>
              <a:gd name="adj2" fmla="val 0"/>
            </a:avLst>
          </a:prstGeom>
          <a:ln w="88900" cap="sq">
            <a:solidFill>
              <a:srgbClr val="FFFFFF"/>
            </a:solidFill>
            <a:miter lim="800000"/>
          </a:ln>
          <a:effectLst>
            <a:outerShdw blurRad="184688" sx="102000" sy="102000" algn="ctr" rotWithShape="0">
              <a:prstClr val="black">
                <a:alpha val="12000"/>
              </a:prstClr>
            </a:outerShdw>
          </a:effectLst>
        </p:spPr>
      </p:pic>
      <p:sp>
        <p:nvSpPr>
          <p:cNvPr id="5" name="Text Placeholder 41">
            <a:extLst>
              <a:ext uri="{FF2B5EF4-FFF2-40B4-BE49-F238E27FC236}">
                <a16:creationId xmlns:a16="http://schemas.microsoft.com/office/drawing/2014/main" id="{6AFB471B-E53A-E087-A15B-F8188119B4D1}"/>
              </a:ext>
            </a:extLst>
          </p:cNvPr>
          <p:cNvSpPr txBox="1">
            <a:spLocks/>
          </p:cNvSpPr>
          <p:nvPr/>
        </p:nvSpPr>
        <p:spPr>
          <a:xfrm>
            <a:off x="1585554" y="529554"/>
            <a:ext cx="9020892" cy="568337"/>
          </a:xfrm>
          <a:prstGeom prst="rect">
            <a:avLst/>
          </a:prstGeom>
        </p:spPr>
        <p:txBody>
          <a:bodyPr wrap="none">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8389">
              <a:lnSpc>
                <a:spcPct val="80000"/>
              </a:lnSpc>
              <a:spcBef>
                <a:spcPts val="501"/>
              </a:spcBef>
              <a:buNone/>
            </a:pPr>
            <a:r>
              <a:rPr lang="es-ES_tradnl" sz="4000" noProof="1">
                <a:solidFill>
                  <a:srgbClr val="A57E2C"/>
                </a:solidFill>
                <a:latin typeface="Aptos" panose="020B0004020202020204" pitchFamily="34" charset="0"/>
              </a:rPr>
              <a:t>Forma de trabajar 2026-2028</a:t>
            </a:r>
          </a:p>
        </p:txBody>
      </p:sp>
    </p:spTree>
    <p:extLst>
      <p:ext uri="{BB962C8B-B14F-4D97-AF65-F5344CB8AC3E}">
        <p14:creationId xmlns:p14="http://schemas.microsoft.com/office/powerpoint/2010/main" val="3009918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500"/>
                                        <p:tgtEl>
                                          <p:spTgt spid="2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500"/>
                                        <p:tgtEl>
                                          <p:spTgt spid="1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500"/>
                                        <p:tgtEl>
                                          <p:spTgt spid="18"/>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500"/>
                                        <p:tgtEl>
                                          <p:spTgt spid="19"/>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500"/>
                                        <p:tgtEl>
                                          <p:spTgt spid="21"/>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fade">
                                      <p:cBhvr>
                                        <p:cTn id="5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5" grpId="0"/>
      <p:bldP spid="17" grpId="0"/>
      <p:bldP spid="19" grpId="0"/>
      <p:bldP spid="22" grpId="0"/>
    </p:bldLst>
  </p:timing>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Marcador de posición de imagen 2">
            <a:extLst>
              <a:ext uri="{FF2B5EF4-FFF2-40B4-BE49-F238E27FC236}">
                <a16:creationId xmlns:a16="http://schemas.microsoft.com/office/drawing/2014/main" id="{EDF276F1-99BF-988A-C494-9379D7B2A684}"/>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r="67148"/>
          <a:stretch>
            <a:fillRect/>
          </a:stretch>
        </p:blipFill>
        <p:spPr>
          <a:xfrm>
            <a:off x="0" y="0"/>
            <a:ext cx="3982065" cy="6858000"/>
          </a:xfrm>
          <a:custGeom>
            <a:avLst/>
            <a:gdLst>
              <a:gd name="connsiteX0" fmla="*/ 0 w 3982065"/>
              <a:gd name="connsiteY0" fmla="*/ 0 h 6858000"/>
              <a:gd name="connsiteX1" fmla="*/ 3982065 w 3982065"/>
              <a:gd name="connsiteY1" fmla="*/ 0 h 6858000"/>
              <a:gd name="connsiteX2" fmla="*/ 3982065 w 3982065"/>
              <a:gd name="connsiteY2" fmla="*/ 6858000 h 6858000"/>
              <a:gd name="connsiteX3" fmla="*/ 0 w 398206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982065" h="6858000">
                <a:moveTo>
                  <a:pt x="0" y="0"/>
                </a:moveTo>
                <a:lnTo>
                  <a:pt x="3982065" y="0"/>
                </a:lnTo>
                <a:lnTo>
                  <a:pt x="3982065" y="6858000"/>
                </a:lnTo>
                <a:lnTo>
                  <a:pt x="0" y="6858000"/>
                </a:lnTo>
                <a:close/>
              </a:path>
            </a:pathLst>
          </a:custGeom>
          <a:solidFill>
            <a:srgbClr val="001F60">
              <a:lumMod val="10000"/>
              <a:lumOff val="90000"/>
            </a:srgbClr>
          </a:solidFill>
        </p:spPr>
      </p:pic>
      <p:sp>
        <p:nvSpPr>
          <p:cNvPr id="13" name="Freeform: Shape 12">
            <a:extLst>
              <a:ext uri="{FF2B5EF4-FFF2-40B4-BE49-F238E27FC236}">
                <a16:creationId xmlns:a16="http://schemas.microsoft.com/office/drawing/2014/main" id="{596036F1-8610-0959-A1AD-C6DBA89BCCBE}"/>
              </a:ext>
            </a:extLst>
          </p:cNvPr>
          <p:cNvSpPr/>
          <p:nvPr/>
        </p:nvSpPr>
        <p:spPr>
          <a:xfrm flipV="1">
            <a:off x="2562071" y="0"/>
            <a:ext cx="9629929" cy="6858000"/>
          </a:xfrm>
          <a:custGeom>
            <a:avLst/>
            <a:gdLst>
              <a:gd name="connsiteX0" fmla="*/ 0 w 9629929"/>
              <a:gd name="connsiteY0" fmla="*/ 0 h 6858000"/>
              <a:gd name="connsiteX1" fmla="*/ 2562069 w 9629929"/>
              <a:gd name="connsiteY1" fmla="*/ 0 h 6858000"/>
              <a:gd name="connsiteX2" fmla="*/ 7067858 w 9629929"/>
              <a:gd name="connsiteY2" fmla="*/ 0 h 6858000"/>
              <a:gd name="connsiteX3" fmla="*/ 9629929 w 9629929"/>
              <a:gd name="connsiteY3" fmla="*/ 0 h 6858000"/>
              <a:gd name="connsiteX4" fmla="*/ 9629929 w 9629929"/>
              <a:gd name="connsiteY4" fmla="*/ 6858000 h 6858000"/>
              <a:gd name="connsiteX5" fmla="*/ 7067858 w 9629929"/>
              <a:gd name="connsiteY5" fmla="*/ 6858000 h 6858000"/>
              <a:gd name="connsiteX6" fmla="*/ 2562069 w 9629929"/>
              <a:gd name="connsiteY6" fmla="*/ 6858000 h 6858000"/>
              <a:gd name="connsiteX7" fmla="*/ 0 w 9629929"/>
              <a:gd name="connsiteY7" fmla="*/ 6858000 h 6858000"/>
              <a:gd name="connsiteX8" fmla="*/ 0 w 9629929"/>
              <a:gd name="connsiteY8" fmla="*/ 6226043 h 6858000"/>
              <a:gd name="connsiteX9" fmla="*/ 1178000 w 9629929"/>
              <a:gd name="connsiteY9" fmla="*/ 5048044 h 6858000"/>
              <a:gd name="connsiteX10" fmla="*/ 0 w 9629929"/>
              <a:gd name="connsiteY10" fmla="*/ 387004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9929" h="6858000">
                <a:moveTo>
                  <a:pt x="0" y="0"/>
                </a:moveTo>
                <a:lnTo>
                  <a:pt x="2562069" y="0"/>
                </a:lnTo>
                <a:lnTo>
                  <a:pt x="7067858" y="0"/>
                </a:lnTo>
                <a:lnTo>
                  <a:pt x="9629929" y="0"/>
                </a:lnTo>
                <a:lnTo>
                  <a:pt x="9629929" y="6858000"/>
                </a:lnTo>
                <a:lnTo>
                  <a:pt x="7067858" y="6858000"/>
                </a:lnTo>
                <a:lnTo>
                  <a:pt x="2562069" y="6858000"/>
                </a:lnTo>
                <a:lnTo>
                  <a:pt x="0" y="6858000"/>
                </a:lnTo>
                <a:lnTo>
                  <a:pt x="0" y="6226043"/>
                </a:lnTo>
                <a:cubicBezTo>
                  <a:pt x="0" y="5575453"/>
                  <a:pt x="527409" y="5048044"/>
                  <a:pt x="1178000" y="5048044"/>
                </a:cubicBezTo>
                <a:cubicBezTo>
                  <a:pt x="527409" y="5048044"/>
                  <a:pt x="0" y="4520635"/>
                  <a:pt x="0" y="3870044"/>
                </a:cubicBez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s-MX" noProof="0">
              <a:latin typeface="Aptos" panose="020B0004020202020204" pitchFamily="34" charset="0"/>
            </a:endParaRPr>
          </a:p>
        </p:txBody>
      </p:sp>
      <p:sp>
        <p:nvSpPr>
          <p:cNvPr id="18" name="TextBox 17">
            <a:extLst>
              <a:ext uri="{FF2B5EF4-FFF2-40B4-BE49-F238E27FC236}">
                <a16:creationId xmlns:a16="http://schemas.microsoft.com/office/drawing/2014/main" id="{CF1F6F37-7DBB-1427-A2F7-0FAD7A17F591}"/>
              </a:ext>
            </a:extLst>
          </p:cNvPr>
          <p:cNvSpPr txBox="1"/>
          <p:nvPr/>
        </p:nvSpPr>
        <p:spPr>
          <a:xfrm>
            <a:off x="3310159" y="2274838"/>
            <a:ext cx="5202777" cy="2308324"/>
          </a:xfrm>
          <a:prstGeom prst="rect">
            <a:avLst/>
          </a:prstGeom>
          <a:noFill/>
        </p:spPr>
        <p:txBody>
          <a:bodyPr wrap="square" rtlCol="0">
            <a:spAutoFit/>
          </a:bodyPr>
          <a:lstStyle/>
          <a:p>
            <a:r>
              <a:rPr lang="es-MX" sz="7200" noProof="0">
                <a:solidFill>
                  <a:schemeClr val="bg1"/>
                </a:solidFill>
                <a:latin typeface="Aptos" panose="020B0004020202020204" pitchFamily="34" charset="0"/>
              </a:rPr>
              <a:t>Gracias por su atención.</a:t>
            </a:r>
          </a:p>
        </p:txBody>
      </p:sp>
      <p:sp>
        <p:nvSpPr>
          <p:cNvPr id="22" name="TextBox 21">
            <a:extLst>
              <a:ext uri="{FF2B5EF4-FFF2-40B4-BE49-F238E27FC236}">
                <a16:creationId xmlns:a16="http://schemas.microsoft.com/office/drawing/2014/main" id="{825A6C06-2BF1-2F4D-15A2-5E568B824C4F}"/>
              </a:ext>
            </a:extLst>
          </p:cNvPr>
          <p:cNvSpPr txBox="1"/>
          <p:nvPr/>
        </p:nvSpPr>
        <p:spPr>
          <a:xfrm>
            <a:off x="8355093" y="442822"/>
            <a:ext cx="3098007" cy="307777"/>
          </a:xfrm>
          <a:prstGeom prst="rect">
            <a:avLst/>
          </a:prstGeom>
          <a:noFill/>
        </p:spPr>
        <p:txBody>
          <a:bodyPr wrap="square" rtlCol="0">
            <a:spAutoFit/>
          </a:bodyPr>
          <a:lstStyle/>
          <a:p>
            <a:pPr algn="r"/>
            <a:r>
              <a:rPr lang="es-MX" sz="1400" noProof="0">
                <a:solidFill>
                  <a:schemeClr val="bg1"/>
                </a:solidFill>
                <a:latin typeface="Aptos" panose="020B0004020202020204" pitchFamily="34" charset="0"/>
              </a:rPr>
              <a:t>posgrados.uaa.mx</a:t>
            </a:r>
          </a:p>
        </p:txBody>
      </p:sp>
      <p:sp>
        <p:nvSpPr>
          <p:cNvPr id="8" name="TextBox 3">
            <a:extLst>
              <a:ext uri="{FF2B5EF4-FFF2-40B4-BE49-F238E27FC236}">
                <a16:creationId xmlns:a16="http://schemas.microsoft.com/office/drawing/2014/main" id="{DF751CF8-C5CB-1897-4DF9-16E28E4CB25B}"/>
              </a:ext>
            </a:extLst>
          </p:cNvPr>
          <p:cNvSpPr txBox="1"/>
          <p:nvPr/>
        </p:nvSpPr>
        <p:spPr>
          <a:xfrm>
            <a:off x="3338159" y="5581498"/>
            <a:ext cx="5361134" cy="307777"/>
          </a:xfrm>
          <a:prstGeom prst="rect">
            <a:avLst/>
          </a:prstGeom>
          <a:noFill/>
        </p:spPr>
        <p:txBody>
          <a:bodyPr wrap="square" rtlCol="0">
            <a:spAutoFit/>
          </a:bodyPr>
          <a:lstStyle/>
          <a:p>
            <a:r>
              <a:rPr lang="es-MX" sz="1400">
                <a:solidFill>
                  <a:schemeClr val="bg1"/>
                </a:solidFill>
                <a:latin typeface="Aptos" panose="020B0004020202020204" pitchFamily="34" charset="0"/>
              </a:rPr>
              <a:t>UAA </a:t>
            </a:r>
            <a:r>
              <a:rPr lang="es-MX" sz="1400">
                <a:solidFill>
                  <a:schemeClr val="accent1">
                    <a:lumMod val="50000"/>
                    <a:lumOff val="50000"/>
                  </a:schemeClr>
                </a:solidFill>
                <a:latin typeface="Aptos" panose="020B0004020202020204" pitchFamily="34" charset="0"/>
              </a:rPr>
              <a:t>|</a:t>
            </a:r>
            <a:r>
              <a:rPr lang="es-MX" sz="1400">
                <a:solidFill>
                  <a:schemeClr val="bg1"/>
                </a:solidFill>
                <a:latin typeface="Aptos" panose="020B0004020202020204" pitchFamily="34" charset="0"/>
              </a:rPr>
              <a:t>  DGIP </a:t>
            </a:r>
            <a:r>
              <a:rPr lang="es-MX" sz="1400">
                <a:solidFill>
                  <a:schemeClr val="accent1">
                    <a:lumMod val="50000"/>
                    <a:lumOff val="50000"/>
                  </a:schemeClr>
                </a:solidFill>
                <a:latin typeface="Aptos" panose="020B0004020202020204" pitchFamily="34" charset="0"/>
              </a:rPr>
              <a:t>|</a:t>
            </a:r>
            <a:r>
              <a:rPr lang="es-MX" sz="1400">
                <a:solidFill>
                  <a:schemeClr val="bg1"/>
                </a:solidFill>
                <a:latin typeface="Aptos" panose="020B0004020202020204" pitchFamily="34" charset="0"/>
              </a:rPr>
              <a:t> Departamento </a:t>
            </a:r>
            <a:r>
              <a:rPr lang="es-MX" sz="1400" noProof="0">
                <a:solidFill>
                  <a:schemeClr val="bg1"/>
                </a:solidFill>
                <a:latin typeface="Aptos" panose="020B0004020202020204" pitchFamily="34" charset="0"/>
              </a:rPr>
              <a:t>de Apoyo al Posgrado</a:t>
            </a:r>
          </a:p>
        </p:txBody>
      </p:sp>
      <p:pic>
        <p:nvPicPr>
          <p:cNvPr id="9" name="Gráfico 8">
            <a:extLst>
              <a:ext uri="{FF2B5EF4-FFF2-40B4-BE49-F238E27FC236}">
                <a16:creationId xmlns:a16="http://schemas.microsoft.com/office/drawing/2014/main" id="{147D9FED-C09A-C4F8-5D82-CEF3933A9B1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355093" y="2600944"/>
            <a:ext cx="2982096" cy="3751680"/>
          </a:xfrm>
          <a:prstGeom prst="rect">
            <a:avLst/>
          </a:prstGeom>
        </p:spPr>
      </p:pic>
    </p:spTree>
    <p:extLst>
      <p:ext uri="{BB962C8B-B14F-4D97-AF65-F5344CB8AC3E}">
        <p14:creationId xmlns:p14="http://schemas.microsoft.com/office/powerpoint/2010/main" val="70592993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Kotak Teks 2">
            <a:extLst>
              <a:ext uri="{FF2B5EF4-FFF2-40B4-BE49-F238E27FC236}">
                <a16:creationId xmlns:a16="http://schemas.microsoft.com/office/drawing/2014/main" id="{67FEF5C2-6A3B-B3B2-C7FC-B066BB82554B}"/>
              </a:ext>
            </a:extLst>
          </p:cNvPr>
          <p:cNvSpPr txBox="1"/>
          <p:nvPr/>
        </p:nvSpPr>
        <p:spPr>
          <a:xfrm>
            <a:off x="2937668" y="3044280"/>
            <a:ext cx="6316665" cy="769441"/>
          </a:xfrm>
          <a:prstGeom prst="rect">
            <a:avLst/>
          </a:prstGeom>
          <a:noFill/>
        </p:spPr>
        <p:txBody>
          <a:bodyPr wrap="square">
            <a:spAutoFit/>
          </a:bodyPr>
          <a:lstStyle/>
          <a:p>
            <a:pPr algn="ctr"/>
            <a:r>
              <a:rPr lang="es-ES_tradnl" sz="4400" noProof="0">
                <a:solidFill>
                  <a:srgbClr val="FFC000"/>
                </a:solidFill>
                <a:latin typeface="+mj-lt"/>
              </a:rPr>
              <a:t>Comentarios</a:t>
            </a:r>
            <a:endParaRPr lang="es-ES_tradnl" sz="4400">
              <a:solidFill>
                <a:schemeClr val="bg1"/>
              </a:solidFill>
              <a:latin typeface="+mj-lt"/>
            </a:endParaRPr>
          </a:p>
        </p:txBody>
      </p:sp>
    </p:spTree>
    <p:extLst>
      <p:ext uri="{BB962C8B-B14F-4D97-AF65-F5344CB8AC3E}">
        <p14:creationId xmlns:p14="http://schemas.microsoft.com/office/powerpoint/2010/main" val="287882062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EBF2FF"/>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868680" y="715963"/>
            <a:ext cx="9427845" cy="641350"/>
          </a:xfrm>
          <a:prstGeom prst="rect">
            <a:avLst/>
          </a:prstGeom>
        </p:spPr>
        <p:txBody>
          <a:bodyPr lIns="0" tIns="0" rIns="0" bIns="0"/>
          <a:lstStyle/>
          <a:p>
            <a:r>
              <a:rPr lang="es-MX" noProof="1">
                <a:solidFill>
                  <a:schemeClr val="accent1"/>
                </a:solidFill>
              </a:rPr>
              <a:t>Referencias</a:t>
            </a:r>
          </a:p>
        </p:txBody>
      </p:sp>
      <p:sp>
        <p:nvSpPr>
          <p:cNvPr id="3" name="TextBox 2"/>
          <p:cNvSpPr txBox="1"/>
          <p:nvPr/>
        </p:nvSpPr>
        <p:spPr>
          <a:xfrm>
            <a:off x="868680" y="1600200"/>
            <a:ext cx="10332720" cy="2811026"/>
          </a:xfrm>
          <a:prstGeom prst="rect">
            <a:avLst/>
          </a:prstGeom>
          <a:noFill/>
        </p:spPr>
        <p:txBody>
          <a:bodyPr wrap="square" lIns="0" tIns="0" rIns="0" bIns="0">
            <a:spAutoFit/>
          </a:bodyPr>
          <a:lstStyle/>
          <a:p>
            <a:pPr>
              <a:spcAft>
                <a:spcPts val="200"/>
              </a:spcAft>
            </a:pPr>
            <a:r>
              <a:rPr lang="es-MX" sz="1600">
                <a:solidFill>
                  <a:schemeClr val="accent1"/>
                </a:solidFill>
              </a:rPr>
              <a:t>Universidad Autónoma de Aguascalientes. (2024a, 25 de octubre). </a:t>
            </a:r>
            <a:r>
              <a:rPr lang="es-MX" sz="1600" i="1">
                <a:solidFill>
                  <a:schemeClr val="accent1"/>
                </a:solidFill>
              </a:rPr>
              <a:t>Plan de desarrollo institucional 2025-2033 (DI-PL-NO-35, actualización 03).</a:t>
            </a:r>
            <a:r>
              <a:rPr lang="es-MX" sz="1600">
                <a:solidFill>
                  <a:schemeClr val="accent1"/>
                </a:solidFill>
              </a:rPr>
              <a:t> https://www.uaa.mx/portal/wp-content/uploads/2024/11/Plan-de-Desarrollo-Institucional.pdf</a:t>
            </a:r>
          </a:p>
          <a:p>
            <a:pPr>
              <a:spcAft>
                <a:spcPts val="200"/>
              </a:spcAft>
            </a:pPr>
            <a:endParaRPr lang="es-MX" sz="1600">
              <a:solidFill>
                <a:schemeClr val="accent1"/>
              </a:solidFill>
            </a:endParaRPr>
          </a:p>
          <a:p>
            <a:pPr>
              <a:spcAft>
                <a:spcPts val="200"/>
              </a:spcAft>
            </a:pPr>
            <a:r>
              <a:rPr lang="es-MX" sz="1600">
                <a:solidFill>
                  <a:schemeClr val="accent1"/>
                </a:solidFill>
              </a:rPr>
              <a:t>Universidad Autónoma de Aguascalientes. (2024b, 1 de noviembre). </a:t>
            </a:r>
            <a:r>
              <a:rPr lang="es-MX" sz="1600" i="1">
                <a:solidFill>
                  <a:schemeClr val="accent1"/>
                </a:solidFill>
              </a:rPr>
              <a:t>Reglamento general de posgrado de la Universidad Autónoma de Aguascalientes </a:t>
            </a:r>
            <a:r>
              <a:rPr lang="es-MX" sz="1600">
                <a:solidFill>
                  <a:schemeClr val="accent1"/>
                </a:solidFill>
              </a:rPr>
              <a:t>(DI-PL-NO-592, actualización 01). https://docsgc.uaa.mx/descarga/index.php?archivo=5DDC304D06C7659DD78CAD070E674CA4</a:t>
            </a:r>
          </a:p>
          <a:p>
            <a:pPr>
              <a:spcAft>
                <a:spcPts val="200"/>
              </a:spcAft>
            </a:pPr>
            <a:endParaRPr lang="es-MX" sz="1600">
              <a:solidFill>
                <a:schemeClr val="accent1"/>
              </a:solidFill>
            </a:endParaRPr>
          </a:p>
          <a:p>
            <a:pPr>
              <a:spcAft>
                <a:spcPts val="200"/>
              </a:spcAft>
            </a:pPr>
            <a:r>
              <a:rPr lang="es-MX" sz="1600">
                <a:solidFill>
                  <a:schemeClr val="accent1"/>
                </a:solidFill>
              </a:rPr>
              <a:t>Universidad Autónoma de Aguascalientes. (2025, 8 de octubre). </a:t>
            </a:r>
            <a:r>
              <a:rPr lang="es-MX" sz="1600" i="1">
                <a:solidFill>
                  <a:schemeClr val="accent1"/>
                </a:solidFill>
              </a:rPr>
              <a:t>Estatuto de la Ley Orgánica de la Universidad Autónoma de Aguascalientes</a:t>
            </a:r>
            <a:r>
              <a:rPr lang="es-MX" sz="1600">
                <a:solidFill>
                  <a:schemeClr val="accent1"/>
                </a:solidFill>
              </a:rPr>
              <a:t> (DI-PL-NO-01, actualización 18). https://www.uaa.mx/consejo/wp-content/uploads/2025/10/DI-PL-NO-01-18.pdf</a:t>
            </a:r>
          </a:p>
        </p:txBody>
      </p:sp>
    </p:spTree>
  </p:cSld>
  <p:clrMapOvr>
    <a:masterClrMapping/>
  </p:clrMapOvr>
</p:sld>
</file>

<file path=ppt/theme/theme1.xml><?xml version="1.0" encoding="utf-8"?>
<a:theme xmlns:a="http://schemas.openxmlformats.org/drawingml/2006/main" name="Office Theme">
  <a:themeElements>
    <a:clrScheme name="UAA">
      <a:dk1>
        <a:srgbClr val="000000"/>
      </a:dk1>
      <a:lt1>
        <a:srgbClr val="FFFFFF"/>
      </a:lt1>
      <a:dk2>
        <a:srgbClr val="000000"/>
      </a:dk2>
      <a:lt2>
        <a:srgbClr val="FFFFFF"/>
      </a:lt2>
      <a:accent1>
        <a:srgbClr val="001F60"/>
      </a:accent1>
      <a:accent2>
        <a:srgbClr val="D50037"/>
      </a:accent2>
      <a:accent3>
        <a:srgbClr val="FFA300"/>
      </a:accent3>
      <a:accent4>
        <a:srgbClr val="B3B3CD"/>
      </a:accent4>
      <a:accent5>
        <a:srgbClr val="B30021"/>
      </a:accent5>
      <a:accent6>
        <a:srgbClr val="050E1E"/>
      </a:accent6>
      <a:hlink>
        <a:srgbClr val="0051FF"/>
      </a:hlink>
      <a:folHlink>
        <a:srgbClr val="4D86FF"/>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Empty">
  <a:themeElements>
    <a:clrScheme name="UAA">
      <a:dk1>
        <a:srgbClr val="000000"/>
      </a:dk1>
      <a:lt1>
        <a:srgbClr val="FFFFFF"/>
      </a:lt1>
      <a:dk2>
        <a:srgbClr val="000000"/>
      </a:dk2>
      <a:lt2>
        <a:srgbClr val="FFFFFF"/>
      </a:lt2>
      <a:accent1>
        <a:srgbClr val="001F60"/>
      </a:accent1>
      <a:accent2>
        <a:srgbClr val="D50037"/>
      </a:accent2>
      <a:accent3>
        <a:srgbClr val="FFA300"/>
      </a:accent3>
      <a:accent4>
        <a:srgbClr val="B3B3CD"/>
      </a:accent4>
      <a:accent5>
        <a:srgbClr val="B30021"/>
      </a:accent5>
      <a:accent6>
        <a:srgbClr val="050E1E"/>
      </a:accent6>
      <a:hlink>
        <a:srgbClr val="0051FF"/>
      </a:hlink>
      <a:folHlink>
        <a:srgbClr val="4D86FF"/>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3" Type="http://schemas.microsoft.com/office/2011/relationships/webextension" Target="webextension3.xml"/><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 dockstate="right" visibility="0" width="350" row="0">
    <wetp:webextensionref xmlns:r="http://schemas.openxmlformats.org/officeDocument/2006/relationships" r:id="rId2"/>
  </wetp:taskpane>
  <wetp:taskpane dockstate="right" visibility="0" width="350" row="0">
    <wetp:webextensionref xmlns:r="http://schemas.openxmlformats.org/officeDocument/2006/relationships" r:id="rId3"/>
  </wetp:taskpane>
</wetp:taskpanes>
</file>

<file path=ppt/webextensions/webextension1.xml><?xml version="1.0" encoding="utf-8"?>
<we:webextension xmlns:we="http://schemas.microsoft.com/office/webextensions/webextension/2010/11" id="{218A2C95-9700-C644-B015-EBE5DB537EDE}">
  <we:reference id="6a7bd4f3-0563-43af-8c08-79110eebdff6" version="1.1.4.0" store="EXCatalog" storeType="EXCatalog"/>
  <we:alternateReferences>
    <we:reference id="WA104381155" version="1.1.4.0" store="es-MX"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9BAC13FE-4BB1-5A4E-B4D4-95D355397325}">
  <we:reference id="wa200010001" version="1.0.0.0" store="en-US" storeType="OMEX"/>
  <we:alternateReferences>
    <we:reference id="WA200010001" version="1.0.0.0" store="" storeType="OMEX"/>
  </we:alternateReferences>
  <we:properties/>
  <we:bindings/>
  <we:snapshot xmlns:r="http://schemas.openxmlformats.org/officeDocument/2006/relationships"/>
</we:webextension>
</file>

<file path=ppt/webextensions/webextension3.xml><?xml version="1.0" encoding="utf-8"?>
<we:webextension xmlns:we="http://schemas.microsoft.com/office/webextensions/webextension/2010/11" id="{FDB0A46A-580B-0B49-961E-F56AA20B47F2}">
  <we:reference id="ec75510c-17ee-4a9f-ace0-62bbcae56d7a" version="1.0.0.0" store="EXCatalog" storeType="EXCatalog"/>
  <we:alternateReferences>
    <we:reference id="WA200000094" version="1.0.0.0" store="es-MX"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11</TotalTime>
  <Words>4664</Words>
  <Application>Microsoft Macintosh PowerPoint</Application>
  <PresentationFormat>Panorámica</PresentationFormat>
  <Paragraphs>551</Paragraphs>
  <Slides>54</Slides>
  <Notes>11</Notes>
  <HiddenSlides>0</HiddenSlides>
  <MMClips>0</MMClips>
  <ScaleCrop>false</ScaleCrop>
  <HeadingPairs>
    <vt:vector size="6" baseType="variant">
      <vt:variant>
        <vt:lpstr>Fuentes usadas</vt:lpstr>
      </vt:variant>
      <vt:variant>
        <vt:i4>6</vt:i4>
      </vt:variant>
      <vt:variant>
        <vt:lpstr>Tema</vt:lpstr>
      </vt:variant>
      <vt:variant>
        <vt:i4>2</vt:i4>
      </vt:variant>
      <vt:variant>
        <vt:lpstr>Títulos de diapositiva</vt:lpstr>
      </vt:variant>
      <vt:variant>
        <vt:i4>54</vt:i4>
      </vt:variant>
    </vt:vector>
  </HeadingPairs>
  <TitlesOfParts>
    <vt:vector size="62" baseType="lpstr">
      <vt:lpstr>Aptos</vt:lpstr>
      <vt:lpstr>Aptos Display</vt:lpstr>
      <vt:lpstr>Arial</vt:lpstr>
      <vt:lpstr>Calibri</vt:lpstr>
      <vt:lpstr>Public Sans</vt:lpstr>
      <vt:lpstr>Wingdings</vt:lpstr>
      <vt:lpstr>Office Theme</vt:lpstr>
      <vt:lpstr>Empty</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Referencias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Slidesignus18 18 WND</dc:creator>
  <cp:lastModifiedBy>ALBERTO FRANCISCO ZAVALA RANGEL</cp:lastModifiedBy>
  <cp:revision>4</cp:revision>
  <dcterms:created xsi:type="dcterms:W3CDTF">2025-11-27T03:56:50Z</dcterms:created>
  <dcterms:modified xsi:type="dcterms:W3CDTF">2026-05-11T19:31:24Z</dcterms:modified>
</cp:coreProperties>
</file>