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1" r:id="rId2"/>
  </p:sldMasterIdLst>
  <p:notesMasterIdLst>
    <p:notesMasterId r:id="rId26"/>
  </p:notesMasterIdLst>
  <p:sldIdLst>
    <p:sldId id="263" r:id="rId3"/>
    <p:sldId id="313" r:id="rId4"/>
    <p:sldId id="315" r:id="rId5"/>
    <p:sldId id="274" r:id="rId6"/>
    <p:sldId id="312" r:id="rId7"/>
    <p:sldId id="321" r:id="rId8"/>
    <p:sldId id="318" r:id="rId9"/>
    <p:sldId id="268" r:id="rId10"/>
    <p:sldId id="281" r:id="rId11"/>
    <p:sldId id="317" r:id="rId12"/>
    <p:sldId id="278" r:id="rId13"/>
    <p:sldId id="270" r:id="rId14"/>
    <p:sldId id="297" r:id="rId15"/>
    <p:sldId id="272" r:id="rId16"/>
    <p:sldId id="283" r:id="rId17"/>
    <p:sldId id="288" r:id="rId18"/>
    <p:sldId id="284" r:id="rId19"/>
    <p:sldId id="295" r:id="rId20"/>
    <p:sldId id="260" r:id="rId21"/>
    <p:sldId id="301" r:id="rId22"/>
    <p:sldId id="302" r:id="rId23"/>
    <p:sldId id="307" r:id="rId24"/>
    <p:sldId id="258" r:id="rId2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cibidor en Sala" id="{441F1E84-316E-4FB4-9AAA-7E7D16CBF968}">
          <p14:sldIdLst>
            <p14:sldId id="263"/>
          </p14:sldIdLst>
        </p14:section>
        <p14:section name="Portadas" id="{3DF55B88-2CA3-7B4F-A4B2-67C6461E3A53}">
          <p14:sldIdLst>
            <p14:sldId id="313"/>
          </p14:sldIdLst>
        </p14:section>
        <p14:section name="Cuerpo de la presentación" id="{0A5F460F-2322-5B4C-843E-85ABACEAC0F1}">
          <p14:sldIdLst>
            <p14:sldId id="315"/>
            <p14:sldId id="274"/>
            <p14:sldId id="312"/>
            <p14:sldId id="321"/>
            <p14:sldId id="318"/>
            <p14:sldId id="268"/>
            <p14:sldId id="281"/>
            <p14:sldId id="317"/>
            <p14:sldId id="278"/>
            <p14:sldId id="270"/>
            <p14:sldId id="297"/>
          </p14:sldIdLst>
        </p14:section>
        <p14:section name="Descansos" id="{42229719-4E75-DA4D-84DD-AEF00131899B}">
          <p14:sldIdLst>
            <p14:sldId id="272"/>
          </p14:sldIdLst>
        </p14:section>
        <p14:section name="Gráficos" id="{CE1FD511-B0DE-4344-8EC6-B4627F07B52F}">
          <p14:sldIdLst>
            <p14:sldId id="283"/>
            <p14:sldId id="288"/>
            <p14:sldId id="284"/>
            <p14:sldId id="295"/>
          </p14:sldIdLst>
        </p14:section>
        <p14:section name="Visualización de datos" id="{4167B7BE-C321-1840-BA5E-0762DCFBD8A5}">
          <p14:sldIdLst>
            <p14:sldId id="260"/>
            <p14:sldId id="301"/>
            <p14:sldId id="302"/>
            <p14:sldId id="307"/>
          </p14:sldIdLst>
        </p14:section>
        <p14:section name="Fin" id="{75787479-582E-5C40-86B0-E38A156FA2B2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90" userDrawn="1">
          <p15:clr>
            <a:srgbClr val="A4A3A4"/>
          </p15:clr>
        </p15:guide>
        <p15:guide id="2" pos="529" userDrawn="1">
          <p15:clr>
            <a:srgbClr val="A4A3A4"/>
          </p15:clr>
        </p15:guide>
        <p15:guide id="3" pos="7151" userDrawn="1">
          <p15:clr>
            <a:srgbClr val="A4A3A4"/>
          </p15:clr>
        </p15:guide>
        <p15:guide id="4" pos="2162" userDrawn="1">
          <p15:clr>
            <a:srgbClr val="A4A3A4"/>
          </p15:clr>
        </p15:guide>
        <p15:guide id="6" orient="horz" pos="34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BF2FF"/>
    <a:srgbClr val="FFF6E6"/>
    <a:srgbClr val="FFF8EB"/>
    <a:srgbClr val="001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FB02E9-4810-D64D-9AE5-F5B24E9FF940}" v="621" dt="2026-03-18T22:46:51.686"/>
    <p1510:client id="{F47796E3-4FB5-AA42-B5D6-A4029D096B12}" v="20" dt="2026-03-19T20:47:58.9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157"/>
    <p:restoredTop sz="94666"/>
  </p:normalViewPr>
  <p:slideViewPr>
    <p:cSldViewPr snapToGrid="0">
      <p:cViewPr varScale="1">
        <p:scale>
          <a:sx n="98" d="100"/>
          <a:sy n="98" d="100"/>
        </p:scale>
        <p:origin x="208" y="560"/>
      </p:cViewPr>
      <p:guideLst>
        <p:guide orient="horz" pos="890"/>
        <p:guide pos="529"/>
        <p:guide pos="7151"/>
        <p:guide pos="2162"/>
        <p:guide orient="horz" pos="34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BERTO FRANCISCO ZAVALA RANGEL" userId="9c4ca214-3a2c-4e80-bdae-a7ff1237ba30" providerId="ADAL" clId="{2EE26F74-9E5F-5584-BA37-86E7910919FD}"/>
    <pc:docChg chg="undo custSel addSld delSld modSld sldOrd addMainMaster modMainMaster mainMasterOrd addSection delSection modSection">
      <pc:chgData name="ALBERTO FRANCISCO ZAVALA RANGEL" userId="9c4ca214-3a2c-4e80-bdae-a7ff1237ba30" providerId="ADAL" clId="{2EE26F74-9E5F-5584-BA37-86E7910919FD}" dt="2026-03-19T20:47:58.926" v="4621" actId="18331"/>
      <pc:docMkLst>
        <pc:docMk/>
      </pc:docMkLst>
      <pc:sldChg chg="addSp delSp modSp add del mod ord setBg modClrScheme chgLayout modNotes">
        <pc:chgData name="ALBERTO FRANCISCO ZAVALA RANGEL" userId="9c4ca214-3a2c-4e80-bdae-a7ff1237ba30" providerId="ADAL" clId="{2EE26F74-9E5F-5584-BA37-86E7910919FD}" dt="2026-03-18T19:51:35.352" v="1378" actId="2696"/>
        <pc:sldMkLst>
          <pc:docMk/>
          <pc:sldMk cId="0" sldId="256"/>
        </pc:sldMkLst>
        <pc:spChg chg="add del mod">
          <ac:chgData name="ALBERTO FRANCISCO ZAVALA RANGEL" userId="9c4ca214-3a2c-4e80-bdae-a7ff1237ba30" providerId="ADAL" clId="{2EE26F74-9E5F-5584-BA37-86E7910919FD}" dt="2026-03-18T19:08:04.274" v="527" actId="478"/>
          <ac:spMkLst>
            <pc:docMk/>
            <pc:sldMk cId="0" sldId="256"/>
            <ac:spMk id="4" creationId="{7A203BFC-03B6-0BF3-89BB-9FA4AED21187}"/>
          </ac:spMkLst>
        </pc:spChg>
        <pc:spChg chg="mod ord">
          <ac:chgData name="ALBERTO FRANCISCO ZAVALA RANGEL" userId="9c4ca214-3a2c-4e80-bdae-a7ff1237ba30" providerId="ADAL" clId="{2EE26F74-9E5F-5584-BA37-86E7910919FD}" dt="2026-03-18T19:28:08.702" v="1023" actId="12788"/>
          <ac:spMkLst>
            <pc:docMk/>
            <pc:sldMk cId="0" sldId="256"/>
            <ac:spMk id="84" creationId="{00000000-0000-0000-0000-000000000000}"/>
          </ac:spMkLst>
        </pc:spChg>
        <pc:spChg chg="del">
          <ac:chgData name="ALBERTO FRANCISCO ZAVALA RANGEL" userId="9c4ca214-3a2c-4e80-bdae-a7ff1237ba30" providerId="ADAL" clId="{2EE26F74-9E5F-5584-BA37-86E7910919FD}" dt="2026-03-18T18:52:06.355" v="439" actId="478"/>
          <ac:spMkLst>
            <pc:docMk/>
            <pc:sldMk cId="0" sldId="256"/>
            <ac:spMk id="86" creationId="{00000000-0000-0000-0000-000000000000}"/>
          </ac:spMkLst>
        </pc:spChg>
        <pc:spChg chg="del">
          <ac:chgData name="ALBERTO FRANCISCO ZAVALA RANGEL" userId="9c4ca214-3a2c-4e80-bdae-a7ff1237ba30" providerId="ADAL" clId="{2EE26F74-9E5F-5584-BA37-86E7910919FD}" dt="2026-03-18T18:52:07.635" v="440" actId="478"/>
          <ac:spMkLst>
            <pc:docMk/>
            <pc:sldMk cId="0" sldId="256"/>
            <ac:spMk id="87" creationId="{00000000-0000-0000-0000-000000000000}"/>
          </ac:spMkLst>
        </pc:spChg>
        <pc:spChg chg="mod ord">
          <ac:chgData name="ALBERTO FRANCISCO ZAVALA RANGEL" userId="9c4ca214-3a2c-4e80-bdae-a7ff1237ba30" providerId="ADAL" clId="{2EE26F74-9E5F-5584-BA37-86E7910919FD}" dt="2026-03-18T19:41:56.062" v="1345" actId="1076"/>
          <ac:spMkLst>
            <pc:docMk/>
            <pc:sldMk cId="0" sldId="256"/>
            <ac:spMk id="88" creationId="{00000000-0000-0000-0000-000000000000}"/>
          </ac:spMkLst>
        </pc:spChg>
        <pc:spChg chg="mod">
          <ac:chgData name="ALBERTO FRANCISCO ZAVALA RANGEL" userId="9c4ca214-3a2c-4e80-bdae-a7ff1237ba30" providerId="ADAL" clId="{2EE26F74-9E5F-5584-BA37-86E7910919FD}" dt="2026-03-18T19:13:48.957" v="646" actId="790"/>
          <ac:spMkLst>
            <pc:docMk/>
            <pc:sldMk cId="0" sldId="256"/>
            <ac:spMk id="89" creationId="{00000000-0000-0000-0000-000000000000}"/>
          </ac:spMkLst>
        </pc:spChg>
        <pc:picChg chg="add del mod">
          <ac:chgData name="ALBERTO FRANCISCO ZAVALA RANGEL" userId="9c4ca214-3a2c-4e80-bdae-a7ff1237ba30" providerId="ADAL" clId="{2EE26F74-9E5F-5584-BA37-86E7910919FD}" dt="2026-03-18T19:41:35.658" v="1340" actId="478"/>
          <ac:picMkLst>
            <pc:docMk/>
            <pc:sldMk cId="0" sldId="256"/>
            <ac:picMk id="3" creationId="{0BED341B-75DA-ECA5-22D0-E7D71F64E891}"/>
          </ac:picMkLst>
        </pc:picChg>
        <pc:picChg chg="add mod">
          <ac:chgData name="ALBERTO FRANCISCO ZAVALA RANGEL" userId="9c4ca214-3a2c-4e80-bdae-a7ff1237ba30" providerId="ADAL" clId="{2EE26F74-9E5F-5584-BA37-86E7910919FD}" dt="2026-03-18T19:41:50.969" v="1344" actId="167"/>
          <ac:picMkLst>
            <pc:docMk/>
            <pc:sldMk cId="0" sldId="256"/>
            <ac:picMk id="6" creationId="{B732DF4A-B62B-40E7-4B5A-7C36218D7DC9}"/>
          </ac:picMkLst>
        </pc:picChg>
        <pc:picChg chg="mod">
          <ac:chgData name="ALBERTO FRANCISCO ZAVALA RANGEL" userId="9c4ca214-3a2c-4e80-bdae-a7ff1237ba30" providerId="ADAL" clId="{2EE26F74-9E5F-5584-BA37-86E7910919FD}" dt="2026-03-18T19:47:45.434" v="1347" actId="1076"/>
          <ac:picMkLst>
            <pc:docMk/>
            <pc:sldMk cId="0" sldId="256"/>
            <ac:picMk id="85" creationId="{00000000-0000-0000-0000-000000000000}"/>
          </ac:picMkLst>
        </pc:picChg>
        <pc:picChg chg="mod">
          <ac:chgData name="ALBERTO FRANCISCO ZAVALA RANGEL" userId="9c4ca214-3a2c-4e80-bdae-a7ff1237ba30" providerId="ADAL" clId="{2EE26F74-9E5F-5584-BA37-86E7910919FD}" dt="2026-03-18T19:41:58.374" v="1346" actId="1076"/>
          <ac:picMkLst>
            <pc:docMk/>
            <pc:sldMk cId="0" sldId="256"/>
            <ac:picMk id="90" creationId="{00000000-0000-0000-0000-000000000000}"/>
          </ac:picMkLst>
        </pc:picChg>
      </pc:sldChg>
      <pc:sldChg chg="modSp add del mod">
        <pc:chgData name="ALBERTO FRANCISCO ZAVALA RANGEL" userId="9c4ca214-3a2c-4e80-bdae-a7ff1237ba30" providerId="ADAL" clId="{2EE26F74-9E5F-5584-BA37-86E7910919FD}" dt="2026-03-19T20:38:37.804" v="4536" actId="2696"/>
        <pc:sldMkLst>
          <pc:docMk/>
          <pc:sldMk cId="3202110041" sldId="257"/>
        </pc:sldMkLst>
        <pc:spChg chg="mod">
          <ac:chgData name="ALBERTO FRANCISCO ZAVALA RANGEL" userId="9c4ca214-3a2c-4e80-bdae-a7ff1237ba30" providerId="ADAL" clId="{2EE26F74-9E5F-5584-BA37-86E7910919FD}" dt="2026-03-18T19:56:06.976" v="1524" actId="20577"/>
          <ac:spMkLst>
            <pc:docMk/>
            <pc:sldMk cId="3202110041" sldId="257"/>
            <ac:spMk id="30" creationId="{B60C746C-3F73-80D2-4C2E-57D373CAC7F9}"/>
          </ac:spMkLst>
        </pc:spChg>
      </pc:sldChg>
      <pc:sldChg chg="addSp delSp modSp mod">
        <pc:chgData name="ALBERTO FRANCISCO ZAVALA RANGEL" userId="9c4ca214-3a2c-4e80-bdae-a7ff1237ba30" providerId="ADAL" clId="{2EE26F74-9E5F-5584-BA37-86E7910919FD}" dt="2026-03-19T20:47:58.926" v="4621" actId="18331"/>
        <pc:sldMkLst>
          <pc:docMk/>
          <pc:sldMk cId="705929932" sldId="258"/>
        </pc:sldMkLst>
        <pc:spChg chg="del mod">
          <ac:chgData name="ALBERTO FRANCISCO ZAVALA RANGEL" userId="9c4ca214-3a2c-4e80-bdae-a7ff1237ba30" providerId="ADAL" clId="{2EE26F74-9E5F-5584-BA37-86E7910919FD}" dt="2026-03-18T19:12:03.188" v="644" actId="931"/>
          <ac:spMkLst>
            <pc:docMk/>
            <pc:sldMk cId="705929932" sldId="258"/>
            <ac:spMk id="29" creationId="{083DA64C-BC15-F42A-0464-4E755524DBE8}"/>
          </ac:spMkLst>
        </pc:spChg>
        <pc:picChg chg="add mod ord modCrop">
          <ac:chgData name="ALBERTO FRANCISCO ZAVALA RANGEL" userId="9c4ca214-3a2c-4e80-bdae-a7ff1237ba30" providerId="ADAL" clId="{2EE26F74-9E5F-5584-BA37-86E7910919FD}" dt="2026-03-19T20:47:58.926" v="4621" actId="18331"/>
          <ac:picMkLst>
            <pc:docMk/>
            <pc:sldMk cId="705929932" sldId="258"/>
            <ac:picMk id="3" creationId="{EDF276F1-99BF-988A-C494-9379D7B2A684}"/>
          </ac:picMkLst>
        </pc:picChg>
      </pc:sldChg>
      <pc:sldChg chg="addSp delSp modSp del mod">
        <pc:chgData name="ALBERTO FRANCISCO ZAVALA RANGEL" userId="9c4ca214-3a2c-4e80-bdae-a7ff1237ba30" providerId="ADAL" clId="{2EE26F74-9E5F-5584-BA37-86E7910919FD}" dt="2026-03-19T20:37:29.733" v="4518" actId="2696"/>
        <pc:sldMkLst>
          <pc:docMk/>
          <pc:sldMk cId="1716020299" sldId="259"/>
        </pc:sldMkLst>
        <pc:spChg chg="add del mod">
          <ac:chgData name="ALBERTO FRANCISCO ZAVALA RANGEL" userId="9c4ca214-3a2c-4e80-bdae-a7ff1237ba30" providerId="ADAL" clId="{2EE26F74-9E5F-5584-BA37-86E7910919FD}" dt="2026-03-19T20:34:56.360" v="4493" actId="1076"/>
          <ac:spMkLst>
            <pc:docMk/>
            <pc:sldMk cId="1716020299" sldId="259"/>
            <ac:spMk id="2" creationId="{78853EE9-11B2-FBC5-3BF0-A8364A1CA041}"/>
          </ac:spMkLst>
        </pc:spChg>
        <pc:spChg chg="add del mod">
          <ac:chgData name="ALBERTO FRANCISCO ZAVALA RANGEL" userId="9c4ca214-3a2c-4e80-bdae-a7ff1237ba30" providerId="ADAL" clId="{2EE26F74-9E5F-5584-BA37-86E7910919FD}" dt="2026-03-19T20:34:57.683" v="4494" actId="478"/>
          <ac:spMkLst>
            <pc:docMk/>
            <pc:sldMk cId="1716020299" sldId="259"/>
            <ac:spMk id="4" creationId="{131186FD-F29D-30AE-F5E6-374C7956ACC0}"/>
          </ac:spMkLst>
        </pc:spChg>
        <pc:spChg chg="add mod">
          <ac:chgData name="ALBERTO FRANCISCO ZAVALA RANGEL" userId="9c4ca214-3a2c-4e80-bdae-a7ff1237ba30" providerId="ADAL" clId="{2EE26F74-9E5F-5584-BA37-86E7910919FD}" dt="2026-03-19T20:34:46.412" v="4488"/>
          <ac:spMkLst>
            <pc:docMk/>
            <pc:sldMk cId="1716020299" sldId="259"/>
            <ac:spMk id="5" creationId="{4C91FA29-C41B-9B75-E8D1-BE3AECDF36A0}"/>
          </ac:spMkLst>
        </pc:spChg>
        <pc:spChg chg="add del">
          <ac:chgData name="ALBERTO FRANCISCO ZAVALA RANGEL" userId="9c4ca214-3a2c-4e80-bdae-a7ff1237ba30" providerId="ADAL" clId="{2EE26F74-9E5F-5584-BA37-86E7910919FD}" dt="2026-03-19T20:34:54.046" v="4489" actId="478"/>
          <ac:spMkLst>
            <pc:docMk/>
            <pc:sldMk cId="1716020299" sldId="259"/>
            <ac:spMk id="6" creationId="{208AFBCC-A68B-62AC-FE12-EE16A1A839C4}"/>
          </ac:spMkLst>
        </pc:spChg>
      </pc:sldChg>
      <pc:sldChg chg="modSp add del mod">
        <pc:chgData name="ALBERTO FRANCISCO ZAVALA RANGEL" userId="9c4ca214-3a2c-4e80-bdae-a7ff1237ba30" providerId="ADAL" clId="{2EE26F74-9E5F-5584-BA37-86E7910919FD}" dt="2026-03-18T19:56:24.322" v="1536" actId="20577"/>
        <pc:sldMkLst>
          <pc:docMk/>
          <pc:sldMk cId="1938308180" sldId="260"/>
        </pc:sldMkLst>
        <pc:spChg chg="mod">
          <ac:chgData name="ALBERTO FRANCISCO ZAVALA RANGEL" userId="9c4ca214-3a2c-4e80-bdae-a7ff1237ba30" providerId="ADAL" clId="{2EE26F74-9E5F-5584-BA37-86E7910919FD}" dt="2026-03-18T19:56:24.322" v="1536" actId="20577"/>
          <ac:spMkLst>
            <pc:docMk/>
            <pc:sldMk cId="1938308180" sldId="260"/>
            <ac:spMk id="2" creationId="{B6F0EFC4-1B4B-8DD8-5F19-4EDE4FC052D5}"/>
          </ac:spMkLst>
        </pc:spChg>
      </pc:sldChg>
      <pc:sldChg chg="addSp delSp modSp del mod ord">
        <pc:chgData name="ALBERTO FRANCISCO ZAVALA RANGEL" userId="9c4ca214-3a2c-4e80-bdae-a7ff1237ba30" providerId="ADAL" clId="{2EE26F74-9E5F-5584-BA37-86E7910919FD}" dt="2026-03-19T20:37:48.720" v="4526" actId="2696"/>
        <pc:sldMkLst>
          <pc:docMk/>
          <pc:sldMk cId="4226665825" sldId="262"/>
        </pc:sldMkLst>
        <pc:spChg chg="add mod">
          <ac:chgData name="ALBERTO FRANCISCO ZAVALA RANGEL" userId="9c4ca214-3a2c-4e80-bdae-a7ff1237ba30" providerId="ADAL" clId="{2EE26F74-9E5F-5584-BA37-86E7910919FD}" dt="2026-03-18T21:08:15.835" v="3955" actId="14100"/>
          <ac:spMkLst>
            <pc:docMk/>
            <pc:sldMk cId="4226665825" sldId="262"/>
            <ac:spMk id="4" creationId="{FE2E7C17-2628-3D81-FA39-C2A1227BF8FA}"/>
          </ac:spMkLst>
        </pc:spChg>
        <pc:spChg chg="del mod">
          <ac:chgData name="ALBERTO FRANCISCO ZAVALA RANGEL" userId="9c4ca214-3a2c-4e80-bdae-a7ff1237ba30" providerId="ADAL" clId="{2EE26F74-9E5F-5584-BA37-86E7910919FD}" dt="2026-03-18T21:06:12.045" v="3877" actId="478"/>
          <ac:spMkLst>
            <pc:docMk/>
            <pc:sldMk cId="4226665825" sldId="262"/>
            <ac:spMk id="8" creationId="{4B0AFAC8-F5A2-3838-3115-928BBE0D1E5E}"/>
          </ac:spMkLst>
        </pc:spChg>
        <pc:spChg chg="mod">
          <ac:chgData name="ALBERTO FRANCISCO ZAVALA RANGEL" userId="9c4ca214-3a2c-4e80-bdae-a7ff1237ba30" providerId="ADAL" clId="{2EE26F74-9E5F-5584-BA37-86E7910919FD}" dt="2026-03-18T22:43:07.274" v="4413" actId="14100"/>
          <ac:spMkLst>
            <pc:docMk/>
            <pc:sldMk cId="4226665825" sldId="262"/>
            <ac:spMk id="10" creationId="{26B23D9D-0D78-82F7-E495-28A992FD8354}"/>
          </ac:spMkLst>
        </pc:spChg>
        <pc:spChg chg="mod">
          <ac:chgData name="ALBERTO FRANCISCO ZAVALA RANGEL" userId="9c4ca214-3a2c-4e80-bdae-a7ff1237ba30" providerId="ADAL" clId="{2EE26F74-9E5F-5584-BA37-86E7910919FD}" dt="2026-03-18T21:07:44.366" v="3931" actId="790"/>
          <ac:spMkLst>
            <pc:docMk/>
            <pc:sldMk cId="4226665825" sldId="262"/>
            <ac:spMk id="27" creationId="{022C6F98-B7F4-DBB8-A4F2-CE36F8762471}"/>
          </ac:spMkLst>
        </pc:spChg>
        <pc:spChg chg="mod">
          <ac:chgData name="ALBERTO FRANCISCO ZAVALA RANGEL" userId="9c4ca214-3a2c-4e80-bdae-a7ff1237ba30" providerId="ADAL" clId="{2EE26F74-9E5F-5584-BA37-86E7910919FD}" dt="2026-03-18T21:11:21.665" v="4008" actId="20577"/>
          <ac:spMkLst>
            <pc:docMk/>
            <pc:sldMk cId="4226665825" sldId="262"/>
            <ac:spMk id="30" creationId="{EF4849FA-317D-CF74-2A66-91F8FEE2FA92}"/>
          </ac:spMkLst>
        </pc:spChg>
        <pc:spChg chg="mod">
          <ac:chgData name="ALBERTO FRANCISCO ZAVALA RANGEL" userId="9c4ca214-3a2c-4e80-bdae-a7ff1237ba30" providerId="ADAL" clId="{2EE26F74-9E5F-5584-BA37-86E7910919FD}" dt="2026-03-18T21:11:26.601" v="4020" actId="20577"/>
          <ac:spMkLst>
            <pc:docMk/>
            <pc:sldMk cId="4226665825" sldId="262"/>
            <ac:spMk id="31" creationId="{D26D7411-E2F1-1DEC-9CDA-D7BE67C57D35}"/>
          </ac:spMkLst>
        </pc:spChg>
        <pc:spChg chg="mod">
          <ac:chgData name="ALBERTO FRANCISCO ZAVALA RANGEL" userId="9c4ca214-3a2c-4e80-bdae-a7ff1237ba30" providerId="ADAL" clId="{2EE26F74-9E5F-5584-BA37-86E7910919FD}" dt="2026-03-18T21:07:44.366" v="3931" actId="790"/>
          <ac:spMkLst>
            <pc:docMk/>
            <pc:sldMk cId="4226665825" sldId="262"/>
            <ac:spMk id="36" creationId="{1736B8D1-C370-7BC1-3370-BF3B52EAD4C2}"/>
          </ac:spMkLst>
        </pc:spChg>
        <pc:spChg chg="del mod">
          <ac:chgData name="ALBERTO FRANCISCO ZAVALA RANGEL" userId="9c4ca214-3a2c-4e80-bdae-a7ff1237ba30" providerId="ADAL" clId="{2EE26F74-9E5F-5584-BA37-86E7910919FD}" dt="2026-03-18T21:07:22.318" v="3907" actId="478"/>
          <ac:spMkLst>
            <pc:docMk/>
            <pc:sldMk cId="4226665825" sldId="262"/>
            <ac:spMk id="39" creationId="{7FEEBFFA-2456-FE16-F7CB-153E55F6D1A2}"/>
          </ac:spMkLst>
        </pc:spChg>
        <pc:spChg chg="mod">
          <ac:chgData name="ALBERTO FRANCISCO ZAVALA RANGEL" userId="9c4ca214-3a2c-4e80-bdae-a7ff1237ba30" providerId="ADAL" clId="{2EE26F74-9E5F-5584-BA37-86E7910919FD}" dt="2026-03-18T21:07:44.366" v="3931" actId="790"/>
          <ac:spMkLst>
            <pc:docMk/>
            <pc:sldMk cId="4226665825" sldId="262"/>
            <ac:spMk id="41" creationId="{42CF9807-0D72-769D-4687-A89FEA2406E6}"/>
          </ac:spMkLst>
        </pc:spChg>
        <pc:spChg chg="mod topLvl">
          <ac:chgData name="ALBERTO FRANCISCO ZAVALA RANGEL" userId="9c4ca214-3a2c-4e80-bdae-a7ff1237ba30" providerId="ADAL" clId="{2EE26F74-9E5F-5584-BA37-86E7910919FD}" dt="2026-03-18T21:08:04.644" v="3954" actId="1035"/>
          <ac:spMkLst>
            <pc:docMk/>
            <pc:sldMk cId="4226665825" sldId="262"/>
            <ac:spMk id="42" creationId="{D8637D46-EC68-138C-73B8-F6A369CADEC5}"/>
          </ac:spMkLst>
        </pc:spChg>
        <pc:spChg chg="mod topLvl">
          <ac:chgData name="ALBERTO FRANCISCO ZAVALA RANGEL" userId="9c4ca214-3a2c-4e80-bdae-a7ff1237ba30" providerId="ADAL" clId="{2EE26F74-9E5F-5584-BA37-86E7910919FD}" dt="2026-03-18T21:08:04.644" v="3954" actId="1035"/>
          <ac:spMkLst>
            <pc:docMk/>
            <pc:sldMk cId="4226665825" sldId="262"/>
            <ac:spMk id="43" creationId="{AC350EB6-8EAE-E5F3-2769-63629D1761F6}"/>
          </ac:spMkLst>
        </pc:spChg>
        <pc:spChg chg="mod topLvl">
          <ac:chgData name="ALBERTO FRANCISCO ZAVALA RANGEL" userId="9c4ca214-3a2c-4e80-bdae-a7ff1237ba30" providerId="ADAL" clId="{2EE26F74-9E5F-5584-BA37-86E7910919FD}" dt="2026-03-18T21:08:04.644" v="3954" actId="1035"/>
          <ac:spMkLst>
            <pc:docMk/>
            <pc:sldMk cId="4226665825" sldId="262"/>
            <ac:spMk id="44" creationId="{BE8611DE-3AA0-70D9-4986-6ECAE99CF4E8}"/>
          </ac:spMkLst>
        </pc:spChg>
        <pc:spChg chg="mod topLvl">
          <ac:chgData name="ALBERTO FRANCISCO ZAVALA RANGEL" userId="9c4ca214-3a2c-4e80-bdae-a7ff1237ba30" providerId="ADAL" clId="{2EE26F74-9E5F-5584-BA37-86E7910919FD}" dt="2026-03-18T21:08:04.644" v="3954" actId="1035"/>
          <ac:spMkLst>
            <pc:docMk/>
            <pc:sldMk cId="4226665825" sldId="262"/>
            <ac:spMk id="45" creationId="{7A3719B5-3100-3E13-6851-A3C2D2BEEBB6}"/>
          </ac:spMkLst>
        </pc:spChg>
        <pc:spChg chg="add del mod">
          <ac:chgData name="ALBERTO FRANCISCO ZAVALA RANGEL" userId="9c4ca214-3a2c-4e80-bdae-a7ff1237ba30" providerId="ADAL" clId="{2EE26F74-9E5F-5584-BA37-86E7910919FD}" dt="2026-03-18T21:08:04.644" v="3954" actId="1035"/>
          <ac:spMkLst>
            <pc:docMk/>
            <pc:sldMk cId="4226665825" sldId="262"/>
            <ac:spMk id="46" creationId="{3F74B764-A13D-28FE-3C5E-4C86E6458796}"/>
          </ac:spMkLst>
        </pc:spChg>
        <pc:spChg chg="add del mod">
          <ac:chgData name="ALBERTO FRANCISCO ZAVALA RANGEL" userId="9c4ca214-3a2c-4e80-bdae-a7ff1237ba30" providerId="ADAL" clId="{2EE26F74-9E5F-5584-BA37-86E7910919FD}" dt="2026-03-18T21:08:04.644" v="3954" actId="1035"/>
          <ac:spMkLst>
            <pc:docMk/>
            <pc:sldMk cId="4226665825" sldId="262"/>
            <ac:spMk id="47" creationId="{AFA18A30-EE63-F348-748F-55942D5C3DBF}"/>
          </ac:spMkLst>
        </pc:spChg>
        <pc:spChg chg="add del mod">
          <ac:chgData name="ALBERTO FRANCISCO ZAVALA RANGEL" userId="9c4ca214-3a2c-4e80-bdae-a7ff1237ba30" providerId="ADAL" clId="{2EE26F74-9E5F-5584-BA37-86E7910919FD}" dt="2026-03-18T21:08:04.644" v="3954" actId="1035"/>
          <ac:spMkLst>
            <pc:docMk/>
            <pc:sldMk cId="4226665825" sldId="262"/>
            <ac:spMk id="56" creationId="{9BA6AFF4-A8F2-AE4F-C5A2-83FB8833A48F}"/>
          </ac:spMkLst>
        </pc:spChg>
        <pc:spChg chg="add del mod">
          <ac:chgData name="ALBERTO FRANCISCO ZAVALA RANGEL" userId="9c4ca214-3a2c-4e80-bdae-a7ff1237ba30" providerId="ADAL" clId="{2EE26F74-9E5F-5584-BA37-86E7910919FD}" dt="2026-03-18T21:08:04.644" v="3954" actId="1035"/>
          <ac:spMkLst>
            <pc:docMk/>
            <pc:sldMk cId="4226665825" sldId="262"/>
            <ac:spMk id="57" creationId="{CBCFCA53-A75D-1932-115A-9F9AE7168B89}"/>
          </ac:spMkLst>
        </pc:spChg>
        <pc:grpChg chg="add del">
          <ac:chgData name="ALBERTO FRANCISCO ZAVALA RANGEL" userId="9c4ca214-3a2c-4e80-bdae-a7ff1237ba30" providerId="ADAL" clId="{2EE26F74-9E5F-5584-BA37-86E7910919FD}" dt="2026-03-18T21:07:55.655" v="3934" actId="165"/>
          <ac:grpSpMkLst>
            <pc:docMk/>
            <pc:sldMk cId="4226665825" sldId="262"/>
            <ac:grpSpMk id="3" creationId="{CEB771BA-B282-281E-829B-43704C27E2D4}"/>
          </ac:grpSpMkLst>
        </pc:grpChg>
        <pc:grpChg chg="mod">
          <ac:chgData name="ALBERTO FRANCISCO ZAVALA RANGEL" userId="9c4ca214-3a2c-4e80-bdae-a7ff1237ba30" providerId="ADAL" clId="{2EE26F74-9E5F-5584-BA37-86E7910919FD}" dt="2026-03-18T20:47:36.164" v="2111" actId="1076"/>
          <ac:grpSpMkLst>
            <pc:docMk/>
            <pc:sldMk cId="4226665825" sldId="262"/>
            <ac:grpSpMk id="32" creationId="{0202A8F1-23B1-0589-87C8-90314A73033C}"/>
          </ac:grpSpMkLst>
        </pc:grpChg>
        <pc:picChg chg="add mod">
          <ac:chgData name="ALBERTO FRANCISCO ZAVALA RANGEL" userId="9c4ca214-3a2c-4e80-bdae-a7ff1237ba30" providerId="ADAL" clId="{2EE26F74-9E5F-5584-BA37-86E7910919FD}" dt="2026-03-18T21:08:51.366" v="3957" actId="207"/>
          <ac:picMkLst>
            <pc:docMk/>
            <pc:sldMk cId="4226665825" sldId="262"/>
            <ac:picMk id="2" creationId="{6333CC54-4699-D03E-14D2-4FA613DAB1C2}"/>
          </ac:picMkLst>
        </pc:picChg>
      </pc:sldChg>
      <pc:sldChg chg="addSp delSp modSp mod ord modClrScheme chgLayout">
        <pc:chgData name="ALBERTO FRANCISCO ZAVALA RANGEL" userId="9c4ca214-3a2c-4e80-bdae-a7ff1237ba30" providerId="ADAL" clId="{2EE26F74-9E5F-5584-BA37-86E7910919FD}" dt="2026-03-19T20:47:36.603" v="4617" actId="18331"/>
        <pc:sldMkLst>
          <pc:docMk/>
          <pc:sldMk cId="2609364502" sldId="263"/>
        </pc:sldMkLst>
        <pc:spChg chg="mod">
          <ac:chgData name="ALBERTO FRANCISCO ZAVALA RANGEL" userId="9c4ca214-3a2c-4e80-bdae-a7ff1237ba30" providerId="ADAL" clId="{2EE26F74-9E5F-5584-BA37-86E7910919FD}" dt="2026-03-18T19:24:20.805" v="851" actId="1076"/>
          <ac:spMkLst>
            <pc:docMk/>
            <pc:sldMk cId="2609364502" sldId="263"/>
            <ac:spMk id="12" creationId="{CEAED207-F7BA-52EB-9C80-0D29FEF5F889}"/>
          </ac:spMkLst>
        </pc:spChg>
        <pc:spChg chg="mod">
          <ac:chgData name="ALBERTO FRANCISCO ZAVALA RANGEL" userId="9c4ca214-3a2c-4e80-bdae-a7ff1237ba30" providerId="ADAL" clId="{2EE26F74-9E5F-5584-BA37-86E7910919FD}" dt="2026-03-18T19:25:00.453" v="906" actId="1038"/>
          <ac:spMkLst>
            <pc:docMk/>
            <pc:sldMk cId="2609364502" sldId="263"/>
            <ac:spMk id="14" creationId="{B556819C-E6DF-12ED-7942-E802AEB9CE3A}"/>
          </ac:spMkLst>
        </pc:spChg>
        <pc:spChg chg="mod">
          <ac:chgData name="ALBERTO FRANCISCO ZAVALA RANGEL" userId="9c4ca214-3a2c-4e80-bdae-a7ff1237ba30" providerId="ADAL" clId="{2EE26F74-9E5F-5584-BA37-86E7910919FD}" dt="2026-03-18T19:24:52.341" v="890" actId="1038"/>
          <ac:spMkLst>
            <pc:docMk/>
            <pc:sldMk cId="2609364502" sldId="263"/>
            <ac:spMk id="17" creationId="{008B5039-0821-E918-8479-550414CC736A}"/>
          </ac:spMkLst>
        </pc:spChg>
        <pc:spChg chg="del">
          <ac:chgData name="ALBERTO FRANCISCO ZAVALA RANGEL" userId="9c4ca214-3a2c-4e80-bdae-a7ff1237ba30" providerId="ADAL" clId="{2EE26F74-9E5F-5584-BA37-86E7910919FD}" dt="2026-03-18T19:14:18.868" v="653" actId="478"/>
          <ac:spMkLst>
            <pc:docMk/>
            <pc:sldMk cId="2609364502" sldId="263"/>
            <ac:spMk id="26" creationId="{324C2BFC-342D-53C5-A49B-BA06EA597EE1}"/>
          </ac:spMkLst>
        </pc:spChg>
        <pc:picChg chg="del">
          <ac:chgData name="ALBERTO FRANCISCO ZAVALA RANGEL" userId="9c4ca214-3a2c-4e80-bdae-a7ff1237ba30" providerId="ADAL" clId="{2EE26F74-9E5F-5584-BA37-86E7910919FD}" dt="2026-03-18T19:15:09.251" v="680" actId="478"/>
          <ac:picMkLst>
            <pc:docMk/>
            <pc:sldMk cId="2609364502" sldId="263"/>
            <ac:picMk id="2" creationId="{B3DBD9D9-8879-FCA1-5CB0-7314E6503F07}"/>
          </ac:picMkLst>
        </pc:picChg>
        <pc:picChg chg="mod ord">
          <ac:chgData name="ALBERTO FRANCISCO ZAVALA RANGEL" userId="9c4ca214-3a2c-4e80-bdae-a7ff1237ba30" providerId="ADAL" clId="{2EE26F74-9E5F-5584-BA37-86E7910919FD}" dt="2026-03-19T20:47:36.603" v="4617" actId="18331"/>
          <ac:picMkLst>
            <pc:docMk/>
            <pc:sldMk cId="2609364502" sldId="263"/>
            <ac:picMk id="3" creationId="{0DD97C03-19E4-25EA-57EE-DBA988AC73E4}"/>
          </ac:picMkLst>
        </pc:picChg>
        <pc:picChg chg="mod">
          <ac:chgData name="ALBERTO FRANCISCO ZAVALA RANGEL" userId="9c4ca214-3a2c-4e80-bdae-a7ff1237ba30" providerId="ADAL" clId="{2EE26F74-9E5F-5584-BA37-86E7910919FD}" dt="2026-03-18T19:34:44.080" v="1201" actId="1036"/>
          <ac:picMkLst>
            <pc:docMk/>
            <pc:sldMk cId="2609364502" sldId="263"/>
            <ac:picMk id="4" creationId="{E67F31E6-0CE7-A480-B99A-BBEC2C3047FF}"/>
          </ac:picMkLst>
        </pc:picChg>
        <pc:picChg chg="add del mod">
          <ac:chgData name="ALBERTO FRANCISCO ZAVALA RANGEL" userId="9c4ca214-3a2c-4e80-bdae-a7ff1237ba30" providerId="ADAL" clId="{2EE26F74-9E5F-5584-BA37-86E7910919FD}" dt="2026-03-18T19:15:15.046" v="682" actId="21"/>
          <ac:picMkLst>
            <pc:docMk/>
            <pc:sldMk cId="2609364502" sldId="263"/>
            <ac:picMk id="5" creationId="{5D22FF40-4B11-286F-BBF1-4A2E25E88C3F}"/>
          </ac:picMkLst>
        </pc:picChg>
        <pc:picChg chg="add mod">
          <ac:chgData name="ALBERTO FRANCISCO ZAVALA RANGEL" userId="9c4ca214-3a2c-4e80-bdae-a7ff1237ba30" providerId="ADAL" clId="{2EE26F74-9E5F-5584-BA37-86E7910919FD}" dt="2026-03-18T20:48:03.921" v="2119" actId="1035"/>
          <ac:picMkLst>
            <pc:docMk/>
            <pc:sldMk cId="2609364502" sldId="263"/>
            <ac:picMk id="6" creationId="{7E3B4DEF-19EE-6EE2-7BCB-3191F104226A}"/>
          </ac:picMkLst>
        </pc:picChg>
      </pc:sldChg>
      <pc:sldChg chg="modSp del mod">
        <pc:chgData name="ALBERTO FRANCISCO ZAVALA RANGEL" userId="9c4ca214-3a2c-4e80-bdae-a7ff1237ba30" providerId="ADAL" clId="{2EE26F74-9E5F-5584-BA37-86E7910919FD}" dt="2026-03-19T20:37:48.706" v="4524" actId="2696"/>
        <pc:sldMkLst>
          <pc:docMk/>
          <pc:sldMk cId="4226401792" sldId="264"/>
        </pc:sldMkLst>
        <pc:spChg chg="mod">
          <ac:chgData name="ALBERTO FRANCISCO ZAVALA RANGEL" userId="9c4ca214-3a2c-4e80-bdae-a7ff1237ba30" providerId="ADAL" clId="{2EE26F74-9E5F-5584-BA37-86E7910919FD}" dt="2026-03-18T19:09:52.969" v="532" actId="207"/>
          <ac:spMkLst>
            <pc:docMk/>
            <pc:sldMk cId="4226401792" sldId="264"/>
            <ac:spMk id="21" creationId="{3A94623B-A44E-3756-78C4-ECF5EB91E1E9}"/>
          </ac:spMkLst>
        </pc:spChg>
        <pc:spChg chg="mod">
          <ac:chgData name="ALBERTO FRANCISCO ZAVALA RANGEL" userId="9c4ca214-3a2c-4e80-bdae-a7ff1237ba30" providerId="ADAL" clId="{2EE26F74-9E5F-5584-BA37-86E7910919FD}" dt="2026-03-18T19:09:52.969" v="532" actId="207"/>
          <ac:spMkLst>
            <pc:docMk/>
            <pc:sldMk cId="4226401792" sldId="264"/>
            <ac:spMk id="23" creationId="{B04BDD3F-43ED-81FB-500E-01378DA6B03C}"/>
          </ac:spMkLst>
        </pc:spChg>
      </pc:sldChg>
      <pc:sldChg chg="modSp add del mod">
        <pc:chgData name="ALBERTO FRANCISCO ZAVALA RANGEL" userId="9c4ca214-3a2c-4e80-bdae-a7ff1237ba30" providerId="ADAL" clId="{2EE26F74-9E5F-5584-BA37-86E7910919FD}" dt="2026-03-19T20:38:45.207" v="4539" actId="2696"/>
        <pc:sldMkLst>
          <pc:docMk/>
          <pc:sldMk cId="3237958118" sldId="265"/>
        </pc:sldMkLst>
        <pc:spChg chg="mod">
          <ac:chgData name="ALBERTO FRANCISCO ZAVALA RANGEL" userId="9c4ca214-3a2c-4e80-bdae-a7ff1237ba30" providerId="ADAL" clId="{2EE26F74-9E5F-5584-BA37-86E7910919FD}" dt="2026-03-18T19:56:34.308" v="1537" actId="14100"/>
          <ac:spMkLst>
            <pc:docMk/>
            <pc:sldMk cId="3237958118" sldId="265"/>
            <ac:spMk id="2" creationId="{F4D45CD8-FA16-4861-3D85-D2EA45D4E978}"/>
          </ac:spMkLst>
        </pc:spChg>
      </pc:sldChg>
      <pc:sldChg chg="del">
        <pc:chgData name="ALBERTO FRANCISCO ZAVALA RANGEL" userId="9c4ca214-3a2c-4e80-bdae-a7ff1237ba30" providerId="ADAL" clId="{2EE26F74-9E5F-5584-BA37-86E7910919FD}" dt="2026-03-18T14:58:27.031" v="365" actId="2696"/>
        <pc:sldMkLst>
          <pc:docMk/>
          <pc:sldMk cId="4043727826" sldId="265"/>
        </pc:sldMkLst>
      </pc:sldChg>
      <pc:sldChg chg="modSp del mod ord">
        <pc:chgData name="ALBERTO FRANCISCO ZAVALA RANGEL" userId="9c4ca214-3a2c-4e80-bdae-a7ff1237ba30" providerId="ADAL" clId="{2EE26F74-9E5F-5584-BA37-86E7910919FD}" dt="2026-03-19T20:37:51.463" v="4529" actId="2696"/>
        <pc:sldMkLst>
          <pc:docMk/>
          <pc:sldMk cId="3828825123" sldId="266"/>
        </pc:sldMkLst>
        <pc:picChg chg="mod">
          <ac:chgData name="ALBERTO FRANCISCO ZAVALA RANGEL" userId="9c4ca214-3a2c-4e80-bdae-a7ff1237ba30" providerId="ADAL" clId="{2EE26F74-9E5F-5584-BA37-86E7910919FD}" dt="2026-03-18T22:37:47.460" v="4372" actId="14100"/>
          <ac:picMkLst>
            <pc:docMk/>
            <pc:sldMk cId="3828825123" sldId="266"/>
            <ac:picMk id="4" creationId="{39607DF9-10F3-2907-4E7F-E40FDCA27B23}"/>
          </ac:picMkLst>
        </pc:picChg>
      </pc:sldChg>
      <pc:sldChg chg="del">
        <pc:chgData name="ALBERTO FRANCISCO ZAVALA RANGEL" userId="9c4ca214-3a2c-4e80-bdae-a7ff1237ba30" providerId="ADAL" clId="{2EE26F74-9E5F-5584-BA37-86E7910919FD}" dt="2026-03-19T20:37:48.725" v="4527" actId="2696"/>
        <pc:sldMkLst>
          <pc:docMk/>
          <pc:sldMk cId="1144643234" sldId="267"/>
        </pc:sldMkLst>
      </pc:sldChg>
      <pc:sldChg chg="addSp delSp modSp mod setBg">
        <pc:chgData name="ALBERTO FRANCISCO ZAVALA RANGEL" userId="9c4ca214-3a2c-4e80-bdae-a7ff1237ba30" providerId="ADAL" clId="{2EE26F74-9E5F-5584-BA37-86E7910919FD}" dt="2026-03-19T20:37:16.745" v="4517" actId="207"/>
        <pc:sldMkLst>
          <pc:docMk/>
          <pc:sldMk cId="3683573154" sldId="268"/>
        </pc:sldMkLst>
        <pc:spChg chg="add mod">
          <ac:chgData name="ALBERTO FRANCISCO ZAVALA RANGEL" userId="9c4ca214-3a2c-4e80-bdae-a7ff1237ba30" providerId="ADAL" clId="{2EE26F74-9E5F-5584-BA37-86E7910919FD}" dt="2026-03-18T20:55:17.196" v="3706"/>
          <ac:spMkLst>
            <pc:docMk/>
            <pc:sldMk cId="3683573154" sldId="268"/>
            <ac:spMk id="3" creationId="{FF44D45A-FB74-A51B-979C-5F0C3CC890B0}"/>
          </ac:spMkLst>
        </pc:spChg>
        <pc:spChg chg="mod">
          <ac:chgData name="ALBERTO FRANCISCO ZAVALA RANGEL" userId="9c4ca214-3a2c-4e80-bdae-a7ff1237ba30" providerId="ADAL" clId="{2EE26F74-9E5F-5584-BA37-86E7910919FD}" dt="2026-03-18T20:55:17.196" v="3706"/>
          <ac:spMkLst>
            <pc:docMk/>
            <pc:sldMk cId="3683573154" sldId="268"/>
            <ac:spMk id="5" creationId="{38A2B90B-CE68-29A3-0276-EBADA3406C4A}"/>
          </ac:spMkLst>
        </pc:spChg>
        <pc:spChg chg="mod">
          <ac:chgData name="ALBERTO FRANCISCO ZAVALA RANGEL" userId="9c4ca214-3a2c-4e80-bdae-a7ff1237ba30" providerId="ADAL" clId="{2EE26F74-9E5F-5584-BA37-86E7910919FD}" dt="2026-03-18T20:55:17.196" v="3706"/>
          <ac:spMkLst>
            <pc:docMk/>
            <pc:sldMk cId="3683573154" sldId="268"/>
            <ac:spMk id="6" creationId="{B50C15FF-0EA2-F1E7-DB48-56240EFEB932}"/>
          </ac:spMkLst>
        </pc:spChg>
        <pc:spChg chg="mod">
          <ac:chgData name="ALBERTO FRANCISCO ZAVALA RANGEL" userId="9c4ca214-3a2c-4e80-bdae-a7ff1237ba30" providerId="ADAL" clId="{2EE26F74-9E5F-5584-BA37-86E7910919FD}" dt="2026-03-18T20:55:17.196" v="3706"/>
          <ac:spMkLst>
            <pc:docMk/>
            <pc:sldMk cId="3683573154" sldId="268"/>
            <ac:spMk id="9" creationId="{AB520BAE-5692-669C-5645-FF64CBC628B3}"/>
          </ac:spMkLst>
        </pc:spChg>
        <pc:spChg chg="mod">
          <ac:chgData name="ALBERTO FRANCISCO ZAVALA RANGEL" userId="9c4ca214-3a2c-4e80-bdae-a7ff1237ba30" providerId="ADAL" clId="{2EE26F74-9E5F-5584-BA37-86E7910919FD}" dt="2026-03-18T14:55:21.138" v="315" actId="790"/>
          <ac:spMkLst>
            <pc:docMk/>
            <pc:sldMk cId="3683573154" sldId="268"/>
            <ac:spMk id="10" creationId="{E1E9622E-C30E-2D89-B460-CAC77C266C40}"/>
          </ac:spMkLst>
        </pc:spChg>
        <pc:spChg chg="add del mod">
          <ac:chgData name="ALBERTO FRANCISCO ZAVALA RANGEL" userId="9c4ca214-3a2c-4e80-bdae-a7ff1237ba30" providerId="ADAL" clId="{2EE26F74-9E5F-5584-BA37-86E7910919FD}" dt="2026-03-18T20:55:19.203" v="3707" actId="478"/>
          <ac:spMkLst>
            <pc:docMk/>
            <pc:sldMk cId="3683573154" sldId="268"/>
            <ac:spMk id="13" creationId="{438B1BA7-361A-8996-AF70-8496F6DBE0EF}"/>
          </ac:spMkLst>
        </pc:spChg>
        <pc:spChg chg="mod">
          <ac:chgData name="ALBERTO FRANCISCO ZAVALA RANGEL" userId="9c4ca214-3a2c-4e80-bdae-a7ff1237ba30" providerId="ADAL" clId="{2EE26F74-9E5F-5584-BA37-86E7910919FD}" dt="2026-03-18T20:55:17.196" v="3706"/>
          <ac:spMkLst>
            <pc:docMk/>
            <pc:sldMk cId="3683573154" sldId="268"/>
            <ac:spMk id="14" creationId="{FFA2864C-E499-BBF0-DD37-4182F941805F}"/>
          </ac:spMkLst>
        </pc:spChg>
        <pc:spChg chg="add del">
          <ac:chgData name="ALBERTO FRANCISCO ZAVALA RANGEL" userId="9c4ca214-3a2c-4e80-bdae-a7ff1237ba30" providerId="ADAL" clId="{2EE26F74-9E5F-5584-BA37-86E7910919FD}" dt="2026-03-18T20:55:19.203" v="3707" actId="478"/>
          <ac:spMkLst>
            <pc:docMk/>
            <pc:sldMk cId="3683573154" sldId="268"/>
            <ac:spMk id="15" creationId="{35ADD85E-9F31-F7D6-2174-DCA8A0F2578D}"/>
          </ac:spMkLst>
        </pc:spChg>
        <pc:spChg chg="mod">
          <ac:chgData name="ALBERTO FRANCISCO ZAVALA RANGEL" userId="9c4ca214-3a2c-4e80-bdae-a7ff1237ba30" providerId="ADAL" clId="{2EE26F74-9E5F-5584-BA37-86E7910919FD}" dt="2026-03-18T20:55:17.196" v="3706"/>
          <ac:spMkLst>
            <pc:docMk/>
            <pc:sldMk cId="3683573154" sldId="268"/>
            <ac:spMk id="16" creationId="{5F9BDDDD-D9C9-8DA7-919B-DE2C6B99FA24}"/>
          </ac:spMkLst>
        </pc:spChg>
        <pc:spChg chg="add del mod">
          <ac:chgData name="ALBERTO FRANCISCO ZAVALA RANGEL" userId="9c4ca214-3a2c-4e80-bdae-a7ff1237ba30" providerId="ADAL" clId="{2EE26F74-9E5F-5584-BA37-86E7910919FD}" dt="2026-03-18T20:55:19.203" v="3707" actId="478"/>
          <ac:spMkLst>
            <pc:docMk/>
            <pc:sldMk cId="3683573154" sldId="268"/>
            <ac:spMk id="17" creationId="{9C558EAE-A030-E49B-9E6D-ADEAFD1C8356}"/>
          </ac:spMkLst>
        </pc:spChg>
        <pc:spChg chg="mod">
          <ac:chgData name="ALBERTO FRANCISCO ZAVALA RANGEL" userId="9c4ca214-3a2c-4e80-bdae-a7ff1237ba30" providerId="ADAL" clId="{2EE26F74-9E5F-5584-BA37-86E7910919FD}" dt="2026-03-18T20:55:17.196" v="3706"/>
          <ac:spMkLst>
            <pc:docMk/>
            <pc:sldMk cId="3683573154" sldId="268"/>
            <ac:spMk id="20" creationId="{6E81746D-9411-E986-02DE-E6E18408A0E5}"/>
          </ac:spMkLst>
        </pc:spChg>
        <pc:spChg chg="add mod">
          <ac:chgData name="ALBERTO FRANCISCO ZAVALA RANGEL" userId="9c4ca214-3a2c-4e80-bdae-a7ff1237ba30" providerId="ADAL" clId="{2EE26F74-9E5F-5584-BA37-86E7910919FD}" dt="2026-03-18T20:55:17.196" v="3706"/>
          <ac:spMkLst>
            <pc:docMk/>
            <pc:sldMk cId="3683573154" sldId="268"/>
            <ac:spMk id="21" creationId="{A1DE7809-416D-BB51-C66B-03951E8CA639}"/>
          </ac:spMkLst>
        </pc:spChg>
        <pc:spChg chg="add del mod">
          <ac:chgData name="ALBERTO FRANCISCO ZAVALA RANGEL" userId="9c4ca214-3a2c-4e80-bdae-a7ff1237ba30" providerId="ADAL" clId="{2EE26F74-9E5F-5584-BA37-86E7910919FD}" dt="2026-03-19T20:37:07.411" v="4516" actId="207"/>
          <ac:spMkLst>
            <pc:docMk/>
            <pc:sldMk cId="3683573154" sldId="268"/>
            <ac:spMk id="22" creationId="{026BB9D6-B917-8AFA-F07C-A2DCE6ECB6DC}"/>
          </ac:spMkLst>
        </pc:spChg>
        <pc:spChg chg="add del mod">
          <ac:chgData name="ALBERTO FRANCISCO ZAVALA RANGEL" userId="9c4ca214-3a2c-4e80-bdae-a7ff1237ba30" providerId="ADAL" clId="{2EE26F74-9E5F-5584-BA37-86E7910919FD}" dt="2026-03-19T20:37:16.745" v="4517" actId="207"/>
          <ac:spMkLst>
            <pc:docMk/>
            <pc:sldMk cId="3683573154" sldId="268"/>
            <ac:spMk id="25" creationId="{093E4AC6-169A-3528-C7FA-A143A8E211F1}"/>
          </ac:spMkLst>
        </pc:spChg>
        <pc:spChg chg="del">
          <ac:chgData name="ALBERTO FRANCISCO ZAVALA RANGEL" userId="9c4ca214-3a2c-4e80-bdae-a7ff1237ba30" providerId="ADAL" clId="{2EE26F74-9E5F-5584-BA37-86E7910919FD}" dt="2026-03-18T14:53:48.505" v="314" actId="478"/>
          <ac:spMkLst>
            <pc:docMk/>
            <pc:sldMk cId="3683573154" sldId="268"/>
            <ac:spMk id="26" creationId="{A704A7CA-D3CE-A541-4723-CE6EE157C8C9}"/>
          </ac:spMkLst>
        </pc:spChg>
        <pc:spChg chg="mod">
          <ac:chgData name="ALBERTO FRANCISCO ZAVALA RANGEL" userId="9c4ca214-3a2c-4e80-bdae-a7ff1237ba30" providerId="ADAL" clId="{2EE26F74-9E5F-5584-BA37-86E7910919FD}" dt="2026-03-18T20:55:17.196" v="3706"/>
          <ac:spMkLst>
            <pc:docMk/>
            <pc:sldMk cId="3683573154" sldId="268"/>
            <ac:spMk id="28" creationId="{4D8346AD-F8C2-929C-1FF8-A8AA9667BF14}"/>
          </ac:spMkLst>
        </pc:spChg>
        <pc:spChg chg="mod">
          <ac:chgData name="ALBERTO FRANCISCO ZAVALA RANGEL" userId="9c4ca214-3a2c-4e80-bdae-a7ff1237ba30" providerId="ADAL" clId="{2EE26F74-9E5F-5584-BA37-86E7910919FD}" dt="2026-03-18T20:55:17.196" v="3706"/>
          <ac:spMkLst>
            <pc:docMk/>
            <pc:sldMk cId="3683573154" sldId="268"/>
            <ac:spMk id="29" creationId="{7FD3D2FD-45D2-3864-ECE8-0B700123CEDD}"/>
          </ac:spMkLst>
        </pc:spChg>
        <pc:spChg chg="add mod">
          <ac:chgData name="ALBERTO FRANCISCO ZAVALA RANGEL" userId="9c4ca214-3a2c-4e80-bdae-a7ff1237ba30" providerId="ADAL" clId="{2EE26F74-9E5F-5584-BA37-86E7910919FD}" dt="2026-03-19T20:37:16.745" v="4517" actId="207"/>
          <ac:spMkLst>
            <pc:docMk/>
            <pc:sldMk cId="3683573154" sldId="268"/>
            <ac:spMk id="30" creationId="{2D85894F-7CF6-1F72-66FC-010DECF9B2CA}"/>
          </ac:spMkLst>
        </pc:spChg>
        <pc:spChg chg="add del mod">
          <ac:chgData name="ALBERTO FRANCISCO ZAVALA RANGEL" userId="9c4ca214-3a2c-4e80-bdae-a7ff1237ba30" providerId="ADAL" clId="{2EE26F74-9E5F-5584-BA37-86E7910919FD}" dt="2026-03-19T20:37:16.745" v="4517" actId="207"/>
          <ac:spMkLst>
            <pc:docMk/>
            <pc:sldMk cId="3683573154" sldId="268"/>
            <ac:spMk id="32" creationId="{5B31DEF6-E719-6A50-6672-0B7C3C951481}"/>
          </ac:spMkLst>
        </pc:spChg>
        <pc:spChg chg="add del mod">
          <ac:chgData name="ALBERTO FRANCISCO ZAVALA RANGEL" userId="9c4ca214-3a2c-4e80-bdae-a7ff1237ba30" providerId="ADAL" clId="{2EE26F74-9E5F-5584-BA37-86E7910919FD}" dt="2026-03-19T20:37:16.745" v="4517" actId="207"/>
          <ac:spMkLst>
            <pc:docMk/>
            <pc:sldMk cId="3683573154" sldId="268"/>
            <ac:spMk id="33" creationId="{6A23B8B2-1EC1-A81F-A4D9-ACD3FE4017DA}"/>
          </ac:spMkLst>
        </pc:spChg>
        <pc:spChg chg="mod">
          <ac:chgData name="ALBERTO FRANCISCO ZAVALA RANGEL" userId="9c4ca214-3a2c-4e80-bdae-a7ff1237ba30" providerId="ADAL" clId="{2EE26F74-9E5F-5584-BA37-86E7910919FD}" dt="2026-03-18T14:55:21.138" v="315" actId="790"/>
          <ac:spMkLst>
            <pc:docMk/>
            <pc:sldMk cId="3683573154" sldId="268"/>
            <ac:spMk id="39" creationId="{FF32F6D9-F163-6BCA-53EF-BFD73B6A2DB3}"/>
          </ac:spMkLst>
        </pc:spChg>
        <pc:spChg chg="mod">
          <ac:chgData name="ALBERTO FRANCISCO ZAVALA RANGEL" userId="9c4ca214-3a2c-4e80-bdae-a7ff1237ba30" providerId="ADAL" clId="{2EE26F74-9E5F-5584-BA37-86E7910919FD}" dt="2026-03-18T14:55:21.138" v="315" actId="790"/>
          <ac:spMkLst>
            <pc:docMk/>
            <pc:sldMk cId="3683573154" sldId="268"/>
            <ac:spMk id="40" creationId="{BBEEBEE8-496A-7797-0685-4C1F0C902197}"/>
          </ac:spMkLst>
        </pc:spChg>
        <pc:spChg chg="add del">
          <ac:chgData name="ALBERTO FRANCISCO ZAVALA RANGEL" userId="9c4ca214-3a2c-4e80-bdae-a7ff1237ba30" providerId="ADAL" clId="{2EE26F74-9E5F-5584-BA37-86E7910919FD}" dt="2026-03-18T20:59:20.860" v="3739" actId="478"/>
          <ac:spMkLst>
            <pc:docMk/>
            <pc:sldMk cId="3683573154" sldId="268"/>
            <ac:spMk id="42" creationId="{C3F4FF6E-E6AD-0558-CEF7-7F4B7816B0A1}"/>
          </ac:spMkLst>
        </pc:spChg>
        <pc:spChg chg="add del mod">
          <ac:chgData name="ALBERTO FRANCISCO ZAVALA RANGEL" userId="9c4ca214-3a2c-4e80-bdae-a7ff1237ba30" providerId="ADAL" clId="{2EE26F74-9E5F-5584-BA37-86E7910919FD}" dt="2026-03-19T20:37:16.745" v="4517" actId="207"/>
          <ac:spMkLst>
            <pc:docMk/>
            <pc:sldMk cId="3683573154" sldId="268"/>
            <ac:spMk id="43" creationId="{E42CD348-C8AB-CA96-8713-FD544DBB8E01}"/>
          </ac:spMkLst>
        </pc:spChg>
        <pc:grpChg chg="del mod">
          <ac:chgData name="ALBERTO FRANCISCO ZAVALA RANGEL" userId="9c4ca214-3a2c-4e80-bdae-a7ff1237ba30" providerId="ADAL" clId="{2EE26F74-9E5F-5584-BA37-86E7910919FD}" dt="2026-03-18T20:57:23.886" v="3711" actId="478"/>
          <ac:grpSpMkLst>
            <pc:docMk/>
            <pc:sldMk cId="3683573154" sldId="268"/>
            <ac:grpSpMk id="11" creationId="{0E471646-1D45-D049-28D2-C096EC4B5BE0}"/>
          </ac:grpSpMkLst>
        </pc:grpChg>
        <pc:grpChg chg="add del">
          <ac:chgData name="ALBERTO FRANCISCO ZAVALA RANGEL" userId="9c4ca214-3a2c-4e80-bdae-a7ff1237ba30" providerId="ADAL" clId="{2EE26F74-9E5F-5584-BA37-86E7910919FD}" dt="2026-03-18T20:55:19.203" v="3707" actId="478"/>
          <ac:grpSpMkLst>
            <pc:docMk/>
            <pc:sldMk cId="3683573154" sldId="268"/>
            <ac:grpSpMk id="41" creationId="{227B2325-606E-2B22-579F-0AE53B5CB80F}"/>
          </ac:grpSpMkLst>
        </pc:grpChg>
      </pc:sldChg>
      <pc:sldChg chg="modSp del mod">
        <pc:chgData name="ALBERTO FRANCISCO ZAVALA RANGEL" userId="9c4ca214-3a2c-4e80-bdae-a7ff1237ba30" providerId="ADAL" clId="{2EE26F74-9E5F-5584-BA37-86E7910919FD}" dt="2026-03-19T20:37:48.713" v="4525" actId="2696"/>
        <pc:sldMkLst>
          <pc:docMk/>
          <pc:sldMk cId="2695624064" sldId="269"/>
        </pc:sldMkLst>
        <pc:spChg chg="mod">
          <ac:chgData name="ALBERTO FRANCISCO ZAVALA RANGEL" userId="9c4ca214-3a2c-4e80-bdae-a7ff1237ba30" providerId="ADAL" clId="{2EE26F74-9E5F-5584-BA37-86E7910919FD}" dt="2026-03-18T21:04:32.313" v="3850" actId="207"/>
          <ac:spMkLst>
            <pc:docMk/>
            <pc:sldMk cId="2695624064" sldId="269"/>
            <ac:spMk id="7" creationId="{86A6561B-778A-249B-0975-827CC0EC747E}"/>
          </ac:spMkLst>
        </pc:spChg>
        <pc:spChg chg="mod">
          <ac:chgData name="ALBERTO FRANCISCO ZAVALA RANGEL" userId="9c4ca214-3a2c-4e80-bdae-a7ff1237ba30" providerId="ADAL" clId="{2EE26F74-9E5F-5584-BA37-86E7910919FD}" dt="2026-03-18T21:04:56.043" v="3862" actId="14100"/>
          <ac:spMkLst>
            <pc:docMk/>
            <pc:sldMk cId="2695624064" sldId="269"/>
            <ac:spMk id="17" creationId="{973B6300-8391-AAAD-1FAA-F3543B301773}"/>
          </ac:spMkLst>
        </pc:spChg>
        <pc:spChg chg="mod">
          <ac:chgData name="ALBERTO FRANCISCO ZAVALA RANGEL" userId="9c4ca214-3a2c-4e80-bdae-a7ff1237ba30" providerId="ADAL" clId="{2EE26F74-9E5F-5584-BA37-86E7910919FD}" dt="2026-03-18T21:04:56.043" v="3862" actId="14100"/>
          <ac:spMkLst>
            <pc:docMk/>
            <pc:sldMk cId="2695624064" sldId="269"/>
            <ac:spMk id="21" creationId="{9FD8B015-DAAC-81C6-FD7F-ED0EC3ECA067}"/>
          </ac:spMkLst>
        </pc:spChg>
        <pc:spChg chg="mod">
          <ac:chgData name="ALBERTO FRANCISCO ZAVALA RANGEL" userId="9c4ca214-3a2c-4e80-bdae-a7ff1237ba30" providerId="ADAL" clId="{2EE26F74-9E5F-5584-BA37-86E7910919FD}" dt="2026-03-18T21:04:56.043" v="3862" actId="14100"/>
          <ac:spMkLst>
            <pc:docMk/>
            <pc:sldMk cId="2695624064" sldId="269"/>
            <ac:spMk id="30" creationId="{549DA9B9-F9BC-E0C7-1A87-C72E368412A4}"/>
          </ac:spMkLst>
        </pc:spChg>
        <pc:spChg chg="mod">
          <ac:chgData name="ALBERTO FRANCISCO ZAVALA RANGEL" userId="9c4ca214-3a2c-4e80-bdae-a7ff1237ba30" providerId="ADAL" clId="{2EE26F74-9E5F-5584-BA37-86E7910919FD}" dt="2026-03-18T21:04:43.596" v="3860" actId="403"/>
          <ac:spMkLst>
            <pc:docMk/>
            <pc:sldMk cId="2695624064" sldId="269"/>
            <ac:spMk id="41" creationId="{54CED8A3-9D51-F44D-6470-8384C676ECD0}"/>
          </ac:spMkLst>
        </pc:spChg>
        <pc:spChg chg="mod">
          <ac:chgData name="ALBERTO FRANCISCO ZAVALA RANGEL" userId="9c4ca214-3a2c-4e80-bdae-a7ff1237ba30" providerId="ADAL" clId="{2EE26F74-9E5F-5584-BA37-86E7910919FD}" dt="2026-03-18T21:04:56.043" v="3862" actId="14100"/>
          <ac:spMkLst>
            <pc:docMk/>
            <pc:sldMk cId="2695624064" sldId="269"/>
            <ac:spMk id="42" creationId="{3AB8FFB3-99EF-A1FD-A9CE-693A2378834E}"/>
          </ac:spMkLst>
        </pc:spChg>
        <pc:spChg chg="mod">
          <ac:chgData name="ALBERTO FRANCISCO ZAVALA RANGEL" userId="9c4ca214-3a2c-4e80-bdae-a7ff1237ba30" providerId="ADAL" clId="{2EE26F74-9E5F-5584-BA37-86E7910919FD}" dt="2026-03-18T21:04:56.043" v="3862" actId="14100"/>
          <ac:spMkLst>
            <pc:docMk/>
            <pc:sldMk cId="2695624064" sldId="269"/>
            <ac:spMk id="44" creationId="{B9A704B4-091B-B6EA-D212-44E47D4180B0}"/>
          </ac:spMkLst>
        </pc:spChg>
      </pc:sldChg>
      <pc:sldChg chg="addSp delSp modSp mod ord">
        <pc:chgData name="ALBERTO FRANCISCO ZAVALA RANGEL" userId="9c4ca214-3a2c-4e80-bdae-a7ff1237ba30" providerId="ADAL" clId="{2EE26F74-9E5F-5584-BA37-86E7910919FD}" dt="2026-03-19T20:39:46.750" v="4561" actId="1035"/>
        <pc:sldMkLst>
          <pc:docMk/>
          <pc:sldMk cId="242111671" sldId="270"/>
        </pc:sldMkLst>
        <pc:spChg chg="add mod">
          <ac:chgData name="ALBERTO FRANCISCO ZAVALA RANGEL" userId="9c4ca214-3a2c-4e80-bdae-a7ff1237ba30" providerId="ADAL" clId="{2EE26F74-9E5F-5584-BA37-86E7910919FD}" dt="2026-03-19T20:39:46.750" v="4561" actId="1035"/>
          <ac:spMkLst>
            <pc:docMk/>
            <pc:sldMk cId="242111671" sldId="270"/>
            <ac:spMk id="2" creationId="{7F469426-2862-8D59-35CC-D72DD73843C5}"/>
          </ac:spMkLst>
        </pc:spChg>
        <pc:spChg chg="mod">
          <ac:chgData name="ALBERTO FRANCISCO ZAVALA RANGEL" userId="9c4ca214-3a2c-4e80-bdae-a7ff1237ba30" providerId="ADAL" clId="{2EE26F74-9E5F-5584-BA37-86E7910919FD}" dt="2026-03-18T14:57:07.698" v="364" actId="20577"/>
          <ac:spMkLst>
            <pc:docMk/>
            <pc:sldMk cId="242111671" sldId="270"/>
            <ac:spMk id="7" creationId="{8ED4ADFB-A5E1-EF6A-359F-5FB9F7E19191}"/>
          </ac:spMkLst>
        </pc:spChg>
        <pc:spChg chg="del mod">
          <ac:chgData name="ALBERTO FRANCISCO ZAVALA RANGEL" userId="9c4ca214-3a2c-4e80-bdae-a7ff1237ba30" providerId="ADAL" clId="{2EE26F74-9E5F-5584-BA37-86E7910919FD}" dt="2026-03-19T20:39:35.412" v="4546" actId="478"/>
          <ac:spMkLst>
            <pc:docMk/>
            <pc:sldMk cId="242111671" sldId="270"/>
            <ac:spMk id="19" creationId="{53A59128-CDD4-9338-D605-1CCCA1CDEE9E}"/>
          </ac:spMkLst>
        </pc:spChg>
        <pc:grpChg chg="del">
          <ac:chgData name="ALBERTO FRANCISCO ZAVALA RANGEL" userId="9c4ca214-3a2c-4e80-bdae-a7ff1237ba30" providerId="ADAL" clId="{2EE26F74-9E5F-5584-BA37-86E7910919FD}" dt="2026-03-18T20:41:05.694" v="1960" actId="478"/>
          <ac:grpSpMkLst>
            <pc:docMk/>
            <pc:sldMk cId="242111671" sldId="270"/>
            <ac:grpSpMk id="11" creationId="{F0D88C17-B05B-5B1D-110B-007648D478AF}"/>
          </ac:grpSpMkLst>
        </pc:grpChg>
      </pc:sldChg>
      <pc:sldChg chg="del">
        <pc:chgData name="ALBERTO FRANCISCO ZAVALA RANGEL" userId="9c4ca214-3a2c-4e80-bdae-a7ff1237ba30" providerId="ADAL" clId="{2EE26F74-9E5F-5584-BA37-86E7910919FD}" dt="2026-03-19T20:37:51.460" v="4528" actId="2696"/>
        <pc:sldMkLst>
          <pc:docMk/>
          <pc:sldMk cId="50492409" sldId="271"/>
        </pc:sldMkLst>
      </pc:sldChg>
      <pc:sldChg chg="modSp mod">
        <pc:chgData name="ALBERTO FRANCISCO ZAVALA RANGEL" userId="9c4ca214-3a2c-4e80-bdae-a7ff1237ba30" providerId="ADAL" clId="{2EE26F74-9E5F-5584-BA37-86E7910919FD}" dt="2026-03-18T22:46:27.939" v="4450" actId="207"/>
        <pc:sldMkLst>
          <pc:docMk/>
          <pc:sldMk cId="3324550342" sldId="272"/>
        </pc:sldMkLst>
        <pc:spChg chg="mod">
          <ac:chgData name="ALBERTO FRANCISCO ZAVALA RANGEL" userId="9c4ca214-3a2c-4e80-bdae-a7ff1237ba30" providerId="ADAL" clId="{2EE26F74-9E5F-5584-BA37-86E7910919FD}" dt="2026-03-18T21:10:11.379" v="3959" actId="20577"/>
          <ac:spMkLst>
            <pc:docMk/>
            <pc:sldMk cId="3324550342" sldId="272"/>
            <ac:spMk id="18" creationId="{73C3D7DE-F27F-C7D1-106F-D21743CFA0B4}"/>
          </ac:spMkLst>
        </pc:spChg>
        <pc:spChg chg="mod">
          <ac:chgData name="ALBERTO FRANCISCO ZAVALA RANGEL" userId="9c4ca214-3a2c-4e80-bdae-a7ff1237ba30" providerId="ADAL" clId="{2EE26F74-9E5F-5584-BA37-86E7910919FD}" dt="2026-03-18T21:10:27.207" v="3973" actId="20577"/>
          <ac:spMkLst>
            <pc:docMk/>
            <pc:sldMk cId="3324550342" sldId="272"/>
            <ac:spMk id="19" creationId="{7130BCA9-4FD3-CCDA-F2E5-64061658CA63}"/>
          </ac:spMkLst>
        </pc:spChg>
        <pc:spChg chg="mod">
          <ac:chgData name="ALBERTO FRANCISCO ZAVALA RANGEL" userId="9c4ca214-3a2c-4e80-bdae-a7ff1237ba30" providerId="ADAL" clId="{2EE26F74-9E5F-5584-BA37-86E7910919FD}" dt="2026-03-18T22:46:27.939" v="4450" actId="207"/>
          <ac:spMkLst>
            <pc:docMk/>
            <pc:sldMk cId="3324550342" sldId="272"/>
            <ac:spMk id="43" creationId="{F3F25175-489A-F6CD-FC72-B55DDC3966AE}"/>
          </ac:spMkLst>
        </pc:spChg>
      </pc:sldChg>
      <pc:sldChg chg="modSp del mod ord">
        <pc:chgData name="ALBERTO FRANCISCO ZAVALA RANGEL" userId="9c4ca214-3a2c-4e80-bdae-a7ff1237ba30" providerId="ADAL" clId="{2EE26F74-9E5F-5584-BA37-86E7910919FD}" dt="2026-03-19T20:37:48.703" v="4523" actId="2696"/>
        <pc:sldMkLst>
          <pc:docMk/>
          <pc:sldMk cId="190914962" sldId="273"/>
        </pc:sldMkLst>
        <pc:spChg chg="mod">
          <ac:chgData name="ALBERTO FRANCISCO ZAVALA RANGEL" userId="9c4ca214-3a2c-4e80-bdae-a7ff1237ba30" providerId="ADAL" clId="{2EE26F74-9E5F-5584-BA37-86E7910919FD}" dt="2026-03-18T19:09:56.702" v="533" actId="207"/>
          <ac:spMkLst>
            <pc:docMk/>
            <pc:sldMk cId="190914962" sldId="273"/>
            <ac:spMk id="9" creationId="{016DC656-C6E0-1B1A-96A4-DF0CC40974CA}"/>
          </ac:spMkLst>
        </pc:spChg>
        <pc:spChg chg="mod">
          <ac:chgData name="ALBERTO FRANCISCO ZAVALA RANGEL" userId="9c4ca214-3a2c-4e80-bdae-a7ff1237ba30" providerId="ADAL" clId="{2EE26F74-9E5F-5584-BA37-86E7910919FD}" dt="2026-03-18T19:09:56.702" v="533" actId="207"/>
          <ac:spMkLst>
            <pc:docMk/>
            <pc:sldMk cId="190914962" sldId="273"/>
            <ac:spMk id="11" creationId="{18031B1B-AE82-8EF5-7627-B6664EB739A0}"/>
          </ac:spMkLst>
        </pc:spChg>
        <pc:spChg chg="mod">
          <ac:chgData name="ALBERTO FRANCISCO ZAVALA RANGEL" userId="9c4ca214-3a2c-4e80-bdae-a7ff1237ba30" providerId="ADAL" clId="{2EE26F74-9E5F-5584-BA37-86E7910919FD}" dt="2026-03-18T22:36:01.801" v="4243" actId="14100"/>
          <ac:spMkLst>
            <pc:docMk/>
            <pc:sldMk cId="190914962" sldId="273"/>
            <ac:spMk id="20" creationId="{4A49E1BA-1B0F-FEBC-CB8C-4E253B1F4C93}"/>
          </ac:spMkLst>
        </pc:spChg>
      </pc:sldChg>
      <pc:sldChg chg="ord">
        <pc:chgData name="ALBERTO FRANCISCO ZAVALA RANGEL" userId="9c4ca214-3a2c-4e80-bdae-a7ff1237ba30" providerId="ADAL" clId="{2EE26F74-9E5F-5584-BA37-86E7910919FD}" dt="2026-03-19T20:35:54.862" v="4502" actId="20578"/>
        <pc:sldMkLst>
          <pc:docMk/>
          <pc:sldMk cId="1380288858" sldId="274"/>
        </pc:sldMkLst>
      </pc:sldChg>
      <pc:sldChg chg="add del">
        <pc:chgData name="ALBERTO FRANCISCO ZAVALA RANGEL" userId="9c4ca214-3a2c-4e80-bdae-a7ff1237ba30" providerId="ADAL" clId="{2EE26F74-9E5F-5584-BA37-86E7910919FD}" dt="2026-03-19T20:41:12.546" v="4604" actId="2696"/>
        <pc:sldMkLst>
          <pc:docMk/>
          <pc:sldMk cId="3598632480" sldId="275"/>
        </pc:sldMkLst>
      </pc:sldChg>
      <pc:sldChg chg="del ord">
        <pc:chgData name="ALBERTO FRANCISCO ZAVALA RANGEL" userId="9c4ca214-3a2c-4e80-bdae-a7ff1237ba30" providerId="ADAL" clId="{2EE26F74-9E5F-5584-BA37-86E7910919FD}" dt="2026-03-19T20:37:48.692" v="4522" actId="2696"/>
        <pc:sldMkLst>
          <pc:docMk/>
          <pc:sldMk cId="886089881" sldId="276"/>
        </pc:sldMkLst>
      </pc:sldChg>
      <pc:sldChg chg="modSp add del mod">
        <pc:chgData name="ALBERTO FRANCISCO ZAVALA RANGEL" userId="9c4ca214-3a2c-4e80-bdae-a7ff1237ba30" providerId="ADAL" clId="{2EE26F74-9E5F-5584-BA37-86E7910919FD}" dt="2026-03-19T20:44:34.868" v="4616" actId="2696"/>
        <pc:sldMkLst>
          <pc:docMk/>
          <pc:sldMk cId="1424617878" sldId="277"/>
        </pc:sldMkLst>
        <pc:spChg chg="mod">
          <ac:chgData name="ALBERTO FRANCISCO ZAVALA RANGEL" userId="9c4ca214-3a2c-4e80-bdae-a7ff1237ba30" providerId="ADAL" clId="{2EE26F74-9E5F-5584-BA37-86E7910919FD}" dt="2026-03-18T22:39:52.240" v="4395" actId="1076"/>
          <ac:spMkLst>
            <pc:docMk/>
            <pc:sldMk cId="1424617878" sldId="277"/>
            <ac:spMk id="2" creationId="{3C551BC2-0194-31C4-3D22-EF5BB0647532}"/>
          </ac:spMkLst>
        </pc:spChg>
        <pc:spChg chg="mod">
          <ac:chgData name="ALBERTO FRANCISCO ZAVALA RANGEL" userId="9c4ca214-3a2c-4e80-bdae-a7ff1237ba30" providerId="ADAL" clId="{2EE26F74-9E5F-5584-BA37-86E7910919FD}" dt="2026-03-18T22:39:54.905" v="4398" actId="1076"/>
          <ac:spMkLst>
            <pc:docMk/>
            <pc:sldMk cId="1424617878" sldId="277"/>
            <ac:spMk id="30" creationId="{B7AB0A7E-48D5-DB31-E414-5322D2562A05}"/>
          </ac:spMkLst>
        </pc:spChg>
      </pc:sldChg>
      <pc:sldChg chg="modSp mod ord">
        <pc:chgData name="ALBERTO FRANCISCO ZAVALA RANGEL" userId="9c4ca214-3a2c-4e80-bdae-a7ff1237ba30" providerId="ADAL" clId="{2EE26F74-9E5F-5584-BA37-86E7910919FD}" dt="2026-03-19T20:41:35.593" v="4606" actId="20578"/>
        <pc:sldMkLst>
          <pc:docMk/>
          <pc:sldMk cId="410357600" sldId="278"/>
        </pc:sldMkLst>
        <pc:spChg chg="mod">
          <ac:chgData name="ALBERTO FRANCISCO ZAVALA RANGEL" userId="9c4ca214-3a2c-4e80-bdae-a7ff1237ba30" providerId="ADAL" clId="{2EE26F74-9E5F-5584-BA37-86E7910919FD}" dt="2026-03-17T21:30:10.960" v="298" actId="14100"/>
          <ac:spMkLst>
            <pc:docMk/>
            <pc:sldMk cId="410357600" sldId="278"/>
            <ac:spMk id="7" creationId="{C17CCD7B-0046-333F-EAB2-B6A724CEED11}"/>
          </ac:spMkLst>
        </pc:spChg>
      </pc:sldChg>
      <pc:sldChg chg="modSp del mod">
        <pc:chgData name="ALBERTO FRANCISCO ZAVALA RANGEL" userId="9c4ca214-3a2c-4e80-bdae-a7ff1237ba30" providerId="ADAL" clId="{2EE26F74-9E5F-5584-BA37-86E7910919FD}" dt="2026-03-18T19:58:52.273" v="1566" actId="2696"/>
        <pc:sldMkLst>
          <pc:docMk/>
          <pc:sldMk cId="2616751986" sldId="279"/>
        </pc:sldMkLst>
        <pc:spChg chg="mod">
          <ac:chgData name="ALBERTO FRANCISCO ZAVALA RANGEL" userId="9c4ca214-3a2c-4e80-bdae-a7ff1237ba30" providerId="ADAL" clId="{2EE26F74-9E5F-5584-BA37-86E7910919FD}" dt="2026-03-18T19:09:26.386" v="529" actId="207"/>
          <ac:spMkLst>
            <pc:docMk/>
            <pc:sldMk cId="2616751986" sldId="279"/>
            <ac:spMk id="42" creationId="{A6E108E5-1644-1A29-BBDF-D413C27E7844}"/>
          </ac:spMkLst>
        </pc:spChg>
        <pc:spChg chg="mod">
          <ac:chgData name="ALBERTO FRANCISCO ZAVALA RANGEL" userId="9c4ca214-3a2c-4e80-bdae-a7ff1237ba30" providerId="ADAL" clId="{2EE26F74-9E5F-5584-BA37-86E7910919FD}" dt="2026-03-18T19:09:24.562" v="528" actId="207"/>
          <ac:spMkLst>
            <pc:docMk/>
            <pc:sldMk cId="2616751986" sldId="279"/>
            <ac:spMk id="44" creationId="{A531A7F6-6806-6110-C74F-EA5C698D4FA4}"/>
          </ac:spMkLst>
        </pc:spChg>
      </pc:sldChg>
      <pc:sldChg chg="modSp del mod ord">
        <pc:chgData name="ALBERTO FRANCISCO ZAVALA RANGEL" userId="9c4ca214-3a2c-4e80-bdae-a7ff1237ba30" providerId="ADAL" clId="{2EE26F74-9E5F-5584-BA37-86E7910919FD}" dt="2026-03-19T20:39:00.447" v="4544" actId="2696"/>
        <pc:sldMkLst>
          <pc:docMk/>
          <pc:sldMk cId="2216515067" sldId="280"/>
        </pc:sldMkLst>
        <pc:spChg chg="mod">
          <ac:chgData name="ALBERTO FRANCISCO ZAVALA RANGEL" userId="9c4ca214-3a2c-4e80-bdae-a7ff1237ba30" providerId="ADAL" clId="{2EE26F74-9E5F-5584-BA37-86E7910919FD}" dt="2026-03-18T19:11:27.285" v="642" actId="207"/>
          <ac:spMkLst>
            <pc:docMk/>
            <pc:sldMk cId="2216515067" sldId="280"/>
            <ac:spMk id="44" creationId="{74B3B7CE-4C98-4005-ECB0-5F67F8C1B07D}"/>
          </ac:spMkLst>
        </pc:spChg>
      </pc:sldChg>
      <pc:sldChg chg="addSp delSp modSp mod ord">
        <pc:chgData name="ALBERTO FRANCISCO ZAVALA RANGEL" userId="9c4ca214-3a2c-4e80-bdae-a7ff1237ba30" providerId="ADAL" clId="{2EE26F74-9E5F-5584-BA37-86E7910919FD}" dt="2026-03-19T20:37:35.329" v="4520" actId="20578"/>
        <pc:sldMkLst>
          <pc:docMk/>
          <pc:sldMk cId="2023105565" sldId="281"/>
        </pc:sldMkLst>
        <pc:spChg chg="add mod">
          <ac:chgData name="ALBERTO FRANCISCO ZAVALA RANGEL" userId="9c4ca214-3a2c-4e80-bdae-a7ff1237ba30" providerId="ADAL" clId="{2EE26F74-9E5F-5584-BA37-86E7910919FD}" dt="2026-03-18T21:14:44.394" v="4087" actId="1036"/>
          <ac:spMkLst>
            <pc:docMk/>
            <pc:sldMk cId="2023105565" sldId="281"/>
            <ac:spMk id="3" creationId="{73A1B387-ABE5-15A0-D2BB-24EFF238C6F2}"/>
          </ac:spMkLst>
        </pc:spChg>
        <pc:spChg chg="del mod">
          <ac:chgData name="ALBERTO FRANCISCO ZAVALA RANGEL" userId="9c4ca214-3a2c-4e80-bdae-a7ff1237ba30" providerId="ADAL" clId="{2EE26F74-9E5F-5584-BA37-86E7910919FD}" dt="2026-03-18T21:12:11.560" v="4022" actId="478"/>
          <ac:spMkLst>
            <pc:docMk/>
            <pc:sldMk cId="2023105565" sldId="281"/>
            <ac:spMk id="4" creationId="{91F8C279-C95B-1B75-4461-E363A439D97A}"/>
          </ac:spMkLst>
        </pc:spChg>
        <pc:spChg chg="del">
          <ac:chgData name="ALBERTO FRANCISCO ZAVALA RANGEL" userId="9c4ca214-3a2c-4e80-bdae-a7ff1237ba30" providerId="ADAL" clId="{2EE26F74-9E5F-5584-BA37-86E7910919FD}" dt="2026-03-18T21:12:13.213" v="4023" actId="478"/>
          <ac:spMkLst>
            <pc:docMk/>
            <pc:sldMk cId="2023105565" sldId="281"/>
            <ac:spMk id="5" creationId="{A94C3E66-44C8-9E99-BDBD-768955744453}"/>
          </ac:spMkLst>
        </pc:spChg>
        <pc:spChg chg="mod topLvl">
          <ac:chgData name="ALBERTO FRANCISCO ZAVALA RANGEL" userId="9c4ca214-3a2c-4e80-bdae-a7ff1237ba30" providerId="ADAL" clId="{2EE26F74-9E5F-5584-BA37-86E7910919FD}" dt="2026-03-18T21:15:40.590" v="4159" actId="1035"/>
          <ac:spMkLst>
            <pc:docMk/>
            <pc:sldMk cId="2023105565" sldId="281"/>
            <ac:spMk id="11" creationId="{060DF2C8-D410-CD2F-4B4E-729C58A88BDA}"/>
          </ac:spMkLst>
        </pc:spChg>
        <pc:spChg chg="mod topLvl">
          <ac:chgData name="ALBERTO FRANCISCO ZAVALA RANGEL" userId="9c4ca214-3a2c-4e80-bdae-a7ff1237ba30" providerId="ADAL" clId="{2EE26F74-9E5F-5584-BA37-86E7910919FD}" dt="2026-03-18T21:15:40.590" v="4159" actId="1035"/>
          <ac:spMkLst>
            <pc:docMk/>
            <pc:sldMk cId="2023105565" sldId="281"/>
            <ac:spMk id="12" creationId="{A215FD58-F140-56DC-0658-AE92C35D9707}"/>
          </ac:spMkLst>
        </pc:spChg>
        <pc:spChg chg="mod">
          <ac:chgData name="ALBERTO FRANCISCO ZAVALA RANGEL" userId="9c4ca214-3a2c-4e80-bdae-a7ff1237ba30" providerId="ADAL" clId="{2EE26F74-9E5F-5584-BA37-86E7910919FD}" dt="2026-03-18T21:15:21.854" v="4141" actId="14100"/>
          <ac:spMkLst>
            <pc:docMk/>
            <pc:sldMk cId="2023105565" sldId="281"/>
            <ac:spMk id="25" creationId="{C6928A79-5799-2C6D-D9FF-877AFE6A513C}"/>
          </ac:spMkLst>
        </pc:spChg>
        <pc:spChg chg="mod">
          <ac:chgData name="ALBERTO FRANCISCO ZAVALA RANGEL" userId="9c4ca214-3a2c-4e80-bdae-a7ff1237ba30" providerId="ADAL" clId="{2EE26F74-9E5F-5584-BA37-86E7910919FD}" dt="2026-03-18T21:15:21.854" v="4141" actId="14100"/>
          <ac:spMkLst>
            <pc:docMk/>
            <pc:sldMk cId="2023105565" sldId="281"/>
            <ac:spMk id="27" creationId="{D78617F8-F852-9A9E-0913-B31AE948768F}"/>
          </ac:spMkLst>
        </pc:spChg>
        <pc:grpChg chg="del">
          <ac:chgData name="ALBERTO FRANCISCO ZAVALA RANGEL" userId="9c4ca214-3a2c-4e80-bdae-a7ff1237ba30" providerId="ADAL" clId="{2EE26F74-9E5F-5584-BA37-86E7910919FD}" dt="2026-03-18T21:12:40.134" v="4029" actId="165"/>
          <ac:grpSpMkLst>
            <pc:docMk/>
            <pc:sldMk cId="2023105565" sldId="281"/>
            <ac:grpSpMk id="13" creationId="{C624C122-492B-E25E-BF0E-44F61CE1995B}"/>
          </ac:grpSpMkLst>
        </pc:grpChg>
        <pc:grpChg chg="del">
          <ac:chgData name="ALBERTO FRANCISCO ZAVALA RANGEL" userId="9c4ca214-3a2c-4e80-bdae-a7ff1237ba30" providerId="ADAL" clId="{2EE26F74-9E5F-5584-BA37-86E7910919FD}" dt="2026-03-18T21:13:09.464" v="4050" actId="478"/>
          <ac:grpSpMkLst>
            <pc:docMk/>
            <pc:sldMk cId="2023105565" sldId="281"/>
            <ac:grpSpMk id="23" creationId="{9D3D2C51-7F22-6821-7169-D6B81F84ED0B}"/>
          </ac:grpSpMkLst>
        </pc:grpChg>
      </pc:sldChg>
      <pc:sldChg chg="add del">
        <pc:chgData name="ALBERTO FRANCISCO ZAVALA RANGEL" userId="9c4ca214-3a2c-4e80-bdae-a7ff1237ba30" providerId="ADAL" clId="{2EE26F74-9E5F-5584-BA37-86E7910919FD}" dt="2026-03-19T20:37:51.470" v="4530" actId="2696"/>
        <pc:sldMkLst>
          <pc:docMk/>
          <pc:sldMk cId="1931571690" sldId="282"/>
        </pc:sldMkLst>
      </pc:sldChg>
      <pc:sldChg chg="del">
        <pc:chgData name="ALBERTO FRANCISCO ZAVALA RANGEL" userId="9c4ca214-3a2c-4e80-bdae-a7ff1237ba30" providerId="ADAL" clId="{2EE26F74-9E5F-5584-BA37-86E7910919FD}" dt="2026-03-18T19:54:00.023" v="1484" actId="2696"/>
        <pc:sldMkLst>
          <pc:docMk/>
          <pc:sldMk cId="3655431494" sldId="282"/>
        </pc:sldMkLst>
      </pc:sldChg>
      <pc:sldChg chg="modSp mod">
        <pc:chgData name="ALBERTO FRANCISCO ZAVALA RANGEL" userId="9c4ca214-3a2c-4e80-bdae-a7ff1237ba30" providerId="ADAL" clId="{2EE26F74-9E5F-5584-BA37-86E7910919FD}" dt="2026-03-18T14:59:13.001" v="368" actId="20577"/>
        <pc:sldMkLst>
          <pc:docMk/>
          <pc:sldMk cId="709038643" sldId="283"/>
        </pc:sldMkLst>
        <pc:spChg chg="mod">
          <ac:chgData name="ALBERTO FRANCISCO ZAVALA RANGEL" userId="9c4ca214-3a2c-4e80-bdae-a7ff1237ba30" providerId="ADAL" clId="{2EE26F74-9E5F-5584-BA37-86E7910919FD}" dt="2026-03-17T21:26:18.957" v="181" actId="207"/>
          <ac:spMkLst>
            <pc:docMk/>
            <pc:sldMk cId="709038643" sldId="283"/>
            <ac:spMk id="5" creationId="{BB0BD8C8-1142-2EBC-0D2F-2B0A7295CF97}"/>
          </ac:spMkLst>
        </pc:spChg>
        <pc:spChg chg="mod">
          <ac:chgData name="ALBERTO FRANCISCO ZAVALA RANGEL" userId="9c4ca214-3a2c-4e80-bdae-a7ff1237ba30" providerId="ADAL" clId="{2EE26F74-9E5F-5584-BA37-86E7910919FD}" dt="2026-03-17T21:26:23.078" v="182" actId="207"/>
          <ac:spMkLst>
            <pc:docMk/>
            <pc:sldMk cId="709038643" sldId="283"/>
            <ac:spMk id="16" creationId="{091C0AEE-2C5E-0DE1-5BE1-3C24D69D7B60}"/>
          </ac:spMkLst>
        </pc:spChg>
        <pc:spChg chg="mod">
          <ac:chgData name="ALBERTO FRANCISCO ZAVALA RANGEL" userId="9c4ca214-3a2c-4e80-bdae-a7ff1237ba30" providerId="ADAL" clId="{2EE26F74-9E5F-5584-BA37-86E7910919FD}" dt="2026-03-18T14:59:13.001" v="368" actId="20577"/>
          <ac:spMkLst>
            <pc:docMk/>
            <pc:sldMk cId="709038643" sldId="283"/>
            <ac:spMk id="18" creationId="{63D3F067-108F-97A9-1944-36AB1A402382}"/>
          </ac:spMkLst>
        </pc:spChg>
      </pc:sldChg>
      <pc:sldChg chg="ord">
        <pc:chgData name="ALBERTO FRANCISCO ZAVALA RANGEL" userId="9c4ca214-3a2c-4e80-bdae-a7ff1237ba30" providerId="ADAL" clId="{2EE26F74-9E5F-5584-BA37-86E7910919FD}" dt="2026-03-17T21:29:00.117" v="275" actId="20578"/>
        <pc:sldMkLst>
          <pc:docMk/>
          <pc:sldMk cId="3921202922" sldId="284"/>
        </pc:sldMkLst>
      </pc:sldChg>
      <pc:sldChg chg="addSp delSp modSp del mod">
        <pc:chgData name="ALBERTO FRANCISCO ZAVALA RANGEL" userId="9c4ca214-3a2c-4e80-bdae-a7ff1237ba30" providerId="ADAL" clId="{2EE26F74-9E5F-5584-BA37-86E7910919FD}" dt="2026-03-19T20:41:46.548" v="4608" actId="2696"/>
        <pc:sldMkLst>
          <pc:docMk/>
          <pc:sldMk cId="726702781" sldId="285"/>
        </pc:sldMkLst>
      </pc:sldChg>
      <pc:sldChg chg="addSp delSp modSp add del mod ord">
        <pc:chgData name="ALBERTO FRANCISCO ZAVALA RANGEL" userId="9c4ca214-3a2c-4e80-bdae-a7ff1237ba30" providerId="ADAL" clId="{2EE26F74-9E5F-5584-BA37-86E7910919FD}" dt="2026-03-19T20:44:23.727" v="4613" actId="2696"/>
        <pc:sldMkLst>
          <pc:docMk/>
          <pc:sldMk cId="148383197" sldId="287"/>
        </pc:sldMkLst>
      </pc:sldChg>
      <pc:sldChg chg="addSp delSp modSp add mod">
        <pc:chgData name="ALBERTO FRANCISCO ZAVALA RANGEL" userId="9c4ca214-3a2c-4e80-bdae-a7ff1237ba30" providerId="ADAL" clId="{2EE26F74-9E5F-5584-BA37-86E7910919FD}" dt="2026-03-18T15:03:47.729" v="420" actId="790"/>
        <pc:sldMkLst>
          <pc:docMk/>
          <pc:sldMk cId="3930760811" sldId="288"/>
        </pc:sldMkLst>
        <pc:spChg chg="mod">
          <ac:chgData name="ALBERTO FRANCISCO ZAVALA RANGEL" userId="9c4ca214-3a2c-4e80-bdae-a7ff1237ba30" providerId="ADAL" clId="{2EE26F74-9E5F-5584-BA37-86E7910919FD}" dt="2026-03-17T21:26:03.320" v="179" actId="207"/>
          <ac:spMkLst>
            <pc:docMk/>
            <pc:sldMk cId="3930760811" sldId="288"/>
            <ac:spMk id="3" creationId="{9B1E7AC7-6BB4-EA50-4218-63719EFF5FB5}"/>
          </ac:spMkLst>
        </pc:spChg>
        <pc:spChg chg="mod">
          <ac:chgData name="ALBERTO FRANCISCO ZAVALA RANGEL" userId="9c4ca214-3a2c-4e80-bdae-a7ff1237ba30" providerId="ADAL" clId="{2EE26F74-9E5F-5584-BA37-86E7910919FD}" dt="2026-03-17T21:25:26.137" v="149"/>
          <ac:spMkLst>
            <pc:docMk/>
            <pc:sldMk cId="3930760811" sldId="288"/>
            <ac:spMk id="6" creationId="{F86A453B-82F4-843D-8E0B-4E402118FB96}"/>
          </ac:spMkLst>
        </pc:spChg>
        <pc:spChg chg="mod">
          <ac:chgData name="ALBERTO FRANCISCO ZAVALA RANGEL" userId="9c4ca214-3a2c-4e80-bdae-a7ff1237ba30" providerId="ADAL" clId="{2EE26F74-9E5F-5584-BA37-86E7910919FD}" dt="2026-03-17T21:26:06.992" v="180" actId="207"/>
          <ac:spMkLst>
            <pc:docMk/>
            <pc:sldMk cId="3930760811" sldId="288"/>
            <ac:spMk id="7" creationId="{8E0D93F9-B36B-CBD4-E55F-A8B12257AC42}"/>
          </ac:spMkLst>
        </pc:spChg>
        <pc:spChg chg="add del mod">
          <ac:chgData name="ALBERTO FRANCISCO ZAVALA RANGEL" userId="9c4ca214-3a2c-4e80-bdae-a7ff1237ba30" providerId="ADAL" clId="{2EE26F74-9E5F-5584-BA37-86E7910919FD}" dt="2026-03-18T15:00:27.013" v="396"/>
          <ac:spMkLst>
            <pc:docMk/>
            <pc:sldMk cId="3930760811" sldId="288"/>
            <ac:spMk id="8" creationId="{97E613DD-7679-B16A-36CA-BF77813CC23A}"/>
          </ac:spMkLst>
        </pc:spChg>
        <pc:spChg chg="mod">
          <ac:chgData name="ALBERTO FRANCISCO ZAVALA RANGEL" userId="9c4ca214-3a2c-4e80-bdae-a7ff1237ba30" providerId="ADAL" clId="{2EE26F74-9E5F-5584-BA37-86E7910919FD}" dt="2026-03-17T21:25:26.137" v="149"/>
          <ac:spMkLst>
            <pc:docMk/>
            <pc:sldMk cId="3930760811" sldId="288"/>
            <ac:spMk id="13" creationId="{DF1B2757-9EF0-2036-FB11-176ED4C63EC0}"/>
          </ac:spMkLst>
        </pc:spChg>
        <pc:spChg chg="mod">
          <ac:chgData name="ALBERTO FRANCISCO ZAVALA RANGEL" userId="9c4ca214-3a2c-4e80-bdae-a7ff1237ba30" providerId="ADAL" clId="{2EE26F74-9E5F-5584-BA37-86E7910919FD}" dt="2026-03-17T21:25:26.137" v="149"/>
          <ac:spMkLst>
            <pc:docMk/>
            <pc:sldMk cId="3930760811" sldId="288"/>
            <ac:spMk id="16" creationId="{1A196ED3-5191-9733-2706-E04BA520B4C9}"/>
          </ac:spMkLst>
        </pc:spChg>
        <pc:spChg chg="add mod">
          <ac:chgData name="ALBERTO FRANCISCO ZAVALA RANGEL" userId="9c4ca214-3a2c-4e80-bdae-a7ff1237ba30" providerId="ADAL" clId="{2EE26F74-9E5F-5584-BA37-86E7910919FD}" dt="2026-03-17T21:25:26.137" v="149"/>
          <ac:spMkLst>
            <pc:docMk/>
            <pc:sldMk cId="3930760811" sldId="288"/>
            <ac:spMk id="22" creationId="{4A5359C9-6085-300A-5A8E-40E9D7FAC0B2}"/>
          </ac:spMkLst>
        </pc:spChg>
        <pc:spChg chg="add mod">
          <ac:chgData name="ALBERTO FRANCISCO ZAVALA RANGEL" userId="9c4ca214-3a2c-4e80-bdae-a7ff1237ba30" providerId="ADAL" clId="{2EE26F74-9E5F-5584-BA37-86E7910919FD}" dt="2026-03-17T21:25:26.137" v="149"/>
          <ac:spMkLst>
            <pc:docMk/>
            <pc:sldMk cId="3930760811" sldId="288"/>
            <ac:spMk id="25" creationId="{6A6E4195-D3CB-5C6D-4BE4-BFC96FAB1A1D}"/>
          </ac:spMkLst>
        </pc:spChg>
        <pc:spChg chg="add mod">
          <ac:chgData name="ALBERTO FRANCISCO ZAVALA RANGEL" userId="9c4ca214-3a2c-4e80-bdae-a7ff1237ba30" providerId="ADAL" clId="{2EE26F74-9E5F-5584-BA37-86E7910919FD}" dt="2026-03-17T21:25:26.137" v="149"/>
          <ac:spMkLst>
            <pc:docMk/>
            <pc:sldMk cId="3930760811" sldId="288"/>
            <ac:spMk id="34" creationId="{00578476-27AC-98A0-86DF-4255BD05C279}"/>
          </ac:spMkLst>
        </pc:spChg>
        <pc:spChg chg="add mod">
          <ac:chgData name="ALBERTO FRANCISCO ZAVALA RANGEL" userId="9c4ca214-3a2c-4e80-bdae-a7ff1237ba30" providerId="ADAL" clId="{2EE26F74-9E5F-5584-BA37-86E7910919FD}" dt="2026-03-17T21:25:26.137" v="149"/>
          <ac:spMkLst>
            <pc:docMk/>
            <pc:sldMk cId="3930760811" sldId="288"/>
            <ac:spMk id="35" creationId="{917A9FCA-8506-71B8-2208-2F2E0F70CDDD}"/>
          </ac:spMkLst>
        </pc:spChg>
        <pc:spChg chg="add mod">
          <ac:chgData name="ALBERTO FRANCISCO ZAVALA RANGEL" userId="9c4ca214-3a2c-4e80-bdae-a7ff1237ba30" providerId="ADAL" clId="{2EE26F74-9E5F-5584-BA37-86E7910919FD}" dt="2026-03-17T21:25:26.137" v="149"/>
          <ac:spMkLst>
            <pc:docMk/>
            <pc:sldMk cId="3930760811" sldId="288"/>
            <ac:spMk id="43" creationId="{88911F02-9F48-BC71-D177-D09EEF8E39D7}"/>
          </ac:spMkLst>
        </pc:spChg>
        <pc:spChg chg="mod">
          <ac:chgData name="ALBERTO FRANCISCO ZAVALA RANGEL" userId="9c4ca214-3a2c-4e80-bdae-a7ff1237ba30" providerId="ADAL" clId="{2EE26F74-9E5F-5584-BA37-86E7910919FD}" dt="2026-03-18T15:03:47.729" v="420" actId="790"/>
          <ac:spMkLst>
            <pc:docMk/>
            <pc:sldMk cId="3930760811" sldId="288"/>
            <ac:spMk id="46" creationId="{E900BD68-9931-BA1B-1843-105779C30207}"/>
          </ac:spMkLst>
        </pc:spChg>
        <pc:spChg chg="add mod">
          <ac:chgData name="ALBERTO FRANCISCO ZAVALA RANGEL" userId="9c4ca214-3a2c-4e80-bdae-a7ff1237ba30" providerId="ADAL" clId="{2EE26F74-9E5F-5584-BA37-86E7910919FD}" dt="2026-03-17T21:25:26.137" v="149"/>
          <ac:spMkLst>
            <pc:docMk/>
            <pc:sldMk cId="3930760811" sldId="288"/>
            <ac:spMk id="48" creationId="{F3EAA140-CC8F-F556-7452-AF926AE7AC62}"/>
          </ac:spMkLst>
        </pc:spChg>
      </pc:sldChg>
      <pc:sldChg chg="addSp delSp modSp add del mod">
        <pc:chgData name="ALBERTO FRANCISCO ZAVALA RANGEL" userId="9c4ca214-3a2c-4e80-bdae-a7ff1237ba30" providerId="ADAL" clId="{2EE26F74-9E5F-5584-BA37-86E7910919FD}" dt="2026-03-19T20:44:23.717" v="4612" actId="2696"/>
        <pc:sldMkLst>
          <pc:docMk/>
          <pc:sldMk cId="2982420460" sldId="289"/>
        </pc:sldMkLst>
      </pc:sldChg>
      <pc:sldChg chg="addSp delSp modSp add del mod">
        <pc:chgData name="ALBERTO FRANCISCO ZAVALA RANGEL" userId="9c4ca214-3a2c-4e80-bdae-a7ff1237ba30" providerId="ADAL" clId="{2EE26F74-9E5F-5584-BA37-86E7910919FD}" dt="2026-03-19T20:41:51.337" v="4609" actId="2696"/>
        <pc:sldMkLst>
          <pc:docMk/>
          <pc:sldMk cId="826735904" sldId="290"/>
        </pc:sldMkLst>
      </pc:sldChg>
      <pc:sldChg chg="del">
        <pc:chgData name="ALBERTO FRANCISCO ZAVALA RANGEL" userId="9c4ca214-3a2c-4e80-bdae-a7ff1237ba30" providerId="ADAL" clId="{2EE26F74-9E5F-5584-BA37-86E7910919FD}" dt="2026-03-18T19:52:14.471" v="1429" actId="2696"/>
        <pc:sldMkLst>
          <pc:docMk/>
          <pc:sldMk cId="1098440259" sldId="291"/>
        </pc:sldMkLst>
      </pc:sldChg>
      <pc:sldChg chg="addSp delSp modSp del mod ord modClrScheme chgLayout">
        <pc:chgData name="ALBERTO FRANCISCO ZAVALA RANGEL" userId="9c4ca214-3a2c-4e80-bdae-a7ff1237ba30" providerId="ADAL" clId="{2EE26F74-9E5F-5584-BA37-86E7910919FD}" dt="2026-03-19T20:34:22.823" v="4475" actId="2696"/>
        <pc:sldMkLst>
          <pc:docMk/>
          <pc:sldMk cId="146999426" sldId="292"/>
        </pc:sldMkLst>
        <pc:spChg chg="add">
          <ac:chgData name="ALBERTO FRANCISCO ZAVALA RANGEL" userId="9c4ca214-3a2c-4e80-bdae-a7ff1237ba30" providerId="ADAL" clId="{2EE26F74-9E5F-5584-BA37-86E7910919FD}" dt="2026-03-18T19:07:31.297" v="511"/>
          <ac:spMkLst>
            <pc:docMk/>
            <pc:sldMk cId="146999426" sldId="292"/>
            <ac:spMk id="4" creationId="{6C64AB8A-0070-CC1D-C9D5-F236C71206FC}"/>
          </ac:spMkLst>
        </pc:spChg>
        <pc:spChg chg="add mod">
          <ac:chgData name="ALBERTO FRANCISCO ZAVALA RANGEL" userId="9c4ca214-3a2c-4e80-bdae-a7ff1237ba30" providerId="ADAL" clId="{2EE26F74-9E5F-5584-BA37-86E7910919FD}" dt="2026-03-18T19:29:37.023" v="1066" actId="207"/>
          <ac:spMkLst>
            <pc:docMk/>
            <pc:sldMk cId="146999426" sldId="292"/>
            <ac:spMk id="5" creationId="{42BA8441-C266-23F7-1EB8-FEE59FF7C16B}"/>
          </ac:spMkLst>
        </pc:spChg>
        <pc:spChg chg="mod">
          <ac:chgData name="ALBERTO FRANCISCO ZAVALA RANGEL" userId="9c4ca214-3a2c-4e80-bdae-a7ff1237ba30" providerId="ADAL" clId="{2EE26F74-9E5F-5584-BA37-86E7910919FD}" dt="2026-03-18T22:36:13.681" v="4245" actId="20577"/>
          <ac:spMkLst>
            <pc:docMk/>
            <pc:sldMk cId="146999426" sldId="292"/>
            <ac:spMk id="10" creationId="{EB704787-8BDD-27D2-CF48-7988F1219C66}"/>
          </ac:spMkLst>
        </pc:spChg>
        <pc:spChg chg="del">
          <ac:chgData name="ALBERTO FRANCISCO ZAVALA RANGEL" userId="9c4ca214-3a2c-4e80-bdae-a7ff1237ba30" providerId="ADAL" clId="{2EE26F74-9E5F-5584-BA37-86E7910919FD}" dt="2026-03-18T19:21:58.782" v="838" actId="478"/>
          <ac:spMkLst>
            <pc:docMk/>
            <pc:sldMk cId="146999426" sldId="292"/>
            <ac:spMk id="17" creationId="{A293049B-666E-0275-2EDF-60E3858D32B4}"/>
          </ac:spMkLst>
        </pc:spChg>
        <pc:spChg chg="mod">
          <ac:chgData name="ALBERTO FRANCISCO ZAVALA RANGEL" userId="9c4ca214-3a2c-4e80-bdae-a7ff1237ba30" providerId="ADAL" clId="{2EE26F74-9E5F-5584-BA37-86E7910919FD}" dt="2026-03-18T20:39:30.919" v="1938" actId="1036"/>
          <ac:spMkLst>
            <pc:docMk/>
            <pc:sldMk cId="146999426" sldId="292"/>
            <ac:spMk id="26" creationId="{816F7732-57E3-AEBE-0BFC-FA4BA0A7338E}"/>
          </ac:spMkLst>
        </pc:spChg>
        <pc:picChg chg="del mod">
          <ac:chgData name="ALBERTO FRANCISCO ZAVALA RANGEL" userId="9c4ca214-3a2c-4e80-bdae-a7ff1237ba30" providerId="ADAL" clId="{2EE26F74-9E5F-5584-BA37-86E7910919FD}" dt="2026-03-18T19:21:57.183" v="837" actId="478"/>
          <ac:picMkLst>
            <pc:docMk/>
            <pc:sldMk cId="146999426" sldId="292"/>
            <ac:picMk id="2" creationId="{89248412-0E0F-BCFA-3742-1DF3DB31C8D6}"/>
          </ac:picMkLst>
        </pc:picChg>
        <pc:picChg chg="mod ord">
          <ac:chgData name="ALBERTO FRANCISCO ZAVALA RANGEL" userId="9c4ca214-3a2c-4e80-bdae-a7ff1237ba30" providerId="ADAL" clId="{2EE26F74-9E5F-5584-BA37-86E7910919FD}" dt="2026-03-18T19:17:48.457" v="742" actId="700"/>
          <ac:picMkLst>
            <pc:docMk/>
            <pc:sldMk cId="146999426" sldId="292"/>
            <ac:picMk id="3" creationId="{D728157B-FA3C-055B-5653-A01BD1A78D72}"/>
          </ac:picMkLst>
        </pc:picChg>
        <pc:picChg chg="add mod">
          <ac:chgData name="ALBERTO FRANCISCO ZAVALA RANGEL" userId="9c4ca214-3a2c-4e80-bdae-a7ff1237ba30" providerId="ADAL" clId="{2EE26F74-9E5F-5584-BA37-86E7910919FD}" dt="2026-03-18T20:20:19.173" v="1575" actId="1037"/>
          <ac:picMkLst>
            <pc:docMk/>
            <pc:sldMk cId="146999426" sldId="292"/>
            <ac:picMk id="6" creationId="{82939838-E019-A6C8-CAC0-9783ECF45C69}"/>
          </ac:picMkLst>
        </pc:picChg>
      </pc:sldChg>
      <pc:sldChg chg="del modTransition">
        <pc:chgData name="ALBERTO FRANCISCO ZAVALA RANGEL" userId="9c4ca214-3a2c-4e80-bdae-a7ff1237ba30" providerId="ADAL" clId="{2EE26F74-9E5F-5584-BA37-86E7910919FD}" dt="2026-03-18T19:53:44.706" v="1482" actId="2696"/>
        <pc:sldMkLst>
          <pc:docMk/>
          <pc:sldMk cId="2451993724" sldId="293"/>
        </pc:sldMkLst>
      </pc:sldChg>
      <pc:sldChg chg="del">
        <pc:chgData name="ALBERTO FRANCISCO ZAVALA RANGEL" userId="9c4ca214-3a2c-4e80-bdae-a7ff1237ba30" providerId="ADAL" clId="{2EE26F74-9E5F-5584-BA37-86E7910919FD}" dt="2026-03-19T20:38:16.006" v="4533" actId="2696"/>
        <pc:sldMkLst>
          <pc:docMk/>
          <pc:sldMk cId="866684873" sldId="294"/>
        </pc:sldMkLst>
      </pc:sldChg>
      <pc:sldChg chg="del">
        <pc:chgData name="ALBERTO FRANCISCO ZAVALA RANGEL" userId="9c4ca214-3a2c-4e80-bdae-a7ff1237ba30" providerId="ADAL" clId="{2EE26F74-9E5F-5584-BA37-86E7910919FD}" dt="2026-03-19T20:44:23.737" v="4614" actId="2696"/>
        <pc:sldMkLst>
          <pc:docMk/>
          <pc:sldMk cId="2622801951" sldId="296"/>
        </pc:sldMkLst>
      </pc:sldChg>
      <pc:sldChg chg="addSp delSp modSp mod">
        <pc:chgData name="ALBERTO FRANCISCO ZAVALA RANGEL" userId="9c4ca214-3a2c-4e80-bdae-a7ff1237ba30" providerId="ADAL" clId="{2EE26F74-9E5F-5584-BA37-86E7910919FD}" dt="2026-03-19T20:40:59.432" v="4603" actId="1037"/>
        <pc:sldMkLst>
          <pc:docMk/>
          <pc:sldMk cId="3890853514" sldId="297"/>
        </pc:sldMkLst>
        <pc:spChg chg="mod">
          <ac:chgData name="ALBERTO FRANCISCO ZAVALA RANGEL" userId="9c4ca214-3a2c-4e80-bdae-a7ff1237ba30" providerId="ADAL" clId="{2EE26F74-9E5F-5584-BA37-86E7910919FD}" dt="2026-03-19T20:40:33.222" v="4596" actId="1038"/>
          <ac:spMkLst>
            <pc:docMk/>
            <pc:sldMk cId="3890853514" sldId="297"/>
            <ac:spMk id="2" creationId="{9B07F8B2-4E8F-C083-18F9-F96CDCDB7099}"/>
          </ac:spMkLst>
        </pc:spChg>
        <pc:spChg chg="mod">
          <ac:chgData name="ALBERTO FRANCISCO ZAVALA RANGEL" userId="9c4ca214-3a2c-4e80-bdae-a7ff1237ba30" providerId="ADAL" clId="{2EE26F74-9E5F-5584-BA37-86E7910919FD}" dt="2026-03-19T20:40:41.639" v="4597" actId="1076"/>
          <ac:spMkLst>
            <pc:docMk/>
            <pc:sldMk cId="3890853514" sldId="297"/>
            <ac:spMk id="3" creationId="{27F64318-5198-E48E-6CD7-6D73D2824E9D}"/>
          </ac:spMkLst>
        </pc:spChg>
        <pc:spChg chg="mod">
          <ac:chgData name="ALBERTO FRANCISCO ZAVALA RANGEL" userId="9c4ca214-3a2c-4e80-bdae-a7ff1237ba30" providerId="ADAL" clId="{2EE26F74-9E5F-5584-BA37-86E7910919FD}" dt="2026-03-19T20:40:41.639" v="4597" actId="1076"/>
          <ac:spMkLst>
            <pc:docMk/>
            <pc:sldMk cId="3890853514" sldId="297"/>
            <ac:spMk id="4" creationId="{0D0C82AE-E7CC-42E2-3B95-A09BA31F76C6}"/>
          </ac:spMkLst>
        </pc:spChg>
        <pc:spChg chg="add mod">
          <ac:chgData name="ALBERTO FRANCISCO ZAVALA RANGEL" userId="9c4ca214-3a2c-4e80-bdae-a7ff1237ba30" providerId="ADAL" clId="{2EE26F74-9E5F-5584-BA37-86E7910919FD}" dt="2026-03-19T20:40:41.639" v="4597" actId="1076"/>
          <ac:spMkLst>
            <pc:docMk/>
            <pc:sldMk cId="3890853514" sldId="297"/>
            <ac:spMk id="5" creationId="{23FE0F68-9A30-03D9-4407-1B324BC4AAC4}"/>
          </ac:spMkLst>
        </pc:spChg>
        <pc:spChg chg="del mod">
          <ac:chgData name="ALBERTO FRANCISCO ZAVALA RANGEL" userId="9c4ca214-3a2c-4e80-bdae-a7ff1237ba30" providerId="ADAL" clId="{2EE26F74-9E5F-5584-BA37-86E7910919FD}" dt="2026-03-18T21:01:46.703" v="3810" actId="478"/>
          <ac:spMkLst>
            <pc:docMk/>
            <pc:sldMk cId="3890853514" sldId="297"/>
            <ac:spMk id="5" creationId="{D8A6BAE1-4F89-6775-CDCB-DDCF463E1B7F}"/>
          </ac:spMkLst>
        </pc:spChg>
        <pc:spChg chg="add del mod">
          <ac:chgData name="ALBERTO FRANCISCO ZAVALA RANGEL" userId="9c4ca214-3a2c-4e80-bdae-a7ff1237ba30" providerId="ADAL" clId="{2EE26F74-9E5F-5584-BA37-86E7910919FD}" dt="2026-03-19T20:39:53.400" v="4562" actId="478"/>
          <ac:spMkLst>
            <pc:docMk/>
            <pc:sldMk cId="3890853514" sldId="297"/>
            <ac:spMk id="6" creationId="{E11D429D-9661-A0A3-4532-1B53849A0B5D}"/>
          </ac:spMkLst>
        </pc:spChg>
        <pc:spChg chg="add del mod">
          <ac:chgData name="ALBERTO FRANCISCO ZAVALA RANGEL" userId="9c4ca214-3a2c-4e80-bdae-a7ff1237ba30" providerId="ADAL" clId="{2EE26F74-9E5F-5584-BA37-86E7910919FD}" dt="2026-03-19T20:40:06.853" v="4567" actId="478"/>
          <ac:spMkLst>
            <pc:docMk/>
            <pc:sldMk cId="3890853514" sldId="297"/>
            <ac:spMk id="7" creationId="{106C082B-65AD-CE4D-6E7D-D86E2878F1CD}"/>
          </ac:spMkLst>
        </pc:spChg>
        <pc:spChg chg="mod">
          <ac:chgData name="ALBERTO FRANCISCO ZAVALA RANGEL" userId="9c4ca214-3a2c-4e80-bdae-a7ff1237ba30" providerId="ADAL" clId="{2EE26F74-9E5F-5584-BA37-86E7910919FD}" dt="2026-03-18T21:04:12.728" v="3841" actId="207"/>
          <ac:spMkLst>
            <pc:docMk/>
            <pc:sldMk cId="3890853514" sldId="297"/>
            <ac:spMk id="8" creationId="{01847195-86E7-46FA-255D-4933780ED85B}"/>
          </ac:spMkLst>
        </pc:spChg>
        <pc:spChg chg="add mod">
          <ac:chgData name="ALBERTO FRANCISCO ZAVALA RANGEL" userId="9c4ca214-3a2c-4e80-bdae-a7ff1237ba30" providerId="ADAL" clId="{2EE26F74-9E5F-5584-BA37-86E7910919FD}" dt="2026-03-19T20:40:41.639" v="4597" actId="1076"/>
          <ac:spMkLst>
            <pc:docMk/>
            <pc:sldMk cId="3890853514" sldId="297"/>
            <ac:spMk id="10" creationId="{035F866A-DD93-C60F-6648-6A2AA1A7FFDF}"/>
          </ac:spMkLst>
        </pc:spChg>
        <pc:spChg chg="add mod">
          <ac:chgData name="ALBERTO FRANCISCO ZAVALA RANGEL" userId="9c4ca214-3a2c-4e80-bdae-a7ff1237ba30" providerId="ADAL" clId="{2EE26F74-9E5F-5584-BA37-86E7910919FD}" dt="2026-03-19T20:40:59.432" v="4603" actId="1037"/>
          <ac:spMkLst>
            <pc:docMk/>
            <pc:sldMk cId="3890853514" sldId="297"/>
            <ac:spMk id="11" creationId="{082DD9D9-0521-ABFF-CD6E-7A0D3C9EE48D}"/>
          </ac:spMkLst>
        </pc:spChg>
        <pc:spChg chg="mod">
          <ac:chgData name="ALBERTO FRANCISCO ZAVALA RANGEL" userId="9c4ca214-3a2c-4e80-bdae-a7ff1237ba30" providerId="ADAL" clId="{2EE26F74-9E5F-5584-BA37-86E7910919FD}" dt="2026-03-19T20:40:41.639" v="4597" actId="1076"/>
          <ac:spMkLst>
            <pc:docMk/>
            <pc:sldMk cId="3890853514" sldId="297"/>
            <ac:spMk id="18" creationId="{7B667C36-9C1B-D3F6-F83B-2C1C4B8098EC}"/>
          </ac:spMkLst>
        </pc:spChg>
        <pc:spChg chg="mod">
          <ac:chgData name="ALBERTO FRANCISCO ZAVALA RANGEL" userId="9c4ca214-3a2c-4e80-bdae-a7ff1237ba30" providerId="ADAL" clId="{2EE26F74-9E5F-5584-BA37-86E7910919FD}" dt="2026-03-19T20:40:41.639" v="4597" actId="1076"/>
          <ac:spMkLst>
            <pc:docMk/>
            <pc:sldMk cId="3890853514" sldId="297"/>
            <ac:spMk id="20" creationId="{5C7C4BDE-891F-BA53-688A-60BC9A23B00B}"/>
          </ac:spMkLst>
        </pc:spChg>
        <pc:spChg chg="mod">
          <ac:chgData name="ALBERTO FRANCISCO ZAVALA RANGEL" userId="9c4ca214-3a2c-4e80-bdae-a7ff1237ba30" providerId="ADAL" clId="{2EE26F74-9E5F-5584-BA37-86E7910919FD}" dt="2026-03-19T20:40:41.639" v="4597" actId="1076"/>
          <ac:spMkLst>
            <pc:docMk/>
            <pc:sldMk cId="3890853514" sldId="297"/>
            <ac:spMk id="21" creationId="{A2EDA366-7190-7D07-0466-B7E61EE8FDEA}"/>
          </ac:spMkLst>
        </pc:spChg>
        <pc:spChg chg="mod">
          <ac:chgData name="ALBERTO FRANCISCO ZAVALA RANGEL" userId="9c4ca214-3a2c-4e80-bdae-a7ff1237ba30" providerId="ADAL" clId="{2EE26F74-9E5F-5584-BA37-86E7910919FD}" dt="2026-03-19T20:40:41.639" v="4597" actId="1076"/>
          <ac:spMkLst>
            <pc:docMk/>
            <pc:sldMk cId="3890853514" sldId="297"/>
            <ac:spMk id="22" creationId="{D28F4515-05FC-D3CC-DF60-36799CC0A063}"/>
          </ac:spMkLst>
        </pc:spChg>
        <pc:spChg chg="add del">
          <ac:chgData name="ALBERTO FRANCISCO ZAVALA RANGEL" userId="9c4ca214-3a2c-4e80-bdae-a7ff1237ba30" providerId="ADAL" clId="{2EE26F74-9E5F-5584-BA37-86E7910919FD}" dt="2026-03-18T21:03:28.702" v="3833" actId="478"/>
          <ac:spMkLst>
            <pc:docMk/>
            <pc:sldMk cId="3890853514" sldId="297"/>
            <ac:spMk id="28" creationId="{F5FB1663-A9ED-0EE4-DEFF-8D9B9CCDFC55}"/>
          </ac:spMkLst>
        </pc:spChg>
        <pc:spChg chg="del mod">
          <ac:chgData name="ALBERTO FRANCISCO ZAVALA RANGEL" userId="9c4ca214-3a2c-4e80-bdae-a7ff1237ba30" providerId="ADAL" clId="{2EE26F74-9E5F-5584-BA37-86E7910919FD}" dt="2026-03-19T20:39:57.164" v="4563" actId="21"/>
          <ac:spMkLst>
            <pc:docMk/>
            <pc:sldMk cId="3890853514" sldId="297"/>
            <ac:spMk id="30" creationId="{E5C6AE8E-7671-FCB8-E1B6-03E86574FF10}"/>
          </ac:spMkLst>
        </pc:spChg>
        <pc:spChg chg="mod">
          <ac:chgData name="ALBERTO FRANCISCO ZAVALA RANGEL" userId="9c4ca214-3a2c-4e80-bdae-a7ff1237ba30" providerId="ADAL" clId="{2EE26F74-9E5F-5584-BA37-86E7910919FD}" dt="2026-03-18T21:03:45.713" v="3836" actId="207"/>
          <ac:spMkLst>
            <pc:docMk/>
            <pc:sldMk cId="3890853514" sldId="297"/>
            <ac:spMk id="31" creationId="{DB0B1483-1699-ABB9-2722-68659D9D663D}"/>
          </ac:spMkLst>
        </pc:spChg>
        <pc:spChg chg="mod">
          <ac:chgData name="ALBERTO FRANCISCO ZAVALA RANGEL" userId="9c4ca214-3a2c-4e80-bdae-a7ff1237ba30" providerId="ADAL" clId="{2EE26F74-9E5F-5584-BA37-86E7910919FD}" dt="2026-03-18T21:04:05.353" v="3840" actId="207"/>
          <ac:spMkLst>
            <pc:docMk/>
            <pc:sldMk cId="3890853514" sldId="297"/>
            <ac:spMk id="37" creationId="{5DD01B1C-3EEC-841E-138F-5B524AC66CEC}"/>
          </ac:spMkLst>
        </pc:spChg>
        <pc:spChg chg="mod">
          <ac:chgData name="ALBERTO FRANCISCO ZAVALA RANGEL" userId="9c4ca214-3a2c-4e80-bdae-a7ff1237ba30" providerId="ADAL" clId="{2EE26F74-9E5F-5584-BA37-86E7910919FD}" dt="2026-03-18T20:46:14.980" v="2098" actId="790"/>
          <ac:spMkLst>
            <pc:docMk/>
            <pc:sldMk cId="3890853514" sldId="297"/>
            <ac:spMk id="38" creationId="{555416D8-510F-BC5A-24DF-F352986D698C}"/>
          </ac:spMkLst>
        </pc:spChg>
        <pc:spChg chg="del mod">
          <ac:chgData name="ALBERTO FRANCISCO ZAVALA RANGEL" userId="9c4ca214-3a2c-4e80-bdae-a7ff1237ba30" providerId="ADAL" clId="{2EE26F74-9E5F-5584-BA37-86E7910919FD}" dt="2026-03-19T20:40:10.524" v="4568" actId="21"/>
          <ac:spMkLst>
            <pc:docMk/>
            <pc:sldMk cId="3890853514" sldId="297"/>
            <ac:spMk id="40" creationId="{5D388D02-D7C7-5163-08C1-82F14CA9B940}"/>
          </ac:spMkLst>
        </pc:spChg>
        <pc:spChg chg="mod">
          <ac:chgData name="ALBERTO FRANCISCO ZAVALA RANGEL" userId="9c4ca214-3a2c-4e80-bdae-a7ff1237ba30" providerId="ADAL" clId="{2EE26F74-9E5F-5584-BA37-86E7910919FD}" dt="2026-03-18T21:04:00.686" v="3839" actId="207"/>
          <ac:spMkLst>
            <pc:docMk/>
            <pc:sldMk cId="3890853514" sldId="297"/>
            <ac:spMk id="41" creationId="{BDDA82B1-E35C-AD0D-5CC7-EC8F8FE18367}"/>
          </ac:spMkLst>
        </pc:spChg>
        <pc:grpChg chg="del">
          <ac:chgData name="ALBERTO FRANCISCO ZAVALA RANGEL" userId="9c4ca214-3a2c-4e80-bdae-a7ff1237ba30" providerId="ADAL" clId="{2EE26F74-9E5F-5584-BA37-86E7910919FD}" dt="2026-03-19T20:39:57.164" v="4563" actId="21"/>
          <ac:grpSpMkLst>
            <pc:docMk/>
            <pc:sldMk cId="3890853514" sldId="297"/>
            <ac:grpSpMk id="9" creationId="{AF3C767C-B14E-C34C-ED65-960B8CBF59A7}"/>
          </ac:grpSpMkLst>
        </pc:grpChg>
        <pc:grpChg chg="del mod">
          <ac:chgData name="ALBERTO FRANCISCO ZAVALA RANGEL" userId="9c4ca214-3a2c-4e80-bdae-a7ff1237ba30" providerId="ADAL" clId="{2EE26F74-9E5F-5584-BA37-86E7910919FD}" dt="2026-03-19T20:40:22.413" v="4573" actId="478"/>
          <ac:grpSpMkLst>
            <pc:docMk/>
            <pc:sldMk cId="3890853514" sldId="297"/>
            <ac:grpSpMk id="12" creationId="{A45D05E9-B1F5-317F-CA99-ECDBFC11EC6F}"/>
          </ac:grpSpMkLst>
        </pc:grpChg>
        <pc:grpChg chg="del mod">
          <ac:chgData name="ALBERTO FRANCISCO ZAVALA RANGEL" userId="9c4ca214-3a2c-4e80-bdae-a7ff1237ba30" providerId="ADAL" clId="{2EE26F74-9E5F-5584-BA37-86E7910919FD}" dt="2026-03-19T20:40:22.413" v="4573" actId="478"/>
          <ac:grpSpMkLst>
            <pc:docMk/>
            <pc:sldMk cId="3890853514" sldId="297"/>
            <ac:grpSpMk id="36" creationId="{8BACE972-B7EC-26AD-C89D-D4539949FC4A}"/>
          </ac:grpSpMkLst>
        </pc:grpChg>
        <pc:grpChg chg="del">
          <ac:chgData name="ALBERTO FRANCISCO ZAVALA RANGEL" userId="9c4ca214-3a2c-4e80-bdae-a7ff1237ba30" providerId="ADAL" clId="{2EE26F74-9E5F-5584-BA37-86E7910919FD}" dt="2026-03-19T20:40:10.524" v="4568" actId="21"/>
          <ac:grpSpMkLst>
            <pc:docMk/>
            <pc:sldMk cId="3890853514" sldId="297"/>
            <ac:grpSpMk id="39" creationId="{BC6C1062-5F37-2119-BC84-92E26E57B6BC}"/>
          </ac:grpSpMkLst>
        </pc:grpChg>
        <pc:graphicFrameChg chg="mod">
          <ac:chgData name="ALBERTO FRANCISCO ZAVALA RANGEL" userId="9c4ca214-3a2c-4e80-bdae-a7ff1237ba30" providerId="ADAL" clId="{2EE26F74-9E5F-5584-BA37-86E7910919FD}" dt="2026-03-19T20:40:41.639" v="4597" actId="1076"/>
          <ac:graphicFrameMkLst>
            <pc:docMk/>
            <pc:sldMk cId="3890853514" sldId="297"/>
            <ac:graphicFrameMk id="13" creationId="{94772462-6130-267B-A543-50BAB27375CE}"/>
          </ac:graphicFrameMkLst>
        </pc:graphicFrameChg>
        <pc:graphicFrameChg chg="mod">
          <ac:chgData name="ALBERTO FRANCISCO ZAVALA RANGEL" userId="9c4ca214-3a2c-4e80-bdae-a7ff1237ba30" providerId="ADAL" clId="{2EE26F74-9E5F-5584-BA37-86E7910919FD}" dt="2026-03-19T20:40:41.639" v="4597" actId="1076"/>
          <ac:graphicFrameMkLst>
            <pc:docMk/>
            <pc:sldMk cId="3890853514" sldId="297"/>
            <ac:graphicFrameMk id="15" creationId="{6428610F-6555-DDD9-0AA5-7827F6713FD3}"/>
          </ac:graphicFrameMkLst>
        </pc:graphicFrameChg>
        <pc:picChg chg="del">
          <ac:chgData name="ALBERTO FRANCISCO ZAVALA RANGEL" userId="9c4ca214-3a2c-4e80-bdae-a7ff1237ba30" providerId="ADAL" clId="{2EE26F74-9E5F-5584-BA37-86E7910919FD}" dt="2026-03-18T20:46:45.495" v="2103" actId="478"/>
          <ac:picMkLst>
            <pc:docMk/>
            <pc:sldMk cId="3890853514" sldId="297"/>
            <ac:picMk id="16" creationId="{4966380D-2AC4-E555-B888-E6EFA778840A}"/>
          </ac:picMkLst>
        </pc:picChg>
        <pc:picChg chg="del">
          <ac:chgData name="ALBERTO FRANCISCO ZAVALA RANGEL" userId="9c4ca214-3a2c-4e80-bdae-a7ff1237ba30" providerId="ADAL" clId="{2EE26F74-9E5F-5584-BA37-86E7910919FD}" dt="2026-03-18T20:46:51.441" v="2106" actId="478"/>
          <ac:picMkLst>
            <pc:docMk/>
            <pc:sldMk cId="3890853514" sldId="297"/>
            <ac:picMk id="17" creationId="{8A21F23A-E3AA-7932-04E1-8FEF0372078E}"/>
          </ac:picMkLst>
        </pc:picChg>
      </pc:sldChg>
      <pc:sldChg chg="modSp del mod">
        <pc:chgData name="ALBERTO FRANCISCO ZAVALA RANGEL" userId="9c4ca214-3a2c-4e80-bdae-a7ff1237ba30" providerId="ADAL" clId="{2EE26F74-9E5F-5584-BA37-86E7910919FD}" dt="2026-03-19T20:37:30.772" v="4519" actId="2696"/>
        <pc:sldMkLst>
          <pc:docMk/>
          <pc:sldMk cId="3725429979" sldId="298"/>
        </pc:sldMkLst>
        <pc:spChg chg="mod">
          <ac:chgData name="ALBERTO FRANCISCO ZAVALA RANGEL" userId="9c4ca214-3a2c-4e80-bdae-a7ff1237ba30" providerId="ADAL" clId="{2EE26F74-9E5F-5584-BA37-86E7910919FD}" dt="2026-03-18T21:01:31.462" v="3795" actId="1036"/>
          <ac:spMkLst>
            <pc:docMk/>
            <pc:sldMk cId="3725429979" sldId="298"/>
            <ac:spMk id="4" creationId="{F3C7038B-364A-C899-DA23-4157B9F1FD5D}"/>
          </ac:spMkLst>
        </pc:spChg>
      </pc:sldChg>
      <pc:sldChg chg="modSp add del mod">
        <pc:chgData name="ALBERTO FRANCISCO ZAVALA RANGEL" userId="9c4ca214-3a2c-4e80-bdae-a7ff1237ba30" providerId="ADAL" clId="{2EE26F74-9E5F-5584-BA37-86E7910919FD}" dt="2026-03-19T20:38:38.538" v="4537" actId="2696"/>
        <pc:sldMkLst>
          <pc:docMk/>
          <pc:sldMk cId="3914374996" sldId="299"/>
        </pc:sldMkLst>
        <pc:spChg chg="mod">
          <ac:chgData name="ALBERTO FRANCISCO ZAVALA RANGEL" userId="9c4ca214-3a2c-4e80-bdae-a7ff1237ba30" providerId="ADAL" clId="{2EE26F74-9E5F-5584-BA37-86E7910919FD}" dt="2026-03-18T19:56:12.718" v="1525" actId="20577"/>
          <ac:spMkLst>
            <pc:docMk/>
            <pc:sldMk cId="3914374996" sldId="299"/>
            <ac:spMk id="2" creationId="{F9F969C7-1980-600A-94C7-4A9AD39899C2}"/>
          </ac:spMkLst>
        </pc:spChg>
      </pc:sldChg>
      <pc:sldChg chg="add del">
        <pc:chgData name="ALBERTO FRANCISCO ZAVALA RANGEL" userId="9c4ca214-3a2c-4e80-bdae-a7ff1237ba30" providerId="ADAL" clId="{2EE26F74-9E5F-5584-BA37-86E7910919FD}" dt="2026-03-19T20:38:41.043" v="4538" actId="2696"/>
        <pc:sldMkLst>
          <pc:docMk/>
          <pc:sldMk cId="1959851068" sldId="300"/>
        </pc:sldMkLst>
      </pc:sldChg>
      <pc:sldChg chg="add del">
        <pc:chgData name="ALBERTO FRANCISCO ZAVALA RANGEL" userId="9c4ca214-3a2c-4e80-bdae-a7ff1237ba30" providerId="ADAL" clId="{2EE26F74-9E5F-5584-BA37-86E7910919FD}" dt="2026-03-18T19:55:10.730" v="1502"/>
        <pc:sldMkLst>
          <pc:docMk/>
          <pc:sldMk cId="3117477242" sldId="301"/>
        </pc:sldMkLst>
      </pc:sldChg>
      <pc:sldChg chg="modSp add del mod">
        <pc:chgData name="ALBERTO FRANCISCO ZAVALA RANGEL" userId="9c4ca214-3a2c-4e80-bdae-a7ff1237ba30" providerId="ADAL" clId="{2EE26F74-9E5F-5584-BA37-86E7910919FD}" dt="2026-03-18T22:47:41.116" v="4472" actId="1036"/>
        <pc:sldMkLst>
          <pc:docMk/>
          <pc:sldMk cId="2277996074" sldId="302"/>
        </pc:sldMkLst>
        <pc:spChg chg="mod">
          <ac:chgData name="ALBERTO FRANCISCO ZAVALA RANGEL" userId="9c4ca214-3a2c-4e80-bdae-a7ff1237ba30" providerId="ADAL" clId="{2EE26F74-9E5F-5584-BA37-86E7910919FD}" dt="2026-03-18T22:47:41.116" v="4472" actId="1036"/>
          <ac:spMkLst>
            <pc:docMk/>
            <pc:sldMk cId="2277996074" sldId="302"/>
            <ac:spMk id="36" creationId="{A5753D85-21A8-FC0C-24BF-1236F5B1EFB0}"/>
          </ac:spMkLst>
        </pc:spChg>
      </pc:sldChg>
      <pc:sldChg chg="modSp add del mod">
        <pc:chgData name="ALBERTO FRANCISCO ZAVALA RANGEL" userId="9c4ca214-3a2c-4e80-bdae-a7ff1237ba30" providerId="ADAL" clId="{2EE26F74-9E5F-5584-BA37-86E7910919FD}" dt="2026-03-19T20:38:46.310" v="4540" actId="2696"/>
        <pc:sldMkLst>
          <pc:docMk/>
          <pc:sldMk cId="1968026283" sldId="303"/>
        </pc:sldMkLst>
        <pc:spChg chg="mod">
          <ac:chgData name="ALBERTO FRANCISCO ZAVALA RANGEL" userId="9c4ca214-3a2c-4e80-bdae-a7ff1237ba30" providerId="ADAL" clId="{2EE26F74-9E5F-5584-BA37-86E7910919FD}" dt="2026-03-18T19:56:40.078" v="1539" actId="20577"/>
          <ac:spMkLst>
            <pc:docMk/>
            <pc:sldMk cId="1968026283" sldId="303"/>
            <ac:spMk id="2" creationId="{E0C1537F-F638-AD6B-AB8F-5C077BF4A94A}"/>
          </ac:spMkLst>
        </pc:spChg>
      </pc:sldChg>
      <pc:sldChg chg="modSp add del mod">
        <pc:chgData name="ALBERTO FRANCISCO ZAVALA RANGEL" userId="9c4ca214-3a2c-4e80-bdae-a7ff1237ba30" providerId="ADAL" clId="{2EE26F74-9E5F-5584-BA37-86E7910919FD}" dt="2026-03-19T20:42:16.995" v="4610" actId="2696"/>
        <pc:sldMkLst>
          <pc:docMk/>
          <pc:sldMk cId="1343114397" sldId="304"/>
        </pc:sldMkLst>
        <pc:spChg chg="mod">
          <ac:chgData name="ALBERTO FRANCISCO ZAVALA RANGEL" userId="9c4ca214-3a2c-4e80-bdae-a7ff1237ba30" providerId="ADAL" clId="{2EE26F74-9E5F-5584-BA37-86E7910919FD}" dt="2026-03-18T19:56:45.519" v="1550" actId="20577"/>
          <ac:spMkLst>
            <pc:docMk/>
            <pc:sldMk cId="1343114397" sldId="304"/>
            <ac:spMk id="8" creationId="{C52E8AC9-4838-7171-B551-7FA47E23620C}"/>
          </ac:spMkLst>
        </pc:spChg>
      </pc:sldChg>
      <pc:sldChg chg="modSp add del mod">
        <pc:chgData name="ALBERTO FRANCISCO ZAVALA RANGEL" userId="9c4ca214-3a2c-4e80-bdae-a7ff1237ba30" providerId="ADAL" clId="{2EE26F74-9E5F-5584-BA37-86E7910919FD}" dt="2026-03-19T20:38:49.641" v="4541" actId="2696"/>
        <pc:sldMkLst>
          <pc:docMk/>
          <pc:sldMk cId="1542925898" sldId="305"/>
        </pc:sldMkLst>
        <pc:spChg chg="mod">
          <ac:chgData name="ALBERTO FRANCISCO ZAVALA RANGEL" userId="9c4ca214-3a2c-4e80-bdae-a7ff1237ba30" providerId="ADAL" clId="{2EE26F74-9E5F-5584-BA37-86E7910919FD}" dt="2026-03-18T19:56:52.349" v="1561" actId="20577"/>
          <ac:spMkLst>
            <pc:docMk/>
            <pc:sldMk cId="1542925898" sldId="305"/>
            <ac:spMk id="2" creationId="{DB4C883C-A519-EF2B-544B-008531FFAFA6}"/>
          </ac:spMkLst>
        </pc:spChg>
      </pc:sldChg>
      <pc:sldChg chg="modSp add del mod">
        <pc:chgData name="ALBERTO FRANCISCO ZAVALA RANGEL" userId="9c4ca214-3a2c-4e80-bdae-a7ff1237ba30" providerId="ADAL" clId="{2EE26F74-9E5F-5584-BA37-86E7910919FD}" dt="2026-03-19T20:38:50.836" v="4542" actId="2696"/>
        <pc:sldMkLst>
          <pc:docMk/>
          <pc:sldMk cId="1862965496" sldId="306"/>
        </pc:sldMkLst>
        <pc:spChg chg="mod">
          <ac:chgData name="ALBERTO FRANCISCO ZAVALA RANGEL" userId="9c4ca214-3a2c-4e80-bdae-a7ff1237ba30" providerId="ADAL" clId="{2EE26F74-9E5F-5584-BA37-86E7910919FD}" dt="2026-03-18T19:57:00.671" v="1565" actId="20577"/>
          <ac:spMkLst>
            <pc:docMk/>
            <pc:sldMk cId="1862965496" sldId="306"/>
            <ac:spMk id="2" creationId="{7E7F47CB-2A1C-E3AB-EBE7-0FAF9854C89A}"/>
          </ac:spMkLst>
        </pc:spChg>
      </pc:sldChg>
      <pc:sldChg chg="modSp add del mod">
        <pc:chgData name="ALBERTO FRANCISCO ZAVALA RANGEL" userId="9c4ca214-3a2c-4e80-bdae-a7ff1237ba30" providerId="ADAL" clId="{2EE26F74-9E5F-5584-BA37-86E7910919FD}" dt="2026-03-18T22:39:39.727" v="4393" actId="20577"/>
        <pc:sldMkLst>
          <pc:docMk/>
          <pc:sldMk cId="661326938" sldId="307"/>
        </pc:sldMkLst>
        <pc:spChg chg="mod">
          <ac:chgData name="ALBERTO FRANCISCO ZAVALA RANGEL" userId="9c4ca214-3a2c-4e80-bdae-a7ff1237ba30" providerId="ADAL" clId="{2EE26F74-9E5F-5584-BA37-86E7910919FD}" dt="2026-03-18T22:39:39.727" v="4393" actId="20577"/>
          <ac:spMkLst>
            <pc:docMk/>
            <pc:sldMk cId="661326938" sldId="307"/>
            <ac:spMk id="2" creationId="{1A406933-43D4-75B1-F673-FABB15E7E486}"/>
          </ac:spMkLst>
        </pc:spChg>
      </pc:sldChg>
      <pc:sldChg chg="modSp add del mod">
        <pc:chgData name="ALBERTO FRANCISCO ZAVALA RANGEL" userId="9c4ca214-3a2c-4e80-bdae-a7ff1237ba30" providerId="ADAL" clId="{2EE26F74-9E5F-5584-BA37-86E7910919FD}" dt="2026-03-19T20:38:53.013" v="4543" actId="2696"/>
        <pc:sldMkLst>
          <pc:docMk/>
          <pc:sldMk cId="1070458337" sldId="308"/>
        </pc:sldMkLst>
        <pc:spChg chg="mod">
          <ac:chgData name="ALBERTO FRANCISCO ZAVALA RANGEL" userId="9c4ca214-3a2c-4e80-bdae-a7ff1237ba30" providerId="ADAL" clId="{2EE26F74-9E5F-5584-BA37-86E7910919FD}" dt="2026-03-18T21:07:08.283" v="3906" actId="20577"/>
          <ac:spMkLst>
            <pc:docMk/>
            <pc:sldMk cId="1070458337" sldId="308"/>
            <ac:spMk id="2" creationId="{27E94E81-D63D-0B4B-53FB-5B7B6E6D2127}"/>
          </ac:spMkLst>
        </pc:spChg>
      </pc:sldChg>
      <pc:sldChg chg="add del">
        <pc:chgData name="ALBERTO FRANCISCO ZAVALA RANGEL" userId="9c4ca214-3a2c-4e80-bdae-a7ff1237ba30" providerId="ADAL" clId="{2EE26F74-9E5F-5584-BA37-86E7910919FD}" dt="2026-03-19T20:42:25.266" v="4611" actId="2696"/>
        <pc:sldMkLst>
          <pc:docMk/>
          <pc:sldMk cId="2193611592" sldId="309"/>
        </pc:sldMkLst>
      </pc:sldChg>
      <pc:sldChg chg="modSp add del mod">
        <pc:chgData name="ALBERTO FRANCISCO ZAVALA RANGEL" userId="9c4ca214-3a2c-4e80-bdae-a7ff1237ba30" providerId="ADAL" clId="{2EE26F74-9E5F-5584-BA37-86E7910919FD}" dt="2026-03-19T20:44:31.925" v="4615" actId="2696"/>
        <pc:sldMkLst>
          <pc:docMk/>
          <pc:sldMk cId="745029165" sldId="310"/>
        </pc:sldMkLst>
        <pc:spChg chg="mod">
          <ac:chgData name="ALBERTO FRANCISCO ZAVALA RANGEL" userId="9c4ca214-3a2c-4e80-bdae-a7ff1237ba30" providerId="ADAL" clId="{2EE26F74-9E5F-5584-BA37-86E7910919FD}" dt="2026-03-18T20:15:03.982" v="1568" actId="14100"/>
          <ac:spMkLst>
            <pc:docMk/>
            <pc:sldMk cId="745029165" sldId="310"/>
            <ac:spMk id="56" creationId="{1DDCA931-61BF-2763-2E63-DBFE19AB2659}"/>
          </ac:spMkLst>
        </pc:spChg>
      </pc:sldChg>
      <pc:sldChg chg="addSp delSp modSp add del mod ord setBg modClrScheme chgLayout">
        <pc:chgData name="ALBERTO FRANCISCO ZAVALA RANGEL" userId="9c4ca214-3a2c-4e80-bdae-a7ff1237ba30" providerId="ADAL" clId="{2EE26F74-9E5F-5584-BA37-86E7910919FD}" dt="2026-03-19T20:34:22.829" v="4476" actId="2696"/>
        <pc:sldMkLst>
          <pc:docMk/>
          <pc:sldMk cId="0" sldId="311"/>
        </pc:sldMkLst>
        <pc:spChg chg="add del mod ord">
          <ac:chgData name="ALBERTO FRANCISCO ZAVALA RANGEL" userId="9c4ca214-3a2c-4e80-bdae-a7ff1237ba30" providerId="ADAL" clId="{2EE26F74-9E5F-5584-BA37-86E7910919FD}" dt="2026-03-18T19:27:08.189" v="984" actId="700"/>
          <ac:spMkLst>
            <pc:docMk/>
            <pc:sldMk cId="0" sldId="311"/>
            <ac:spMk id="2" creationId="{EA2B1ACD-A119-5977-5547-25463076F92D}"/>
          </ac:spMkLst>
        </pc:spChg>
        <pc:spChg chg="add del mod ord">
          <ac:chgData name="ALBERTO FRANCISCO ZAVALA RANGEL" userId="9c4ca214-3a2c-4e80-bdae-a7ff1237ba30" providerId="ADAL" clId="{2EE26F74-9E5F-5584-BA37-86E7910919FD}" dt="2026-03-18T19:27:08.189" v="984" actId="700"/>
          <ac:spMkLst>
            <pc:docMk/>
            <pc:sldMk cId="0" sldId="311"/>
            <ac:spMk id="3" creationId="{A79028E5-B21E-DA8C-6751-EBAD83DB1D87}"/>
          </ac:spMkLst>
        </pc:spChg>
        <pc:spChg chg="add del mod ord">
          <ac:chgData name="ALBERTO FRANCISCO ZAVALA RANGEL" userId="9c4ca214-3a2c-4e80-bdae-a7ff1237ba30" providerId="ADAL" clId="{2EE26F74-9E5F-5584-BA37-86E7910919FD}" dt="2026-03-18T19:27:08.189" v="984" actId="700"/>
          <ac:spMkLst>
            <pc:docMk/>
            <pc:sldMk cId="0" sldId="311"/>
            <ac:spMk id="4" creationId="{AD06468D-4B8E-C2B0-7861-32FCFD45CEEB}"/>
          </ac:spMkLst>
        </pc:spChg>
        <pc:spChg chg="add del mod ord">
          <ac:chgData name="ALBERTO FRANCISCO ZAVALA RANGEL" userId="9c4ca214-3a2c-4e80-bdae-a7ff1237ba30" providerId="ADAL" clId="{2EE26F74-9E5F-5584-BA37-86E7910919FD}" dt="2026-03-18T19:27:08.189" v="984" actId="700"/>
          <ac:spMkLst>
            <pc:docMk/>
            <pc:sldMk cId="0" sldId="311"/>
            <ac:spMk id="5" creationId="{62361216-76BD-467F-98D5-69817DB9DD25}"/>
          </ac:spMkLst>
        </pc:spChg>
        <pc:spChg chg="add del mod ord">
          <ac:chgData name="ALBERTO FRANCISCO ZAVALA RANGEL" userId="9c4ca214-3a2c-4e80-bdae-a7ff1237ba30" providerId="ADAL" clId="{2EE26F74-9E5F-5584-BA37-86E7910919FD}" dt="2026-03-18T19:27:08.189" v="984" actId="700"/>
          <ac:spMkLst>
            <pc:docMk/>
            <pc:sldMk cId="0" sldId="311"/>
            <ac:spMk id="6" creationId="{0194ED1F-4FBE-71CE-05D9-46CDE5CD135A}"/>
          </ac:spMkLst>
        </pc:spChg>
        <pc:spChg chg="add del mod ord">
          <ac:chgData name="ALBERTO FRANCISCO ZAVALA RANGEL" userId="9c4ca214-3a2c-4e80-bdae-a7ff1237ba30" providerId="ADAL" clId="{2EE26F74-9E5F-5584-BA37-86E7910919FD}" dt="2026-03-18T19:27:08.189" v="984" actId="700"/>
          <ac:spMkLst>
            <pc:docMk/>
            <pc:sldMk cId="0" sldId="311"/>
            <ac:spMk id="7" creationId="{7803F5A1-FCED-5A76-8873-594B80B63760}"/>
          </ac:spMkLst>
        </pc:spChg>
        <pc:spChg chg="add del mod ord">
          <ac:chgData name="ALBERTO FRANCISCO ZAVALA RANGEL" userId="9c4ca214-3a2c-4e80-bdae-a7ff1237ba30" providerId="ADAL" clId="{2EE26F74-9E5F-5584-BA37-86E7910919FD}" dt="2026-03-18T19:27:08.189" v="984" actId="700"/>
          <ac:spMkLst>
            <pc:docMk/>
            <pc:sldMk cId="0" sldId="311"/>
            <ac:spMk id="8" creationId="{A09DAFA9-5E10-A07A-AFFB-F286C330A57E}"/>
          </ac:spMkLst>
        </pc:spChg>
        <pc:spChg chg="add del mod ord">
          <ac:chgData name="ALBERTO FRANCISCO ZAVALA RANGEL" userId="9c4ca214-3a2c-4e80-bdae-a7ff1237ba30" providerId="ADAL" clId="{2EE26F74-9E5F-5584-BA37-86E7910919FD}" dt="2026-03-18T19:27:08.189" v="984" actId="700"/>
          <ac:spMkLst>
            <pc:docMk/>
            <pc:sldMk cId="0" sldId="311"/>
            <ac:spMk id="9" creationId="{4C4B538C-9E94-5652-B0DA-49A01462D567}"/>
          </ac:spMkLst>
        </pc:spChg>
        <pc:spChg chg="add mod">
          <ac:chgData name="ALBERTO FRANCISCO ZAVALA RANGEL" userId="9c4ca214-3a2c-4e80-bdae-a7ff1237ba30" providerId="ADAL" clId="{2EE26F74-9E5F-5584-BA37-86E7910919FD}" dt="2026-03-18T20:22:48.118" v="1652"/>
          <ac:spMkLst>
            <pc:docMk/>
            <pc:sldMk cId="0" sldId="311"/>
            <ac:spMk id="10" creationId="{E0C4060A-EAAC-6455-60D7-C04944421A7B}"/>
          </ac:spMkLst>
        </pc:spChg>
        <pc:spChg chg="add mod">
          <ac:chgData name="ALBERTO FRANCISCO ZAVALA RANGEL" userId="9c4ca214-3a2c-4e80-bdae-a7ff1237ba30" providerId="ADAL" clId="{2EE26F74-9E5F-5584-BA37-86E7910919FD}" dt="2026-03-18T20:22:54.494" v="1653"/>
          <ac:spMkLst>
            <pc:docMk/>
            <pc:sldMk cId="0" sldId="311"/>
            <ac:spMk id="11" creationId="{FE2F4FF2-9308-2629-CCA7-E014138514DF}"/>
          </ac:spMkLst>
        </pc:spChg>
        <pc:spChg chg="add mod">
          <ac:chgData name="ALBERTO FRANCISCO ZAVALA RANGEL" userId="9c4ca214-3a2c-4e80-bdae-a7ff1237ba30" providerId="ADAL" clId="{2EE26F74-9E5F-5584-BA37-86E7910919FD}" dt="2026-03-18T20:39:18.134" v="1921" actId="12788"/>
          <ac:spMkLst>
            <pc:docMk/>
            <pc:sldMk cId="0" sldId="311"/>
            <ac:spMk id="12" creationId="{CEF8F65D-D4B7-1862-9F31-EE9EA26D357B}"/>
          </ac:spMkLst>
        </pc:spChg>
        <pc:spChg chg="del mod ord">
          <ac:chgData name="ALBERTO FRANCISCO ZAVALA RANGEL" userId="9c4ca214-3a2c-4e80-bdae-a7ff1237ba30" providerId="ADAL" clId="{2EE26F74-9E5F-5584-BA37-86E7910919FD}" dt="2026-03-18T20:30:43.018" v="1714" actId="478"/>
          <ac:spMkLst>
            <pc:docMk/>
            <pc:sldMk cId="0" sldId="311"/>
            <ac:spMk id="106" creationId="{00000000-0000-0000-0000-000000000000}"/>
          </ac:spMkLst>
        </pc:spChg>
        <pc:spChg chg="mod ord">
          <ac:chgData name="ALBERTO FRANCISCO ZAVALA RANGEL" userId="9c4ca214-3a2c-4e80-bdae-a7ff1237ba30" providerId="ADAL" clId="{2EE26F74-9E5F-5584-BA37-86E7910919FD}" dt="2026-03-18T20:39:12.540" v="1920" actId="12788"/>
          <ac:spMkLst>
            <pc:docMk/>
            <pc:sldMk cId="0" sldId="311"/>
            <ac:spMk id="107" creationId="{00000000-0000-0000-0000-000000000000}"/>
          </ac:spMkLst>
        </pc:spChg>
        <pc:spChg chg="mod">
          <ac:chgData name="ALBERTO FRANCISCO ZAVALA RANGEL" userId="9c4ca214-3a2c-4e80-bdae-a7ff1237ba30" providerId="ADAL" clId="{2EE26F74-9E5F-5584-BA37-86E7910919FD}" dt="2026-03-18T20:39:22.864" v="1922" actId="12788"/>
          <ac:spMkLst>
            <pc:docMk/>
            <pc:sldMk cId="0" sldId="311"/>
            <ac:spMk id="108" creationId="{00000000-0000-0000-0000-000000000000}"/>
          </ac:spMkLst>
        </pc:spChg>
        <pc:picChg chg="mod">
          <ac:chgData name="ALBERTO FRANCISCO ZAVALA RANGEL" userId="9c4ca214-3a2c-4e80-bdae-a7ff1237ba30" providerId="ADAL" clId="{2EE26F74-9E5F-5584-BA37-86E7910919FD}" dt="2026-03-18T19:27:40.257" v="1004" actId="1036"/>
          <ac:picMkLst>
            <pc:docMk/>
            <pc:sldMk cId="0" sldId="311"/>
            <ac:picMk id="109" creationId="{00000000-0000-0000-0000-000000000000}"/>
          </ac:picMkLst>
        </pc:picChg>
      </pc:sldChg>
      <pc:sldChg chg="delSp modSp add mod ord">
        <pc:chgData name="ALBERTO FRANCISCO ZAVALA RANGEL" userId="9c4ca214-3a2c-4e80-bdae-a7ff1237ba30" providerId="ADAL" clId="{2EE26F74-9E5F-5584-BA37-86E7910919FD}" dt="2026-03-19T20:36:20.113" v="4506" actId="20578"/>
        <pc:sldMkLst>
          <pc:docMk/>
          <pc:sldMk cId="3591356124" sldId="312"/>
        </pc:sldMkLst>
        <pc:spChg chg="mod">
          <ac:chgData name="ALBERTO FRANCISCO ZAVALA RANGEL" userId="9c4ca214-3a2c-4e80-bdae-a7ff1237ba30" providerId="ADAL" clId="{2EE26F74-9E5F-5584-BA37-86E7910919FD}" dt="2026-03-18T18:49:33.800" v="436" actId="1076"/>
          <ac:spMkLst>
            <pc:docMk/>
            <pc:sldMk cId="3591356124" sldId="312"/>
            <ac:spMk id="3" creationId="{4FC6863E-8479-26FE-A1DA-53F1E19CA09C}"/>
          </ac:spMkLst>
        </pc:spChg>
        <pc:spChg chg="del">
          <ac:chgData name="ALBERTO FRANCISCO ZAVALA RANGEL" userId="9c4ca214-3a2c-4e80-bdae-a7ff1237ba30" providerId="ADAL" clId="{2EE26F74-9E5F-5584-BA37-86E7910919FD}" dt="2026-03-18T18:48:53.753" v="426" actId="478"/>
          <ac:spMkLst>
            <pc:docMk/>
            <pc:sldMk cId="3591356124" sldId="312"/>
            <ac:spMk id="4" creationId="{4D2BF2BE-93F7-D67A-8044-53B4586BEEFE}"/>
          </ac:spMkLst>
        </pc:spChg>
        <pc:spChg chg="mod">
          <ac:chgData name="ALBERTO FRANCISCO ZAVALA RANGEL" userId="9c4ca214-3a2c-4e80-bdae-a7ff1237ba30" providerId="ADAL" clId="{2EE26F74-9E5F-5584-BA37-86E7910919FD}" dt="2026-03-18T20:36:35.331" v="1908" actId="12789"/>
          <ac:spMkLst>
            <pc:docMk/>
            <pc:sldMk cId="3591356124" sldId="312"/>
            <ac:spMk id="6" creationId="{751BF797-61F8-345E-3414-8B8F6E53C0A6}"/>
          </ac:spMkLst>
        </pc:spChg>
      </pc:sldChg>
      <pc:sldChg chg="addSp delSp modSp add mod setBg modClrScheme chgLayout">
        <pc:chgData name="ALBERTO FRANCISCO ZAVALA RANGEL" userId="9c4ca214-3a2c-4e80-bdae-a7ff1237ba30" providerId="ADAL" clId="{2EE26F74-9E5F-5584-BA37-86E7910919FD}" dt="2026-03-18T20:50:00.261" v="2152"/>
        <pc:sldMkLst>
          <pc:docMk/>
          <pc:sldMk cId="3783210414" sldId="313"/>
        </pc:sldMkLst>
        <pc:spChg chg="add del mod">
          <ac:chgData name="ALBERTO FRANCISCO ZAVALA RANGEL" userId="9c4ca214-3a2c-4e80-bdae-a7ff1237ba30" providerId="ADAL" clId="{2EE26F74-9E5F-5584-BA37-86E7910919FD}" dt="2026-03-18T20:40:06.501" v="1947" actId="478"/>
          <ac:spMkLst>
            <pc:docMk/>
            <pc:sldMk cId="3783210414" sldId="313"/>
            <ac:spMk id="6" creationId="{B0E65FFF-D961-7A18-7F22-B27F46D7DDB1}"/>
          </ac:spMkLst>
        </pc:spChg>
        <pc:spChg chg="add del mod">
          <ac:chgData name="ALBERTO FRANCISCO ZAVALA RANGEL" userId="9c4ca214-3a2c-4e80-bdae-a7ff1237ba30" providerId="ADAL" clId="{2EE26F74-9E5F-5584-BA37-86E7910919FD}" dt="2026-03-18T20:43:11.038" v="2056" actId="478"/>
          <ac:spMkLst>
            <pc:docMk/>
            <pc:sldMk cId="3783210414" sldId="313"/>
            <ac:spMk id="8" creationId="{3178CEBC-F5E0-8ECB-D3B8-6620940EE873}"/>
          </ac:spMkLst>
        </pc:spChg>
        <pc:spChg chg="add mod">
          <ac:chgData name="ALBERTO FRANCISCO ZAVALA RANGEL" userId="9c4ca214-3a2c-4e80-bdae-a7ff1237ba30" providerId="ADAL" clId="{2EE26F74-9E5F-5584-BA37-86E7910919FD}" dt="2026-03-18T20:43:11.564" v="2057"/>
          <ac:spMkLst>
            <pc:docMk/>
            <pc:sldMk cId="3783210414" sldId="313"/>
            <ac:spMk id="9" creationId="{BEAAFF8B-E35B-D7F1-5B4C-CF68CF977906}"/>
          </ac:spMkLst>
        </pc:spChg>
        <pc:spChg chg="mod ord">
          <ac:chgData name="ALBERTO FRANCISCO ZAVALA RANGEL" userId="9c4ca214-3a2c-4e80-bdae-a7ff1237ba30" providerId="ADAL" clId="{2EE26F74-9E5F-5584-BA37-86E7910919FD}" dt="2026-03-18T20:40:20.115" v="1949" actId="12788"/>
          <ac:spMkLst>
            <pc:docMk/>
            <pc:sldMk cId="3783210414" sldId="313"/>
            <ac:spMk id="84" creationId="{30811D7C-A8D2-0337-BCA2-67F88A62E996}"/>
          </ac:spMkLst>
        </pc:spChg>
        <pc:spChg chg="del mod">
          <ac:chgData name="ALBERTO FRANCISCO ZAVALA RANGEL" userId="9c4ca214-3a2c-4e80-bdae-a7ff1237ba30" providerId="ADAL" clId="{2EE26F74-9E5F-5584-BA37-86E7910919FD}" dt="2026-03-18T19:40:34.518" v="1320" actId="21"/>
          <ac:spMkLst>
            <pc:docMk/>
            <pc:sldMk cId="3783210414" sldId="313"/>
            <ac:spMk id="88" creationId="{B7BE5A7F-0413-31CA-1AAC-812E17E52E12}"/>
          </ac:spMkLst>
        </pc:spChg>
        <pc:spChg chg="mod">
          <ac:chgData name="ALBERTO FRANCISCO ZAVALA RANGEL" userId="9c4ca214-3a2c-4e80-bdae-a7ff1237ba30" providerId="ADAL" clId="{2EE26F74-9E5F-5584-BA37-86E7910919FD}" dt="2026-03-18T19:39:17.146" v="1285" actId="12788"/>
          <ac:spMkLst>
            <pc:docMk/>
            <pc:sldMk cId="3783210414" sldId="313"/>
            <ac:spMk id="89" creationId="{2AA54496-7FA4-F73E-9609-2C1CD7E65B3F}"/>
          </ac:spMkLst>
        </pc:spChg>
        <pc:picChg chg="add mod">
          <ac:chgData name="ALBERTO FRANCISCO ZAVALA RANGEL" userId="9c4ca214-3a2c-4e80-bdae-a7ff1237ba30" providerId="ADAL" clId="{2EE26F74-9E5F-5584-BA37-86E7910919FD}" dt="2026-03-18T20:29:33.674" v="1703" actId="1038"/>
          <ac:picMkLst>
            <pc:docMk/>
            <pc:sldMk cId="3783210414" sldId="313"/>
            <ac:picMk id="2" creationId="{593CA0F5-C8C0-AA83-B17F-0187A67B59D3}"/>
          </ac:picMkLst>
        </pc:picChg>
        <pc:picChg chg="mod">
          <ac:chgData name="ALBERTO FRANCISCO ZAVALA RANGEL" userId="9c4ca214-3a2c-4e80-bdae-a7ff1237ba30" providerId="ADAL" clId="{2EE26F74-9E5F-5584-BA37-86E7910919FD}" dt="2026-03-18T19:39:44.290" v="1289" actId="196"/>
          <ac:picMkLst>
            <pc:docMk/>
            <pc:sldMk cId="3783210414" sldId="313"/>
            <ac:picMk id="3" creationId="{195F46E4-6924-ACAF-5FCB-E443E75BC830}"/>
          </ac:picMkLst>
        </pc:picChg>
        <pc:picChg chg="add del mod">
          <ac:chgData name="ALBERTO FRANCISCO ZAVALA RANGEL" userId="9c4ca214-3a2c-4e80-bdae-a7ff1237ba30" providerId="ADAL" clId="{2EE26F74-9E5F-5584-BA37-86E7910919FD}" dt="2026-03-18T19:34:18.124" v="1191" actId="478"/>
          <ac:picMkLst>
            <pc:docMk/>
            <pc:sldMk cId="3783210414" sldId="313"/>
            <ac:picMk id="5" creationId="{A2A3765E-FC2C-4F8D-466D-CF42897AD456}"/>
          </ac:picMkLst>
        </pc:picChg>
        <pc:picChg chg="add del mod modCrop">
          <ac:chgData name="ALBERTO FRANCISCO ZAVALA RANGEL" userId="9c4ca214-3a2c-4e80-bdae-a7ff1237ba30" providerId="ADAL" clId="{2EE26F74-9E5F-5584-BA37-86E7910919FD}" dt="2026-03-18T20:49:59.794" v="2151" actId="478"/>
          <ac:picMkLst>
            <pc:docMk/>
            <pc:sldMk cId="3783210414" sldId="313"/>
            <ac:picMk id="7" creationId="{BC5FD014-C715-8F8A-A32F-E709EB6DEC97}"/>
          </ac:picMkLst>
        </pc:picChg>
        <pc:picChg chg="add del mod">
          <ac:chgData name="ALBERTO FRANCISCO ZAVALA RANGEL" userId="9c4ca214-3a2c-4e80-bdae-a7ff1237ba30" providerId="ADAL" clId="{2EE26F74-9E5F-5584-BA37-86E7910919FD}" dt="2026-03-18T20:49:31.218" v="2143" actId="21"/>
          <ac:picMkLst>
            <pc:docMk/>
            <pc:sldMk cId="3783210414" sldId="313"/>
            <ac:picMk id="10" creationId="{D58A32E4-36D9-00B8-224C-7B0EA3B9FE02}"/>
          </ac:picMkLst>
        </pc:picChg>
        <pc:picChg chg="add mod">
          <ac:chgData name="ALBERTO FRANCISCO ZAVALA RANGEL" userId="9c4ca214-3a2c-4e80-bdae-a7ff1237ba30" providerId="ADAL" clId="{2EE26F74-9E5F-5584-BA37-86E7910919FD}" dt="2026-03-18T20:50:00.261" v="2152"/>
          <ac:picMkLst>
            <pc:docMk/>
            <pc:sldMk cId="3783210414" sldId="313"/>
            <ac:picMk id="11" creationId="{50999DCB-66E1-7849-5146-A87F51A25CA6}"/>
          </ac:picMkLst>
        </pc:picChg>
        <pc:picChg chg="del">
          <ac:chgData name="ALBERTO FRANCISCO ZAVALA RANGEL" userId="9c4ca214-3a2c-4e80-bdae-a7ff1237ba30" providerId="ADAL" clId="{2EE26F74-9E5F-5584-BA37-86E7910919FD}" dt="2026-03-18T19:37:27.308" v="1251" actId="478"/>
          <ac:picMkLst>
            <pc:docMk/>
            <pc:sldMk cId="3783210414" sldId="313"/>
            <ac:picMk id="85" creationId="{E970E36D-B5CA-136B-04A8-985C14AADED5}"/>
          </ac:picMkLst>
        </pc:picChg>
        <pc:picChg chg="del">
          <ac:chgData name="ALBERTO FRANCISCO ZAVALA RANGEL" userId="9c4ca214-3a2c-4e80-bdae-a7ff1237ba30" providerId="ADAL" clId="{2EE26F74-9E5F-5584-BA37-86E7910919FD}" dt="2026-03-18T19:31:16.400" v="1127" actId="478"/>
          <ac:picMkLst>
            <pc:docMk/>
            <pc:sldMk cId="3783210414" sldId="313"/>
            <ac:picMk id="90" creationId="{7E5B86F0-1CF0-7A73-97EE-F6F24471A303}"/>
          </ac:picMkLst>
        </pc:picChg>
      </pc:sldChg>
      <pc:sldChg chg="addSp delSp modSp add del mod setBg modClrScheme chgLayout">
        <pc:chgData name="ALBERTO FRANCISCO ZAVALA RANGEL" userId="9c4ca214-3a2c-4e80-bdae-a7ff1237ba30" providerId="ADAL" clId="{2EE26F74-9E5F-5584-BA37-86E7910919FD}" dt="2026-03-19T20:34:23.980" v="4477" actId="2696"/>
        <pc:sldMkLst>
          <pc:docMk/>
          <pc:sldMk cId="191255538" sldId="314"/>
        </pc:sldMkLst>
        <pc:spChg chg="del mod">
          <ac:chgData name="ALBERTO FRANCISCO ZAVALA RANGEL" userId="9c4ca214-3a2c-4e80-bdae-a7ff1237ba30" providerId="ADAL" clId="{2EE26F74-9E5F-5584-BA37-86E7910919FD}" dt="2026-03-18T20:22:32.297" v="1648" actId="478"/>
          <ac:spMkLst>
            <pc:docMk/>
            <pc:sldMk cId="191255538" sldId="314"/>
            <ac:spMk id="6" creationId="{152A60AD-1F5D-9D92-5F21-7A28CDC40374}"/>
          </ac:spMkLst>
        </pc:spChg>
        <pc:spChg chg="del mod">
          <ac:chgData name="ALBERTO FRANCISCO ZAVALA RANGEL" userId="9c4ca214-3a2c-4e80-bdae-a7ff1237ba30" providerId="ADAL" clId="{2EE26F74-9E5F-5584-BA37-86E7910919FD}" dt="2026-03-18T20:21:32.881" v="1641" actId="478"/>
          <ac:spMkLst>
            <pc:docMk/>
            <pc:sldMk cId="191255538" sldId="314"/>
            <ac:spMk id="8" creationId="{676F818C-1DF8-58F0-51AE-A63F3367E237}"/>
          </ac:spMkLst>
        </pc:spChg>
        <pc:spChg chg="add del mod">
          <ac:chgData name="ALBERTO FRANCISCO ZAVALA RANGEL" userId="9c4ca214-3a2c-4e80-bdae-a7ff1237ba30" providerId="ADAL" clId="{2EE26F74-9E5F-5584-BA37-86E7910919FD}" dt="2026-03-18T20:41:58.067" v="1977" actId="478"/>
          <ac:spMkLst>
            <pc:docMk/>
            <pc:sldMk cId="191255538" sldId="314"/>
            <ac:spMk id="13" creationId="{6BF8F82E-06AF-BD4E-E257-F8FFFB3CCCF0}"/>
          </ac:spMkLst>
        </pc:spChg>
        <pc:spChg chg="add del mod">
          <ac:chgData name="ALBERTO FRANCISCO ZAVALA RANGEL" userId="9c4ca214-3a2c-4e80-bdae-a7ff1237ba30" providerId="ADAL" clId="{2EE26F74-9E5F-5584-BA37-86E7910919FD}" dt="2026-03-18T20:23:56.492" v="1658" actId="478"/>
          <ac:spMkLst>
            <pc:docMk/>
            <pc:sldMk cId="191255538" sldId="314"/>
            <ac:spMk id="14" creationId="{ED51ACDA-8218-194B-CFF9-93FB1772CFCB}"/>
          </ac:spMkLst>
        </pc:spChg>
        <pc:spChg chg="add del mod ord">
          <ac:chgData name="ALBERTO FRANCISCO ZAVALA RANGEL" userId="9c4ca214-3a2c-4e80-bdae-a7ff1237ba30" providerId="ADAL" clId="{2EE26F74-9E5F-5584-BA37-86E7910919FD}" dt="2026-03-18T20:24:05.993" v="1661" actId="700"/>
          <ac:spMkLst>
            <pc:docMk/>
            <pc:sldMk cId="191255538" sldId="314"/>
            <ac:spMk id="15" creationId="{20BB44AB-22D7-8BFD-E176-CB752DD427AD}"/>
          </ac:spMkLst>
        </pc:spChg>
        <pc:spChg chg="add del mod ord">
          <ac:chgData name="ALBERTO FRANCISCO ZAVALA RANGEL" userId="9c4ca214-3a2c-4e80-bdae-a7ff1237ba30" providerId="ADAL" clId="{2EE26F74-9E5F-5584-BA37-86E7910919FD}" dt="2026-03-18T20:24:05.993" v="1661" actId="700"/>
          <ac:spMkLst>
            <pc:docMk/>
            <pc:sldMk cId="191255538" sldId="314"/>
            <ac:spMk id="16" creationId="{A486C4CC-42EA-20EE-581D-C1116A1E7464}"/>
          </ac:spMkLst>
        </pc:spChg>
        <pc:spChg chg="add del mod ord">
          <ac:chgData name="ALBERTO FRANCISCO ZAVALA RANGEL" userId="9c4ca214-3a2c-4e80-bdae-a7ff1237ba30" providerId="ADAL" clId="{2EE26F74-9E5F-5584-BA37-86E7910919FD}" dt="2026-03-18T20:24:05.993" v="1661" actId="700"/>
          <ac:spMkLst>
            <pc:docMk/>
            <pc:sldMk cId="191255538" sldId="314"/>
            <ac:spMk id="17" creationId="{4AEF9247-3414-59A2-470A-02207B3B7382}"/>
          </ac:spMkLst>
        </pc:spChg>
        <pc:spChg chg="add del mod ord">
          <ac:chgData name="ALBERTO FRANCISCO ZAVALA RANGEL" userId="9c4ca214-3a2c-4e80-bdae-a7ff1237ba30" providerId="ADAL" clId="{2EE26F74-9E5F-5584-BA37-86E7910919FD}" dt="2026-03-18T20:24:05.993" v="1661" actId="700"/>
          <ac:spMkLst>
            <pc:docMk/>
            <pc:sldMk cId="191255538" sldId="314"/>
            <ac:spMk id="18" creationId="{3A49156F-5CB8-E91A-58CB-E045D6F03B05}"/>
          </ac:spMkLst>
        </pc:spChg>
        <pc:spChg chg="add del mod ord">
          <ac:chgData name="ALBERTO FRANCISCO ZAVALA RANGEL" userId="9c4ca214-3a2c-4e80-bdae-a7ff1237ba30" providerId="ADAL" clId="{2EE26F74-9E5F-5584-BA37-86E7910919FD}" dt="2026-03-18T20:24:05.993" v="1661" actId="700"/>
          <ac:spMkLst>
            <pc:docMk/>
            <pc:sldMk cId="191255538" sldId="314"/>
            <ac:spMk id="19" creationId="{3A364325-8525-7FBF-4EDA-94928C0004D1}"/>
          </ac:spMkLst>
        </pc:spChg>
        <pc:spChg chg="add del mod ord">
          <ac:chgData name="ALBERTO FRANCISCO ZAVALA RANGEL" userId="9c4ca214-3a2c-4e80-bdae-a7ff1237ba30" providerId="ADAL" clId="{2EE26F74-9E5F-5584-BA37-86E7910919FD}" dt="2026-03-18T20:24:05.993" v="1661" actId="700"/>
          <ac:spMkLst>
            <pc:docMk/>
            <pc:sldMk cId="191255538" sldId="314"/>
            <ac:spMk id="20" creationId="{237CD5EB-DD61-6D31-2ED9-2DEEA6D28638}"/>
          </ac:spMkLst>
        </pc:spChg>
        <pc:spChg chg="add del mod ord">
          <ac:chgData name="ALBERTO FRANCISCO ZAVALA RANGEL" userId="9c4ca214-3a2c-4e80-bdae-a7ff1237ba30" providerId="ADAL" clId="{2EE26F74-9E5F-5584-BA37-86E7910919FD}" dt="2026-03-18T20:24:05.993" v="1661" actId="700"/>
          <ac:spMkLst>
            <pc:docMk/>
            <pc:sldMk cId="191255538" sldId="314"/>
            <ac:spMk id="21" creationId="{E3AF16FB-4443-8BB0-1DA8-1D72454553C3}"/>
          </ac:spMkLst>
        </pc:spChg>
        <pc:spChg chg="add del mod ord">
          <ac:chgData name="ALBERTO FRANCISCO ZAVALA RANGEL" userId="9c4ca214-3a2c-4e80-bdae-a7ff1237ba30" providerId="ADAL" clId="{2EE26F74-9E5F-5584-BA37-86E7910919FD}" dt="2026-03-18T20:24:05.993" v="1661" actId="700"/>
          <ac:spMkLst>
            <pc:docMk/>
            <pc:sldMk cId="191255538" sldId="314"/>
            <ac:spMk id="22" creationId="{984558D6-C433-C570-3C69-90746DD54BB4}"/>
          </ac:spMkLst>
        </pc:spChg>
        <pc:spChg chg="add del mod ord">
          <ac:chgData name="ALBERTO FRANCISCO ZAVALA RANGEL" userId="9c4ca214-3a2c-4e80-bdae-a7ff1237ba30" providerId="ADAL" clId="{2EE26F74-9E5F-5584-BA37-86E7910919FD}" dt="2026-03-18T20:24:05.993" v="1661" actId="700"/>
          <ac:spMkLst>
            <pc:docMk/>
            <pc:sldMk cId="191255538" sldId="314"/>
            <ac:spMk id="23" creationId="{852C6E47-F25E-CFF0-96A8-908BA8F6BA8F}"/>
          </ac:spMkLst>
        </pc:spChg>
        <pc:spChg chg="add del mod ord">
          <ac:chgData name="ALBERTO FRANCISCO ZAVALA RANGEL" userId="9c4ca214-3a2c-4e80-bdae-a7ff1237ba30" providerId="ADAL" clId="{2EE26F74-9E5F-5584-BA37-86E7910919FD}" dt="2026-03-18T20:26:47.451" v="1673" actId="700"/>
          <ac:spMkLst>
            <pc:docMk/>
            <pc:sldMk cId="191255538" sldId="314"/>
            <ac:spMk id="24" creationId="{501F6E86-BBB3-72D8-F2BD-F9EA5C6287E2}"/>
          </ac:spMkLst>
        </pc:spChg>
        <pc:spChg chg="add mod">
          <ac:chgData name="ALBERTO FRANCISCO ZAVALA RANGEL" userId="9c4ca214-3a2c-4e80-bdae-a7ff1237ba30" providerId="ADAL" clId="{2EE26F74-9E5F-5584-BA37-86E7910919FD}" dt="2026-03-18T20:30:36.072" v="1713" actId="207"/>
          <ac:spMkLst>
            <pc:docMk/>
            <pc:sldMk cId="191255538" sldId="314"/>
            <ac:spMk id="25" creationId="{9C0F0F65-4F12-4EBB-22CB-BD503C395ADD}"/>
          </ac:spMkLst>
        </pc:spChg>
        <pc:spChg chg="add del mod">
          <ac:chgData name="ALBERTO FRANCISCO ZAVALA RANGEL" userId="9c4ca214-3a2c-4e80-bdae-a7ff1237ba30" providerId="ADAL" clId="{2EE26F74-9E5F-5584-BA37-86E7910919FD}" dt="2026-03-18T20:40:03.413" v="1945"/>
          <ac:spMkLst>
            <pc:docMk/>
            <pc:sldMk cId="191255538" sldId="314"/>
            <ac:spMk id="26" creationId="{C6B13053-D641-6030-ADFA-F2CCA6E61D81}"/>
          </ac:spMkLst>
        </pc:spChg>
        <pc:spChg chg="add mod">
          <ac:chgData name="ALBERTO FRANCISCO ZAVALA RANGEL" userId="9c4ca214-3a2c-4e80-bdae-a7ff1237ba30" providerId="ADAL" clId="{2EE26F74-9E5F-5584-BA37-86E7910919FD}" dt="2026-03-18T20:42:52.546" v="2055" actId="1076"/>
          <ac:spMkLst>
            <pc:docMk/>
            <pc:sldMk cId="191255538" sldId="314"/>
            <ac:spMk id="27" creationId="{9E5791D5-664A-AEE3-2C8D-CB907A39B658}"/>
          </ac:spMkLst>
        </pc:spChg>
        <pc:spChg chg="del mod ord">
          <ac:chgData name="ALBERTO FRANCISCO ZAVALA RANGEL" userId="9c4ca214-3a2c-4e80-bdae-a7ff1237ba30" providerId="ADAL" clId="{2EE26F74-9E5F-5584-BA37-86E7910919FD}" dt="2026-03-18T20:30:34.062" v="1711" actId="478"/>
          <ac:spMkLst>
            <pc:docMk/>
            <pc:sldMk cId="191255538" sldId="314"/>
            <ac:spMk id="84" creationId="{E30F09A4-75BB-5EDC-7B87-93B6FD03FCEE}"/>
          </ac:spMkLst>
        </pc:spChg>
        <pc:spChg chg="mod">
          <ac:chgData name="ALBERTO FRANCISCO ZAVALA RANGEL" userId="9c4ca214-3a2c-4e80-bdae-a7ff1237ba30" providerId="ADAL" clId="{2EE26F74-9E5F-5584-BA37-86E7910919FD}" dt="2026-03-18T20:29:05.887" v="1680" actId="12788"/>
          <ac:spMkLst>
            <pc:docMk/>
            <pc:sldMk cId="191255538" sldId="314"/>
            <ac:spMk id="89" creationId="{D9153FAC-E035-F94D-F6DF-09AF185A3866}"/>
          </ac:spMkLst>
        </pc:spChg>
        <pc:picChg chg="del">
          <ac:chgData name="ALBERTO FRANCISCO ZAVALA RANGEL" userId="9c4ca214-3a2c-4e80-bdae-a7ff1237ba30" providerId="ADAL" clId="{2EE26F74-9E5F-5584-BA37-86E7910919FD}" dt="2026-03-18T19:51:07.823" v="1376" actId="478"/>
          <ac:picMkLst>
            <pc:docMk/>
            <pc:sldMk cId="191255538" sldId="314"/>
            <ac:picMk id="2" creationId="{36BE6BFC-6D63-6F14-DB20-ECC8CED6FF0E}"/>
          </ac:picMkLst>
        </pc:picChg>
        <pc:picChg chg="del">
          <ac:chgData name="ALBERTO FRANCISCO ZAVALA RANGEL" userId="9c4ca214-3a2c-4e80-bdae-a7ff1237ba30" providerId="ADAL" clId="{2EE26F74-9E5F-5584-BA37-86E7910919FD}" dt="2026-03-18T19:48:51.723" v="1364" actId="478"/>
          <ac:picMkLst>
            <pc:docMk/>
            <pc:sldMk cId="191255538" sldId="314"/>
            <ac:picMk id="3" creationId="{FF71C40C-4E34-E1F0-CD6D-F7CCC35D893F}"/>
          </ac:picMkLst>
        </pc:picChg>
        <pc:picChg chg="add del mod">
          <ac:chgData name="ALBERTO FRANCISCO ZAVALA RANGEL" userId="9c4ca214-3a2c-4e80-bdae-a7ff1237ba30" providerId="ADAL" clId="{2EE26F74-9E5F-5584-BA37-86E7910919FD}" dt="2026-03-18T19:48:23.193" v="1357" actId="21"/>
          <ac:picMkLst>
            <pc:docMk/>
            <pc:sldMk cId="191255538" sldId="314"/>
            <ac:picMk id="4" creationId="{D0545F62-CB97-480F-3AEC-F9AB7C8D7EED}"/>
          </ac:picMkLst>
        </pc:picChg>
        <pc:picChg chg="add mod">
          <ac:chgData name="ALBERTO FRANCISCO ZAVALA RANGEL" userId="9c4ca214-3a2c-4e80-bdae-a7ff1237ba30" providerId="ADAL" clId="{2EE26F74-9E5F-5584-BA37-86E7910919FD}" dt="2026-03-18T20:29:00.346" v="1679" actId="12788"/>
          <ac:picMkLst>
            <pc:docMk/>
            <pc:sldMk cId="191255538" sldId="314"/>
            <ac:picMk id="5" creationId="{2409D858-1869-5ACE-8FAB-E065DA3E3CDA}"/>
          </ac:picMkLst>
        </pc:picChg>
        <pc:picChg chg="del">
          <ac:chgData name="ALBERTO FRANCISCO ZAVALA RANGEL" userId="9c4ca214-3a2c-4e80-bdae-a7ff1237ba30" providerId="ADAL" clId="{2EE26F74-9E5F-5584-BA37-86E7910919FD}" dt="2026-03-18T19:48:24.071" v="1358" actId="478"/>
          <ac:picMkLst>
            <pc:docMk/>
            <pc:sldMk cId="191255538" sldId="314"/>
            <ac:picMk id="7" creationId="{AC8E80B4-3380-CC6F-D1B0-425C4BDC27D2}"/>
          </ac:picMkLst>
        </pc:picChg>
        <pc:picChg chg="add mod">
          <ac:chgData name="ALBERTO FRANCISCO ZAVALA RANGEL" userId="9c4ca214-3a2c-4e80-bdae-a7ff1237ba30" providerId="ADAL" clId="{2EE26F74-9E5F-5584-BA37-86E7910919FD}" dt="2026-03-18T20:28:16.325" v="1676" actId="14826"/>
          <ac:picMkLst>
            <pc:docMk/>
            <pc:sldMk cId="191255538" sldId="314"/>
            <ac:picMk id="9" creationId="{1D2DC625-B140-757C-A1C3-23239642F39F}"/>
          </ac:picMkLst>
        </pc:picChg>
        <pc:picChg chg="add del mod">
          <ac:chgData name="ALBERTO FRANCISCO ZAVALA RANGEL" userId="9c4ca214-3a2c-4e80-bdae-a7ff1237ba30" providerId="ADAL" clId="{2EE26F74-9E5F-5584-BA37-86E7910919FD}" dt="2026-03-18T19:51:06.747" v="1375" actId="21"/>
          <ac:picMkLst>
            <pc:docMk/>
            <pc:sldMk cId="191255538" sldId="314"/>
            <ac:picMk id="11" creationId="{D6A91F91-7E06-CBFD-BD21-41FC8AA1EB9D}"/>
          </ac:picMkLst>
        </pc:picChg>
        <pc:picChg chg="add mod">
          <ac:chgData name="ALBERTO FRANCISCO ZAVALA RANGEL" userId="9c4ca214-3a2c-4e80-bdae-a7ff1237ba30" providerId="ADAL" clId="{2EE26F74-9E5F-5584-BA37-86E7910919FD}" dt="2026-03-18T20:29:26.665" v="1698" actId="1038"/>
          <ac:picMkLst>
            <pc:docMk/>
            <pc:sldMk cId="191255538" sldId="314"/>
            <ac:picMk id="12" creationId="{CA22C826-7A40-C223-B02B-9D6943833DD9}"/>
          </ac:picMkLst>
        </pc:picChg>
        <pc:picChg chg="add del mod">
          <ac:chgData name="ALBERTO FRANCISCO ZAVALA RANGEL" userId="9c4ca214-3a2c-4e80-bdae-a7ff1237ba30" providerId="ADAL" clId="{2EE26F74-9E5F-5584-BA37-86E7910919FD}" dt="2026-03-18T20:49:57.910" v="2150" actId="21"/>
          <ac:picMkLst>
            <pc:docMk/>
            <pc:sldMk cId="191255538" sldId="314"/>
            <ac:picMk id="28" creationId="{D229E0E7-F4D9-ED07-19D9-BCC790E9453A}"/>
          </ac:picMkLst>
        </pc:picChg>
      </pc:sldChg>
      <pc:sldChg chg="modSp add mod ord">
        <pc:chgData name="ALBERTO FRANCISCO ZAVALA RANGEL" userId="9c4ca214-3a2c-4e80-bdae-a7ff1237ba30" providerId="ADAL" clId="{2EE26F74-9E5F-5584-BA37-86E7910919FD}" dt="2026-03-19T20:47:48.524" v="4620" actId="1076"/>
        <pc:sldMkLst>
          <pc:docMk/>
          <pc:sldMk cId="1111208783" sldId="315"/>
        </pc:sldMkLst>
        <pc:spChg chg="mod">
          <ac:chgData name="ALBERTO FRANCISCO ZAVALA RANGEL" userId="9c4ca214-3a2c-4e80-bdae-a7ff1237ba30" providerId="ADAL" clId="{2EE26F74-9E5F-5584-BA37-86E7910919FD}" dt="2026-03-18T22:44:53.717" v="4448" actId="12789"/>
          <ac:spMkLst>
            <pc:docMk/>
            <pc:sldMk cId="1111208783" sldId="315"/>
            <ac:spMk id="3" creationId="{D0191C64-98F8-AB61-11CB-32BE4E575F91}"/>
          </ac:spMkLst>
        </pc:spChg>
        <pc:spChg chg="mod">
          <ac:chgData name="ALBERTO FRANCISCO ZAVALA RANGEL" userId="9c4ca214-3a2c-4e80-bdae-a7ff1237ba30" providerId="ADAL" clId="{2EE26F74-9E5F-5584-BA37-86E7910919FD}" dt="2026-03-19T20:47:48.524" v="4620" actId="1076"/>
          <ac:spMkLst>
            <pc:docMk/>
            <pc:sldMk cId="1111208783" sldId="315"/>
            <ac:spMk id="8" creationId="{5C81926E-1604-8AD9-0ED0-D5D492B3A417}"/>
          </ac:spMkLst>
        </pc:spChg>
        <pc:spChg chg="mod">
          <ac:chgData name="ALBERTO FRANCISCO ZAVALA RANGEL" userId="9c4ca214-3a2c-4e80-bdae-a7ff1237ba30" providerId="ADAL" clId="{2EE26F74-9E5F-5584-BA37-86E7910919FD}" dt="2026-03-18T20:53:05.302" v="3362" actId="207"/>
          <ac:spMkLst>
            <pc:docMk/>
            <pc:sldMk cId="1111208783" sldId="315"/>
            <ac:spMk id="12" creationId="{B699F4F6-7ACE-78F6-6EF2-94B069F8DF8E}"/>
          </ac:spMkLst>
        </pc:spChg>
        <pc:spChg chg="mod">
          <ac:chgData name="ALBERTO FRANCISCO ZAVALA RANGEL" userId="9c4ca214-3a2c-4e80-bdae-a7ff1237ba30" providerId="ADAL" clId="{2EE26F74-9E5F-5584-BA37-86E7910919FD}" dt="2026-03-18T20:53:05.302" v="3362" actId="207"/>
          <ac:spMkLst>
            <pc:docMk/>
            <pc:sldMk cId="1111208783" sldId="315"/>
            <ac:spMk id="14" creationId="{17F361FB-3831-8AC7-129F-76B3522FEF4F}"/>
          </ac:spMkLst>
        </pc:spChg>
        <pc:spChg chg="mod">
          <ac:chgData name="ALBERTO FRANCISCO ZAVALA RANGEL" userId="9c4ca214-3a2c-4e80-bdae-a7ff1237ba30" providerId="ADAL" clId="{2EE26F74-9E5F-5584-BA37-86E7910919FD}" dt="2026-03-18T20:53:10.936" v="3363" actId="207"/>
          <ac:spMkLst>
            <pc:docMk/>
            <pc:sldMk cId="1111208783" sldId="315"/>
            <ac:spMk id="17" creationId="{98EE2F56-C7EA-B68A-9AB9-4C757FF1ED57}"/>
          </ac:spMkLst>
        </pc:spChg>
        <pc:spChg chg="mod">
          <ac:chgData name="ALBERTO FRANCISCO ZAVALA RANGEL" userId="9c4ca214-3a2c-4e80-bdae-a7ff1237ba30" providerId="ADAL" clId="{2EE26F74-9E5F-5584-BA37-86E7910919FD}" dt="2026-03-18T20:53:10.936" v="3363" actId="207"/>
          <ac:spMkLst>
            <pc:docMk/>
            <pc:sldMk cId="1111208783" sldId="315"/>
            <ac:spMk id="18" creationId="{F4582825-F927-7DB3-4286-04726546950F}"/>
          </ac:spMkLst>
        </pc:spChg>
        <pc:spChg chg="mod">
          <ac:chgData name="ALBERTO FRANCISCO ZAVALA RANGEL" userId="9c4ca214-3a2c-4e80-bdae-a7ff1237ba30" providerId="ADAL" clId="{2EE26F74-9E5F-5584-BA37-86E7910919FD}" dt="2026-03-18T20:53:05.302" v="3362" actId="207"/>
          <ac:spMkLst>
            <pc:docMk/>
            <pc:sldMk cId="1111208783" sldId="315"/>
            <ac:spMk id="23" creationId="{7A920530-FEE1-0DB2-33A4-17F52C21B2A9}"/>
          </ac:spMkLst>
        </pc:spChg>
        <pc:spChg chg="mod">
          <ac:chgData name="ALBERTO FRANCISCO ZAVALA RANGEL" userId="9c4ca214-3a2c-4e80-bdae-a7ff1237ba30" providerId="ADAL" clId="{2EE26F74-9E5F-5584-BA37-86E7910919FD}" dt="2026-03-18T20:53:05.302" v="3362" actId="207"/>
          <ac:spMkLst>
            <pc:docMk/>
            <pc:sldMk cId="1111208783" sldId="315"/>
            <ac:spMk id="24" creationId="{1A172794-9A61-AF68-E7F0-7F5FD806EAB4}"/>
          </ac:spMkLst>
        </pc:spChg>
        <pc:spChg chg="mod">
          <ac:chgData name="ALBERTO FRANCISCO ZAVALA RANGEL" userId="9c4ca214-3a2c-4e80-bdae-a7ff1237ba30" providerId="ADAL" clId="{2EE26F74-9E5F-5584-BA37-86E7910919FD}" dt="2026-03-18T20:53:10.936" v="3363" actId="207"/>
          <ac:spMkLst>
            <pc:docMk/>
            <pc:sldMk cId="1111208783" sldId="315"/>
            <ac:spMk id="26" creationId="{E7E0E3E1-D80A-CA06-F149-49E621CF75BA}"/>
          </ac:spMkLst>
        </pc:spChg>
        <pc:spChg chg="mod">
          <ac:chgData name="ALBERTO FRANCISCO ZAVALA RANGEL" userId="9c4ca214-3a2c-4e80-bdae-a7ff1237ba30" providerId="ADAL" clId="{2EE26F74-9E5F-5584-BA37-86E7910919FD}" dt="2026-03-18T20:53:10.936" v="3363" actId="207"/>
          <ac:spMkLst>
            <pc:docMk/>
            <pc:sldMk cId="1111208783" sldId="315"/>
            <ac:spMk id="27" creationId="{18A3E5DB-E571-71D4-01EB-EB80D3CBE59C}"/>
          </ac:spMkLst>
        </pc:spChg>
        <pc:spChg chg="mod">
          <ac:chgData name="ALBERTO FRANCISCO ZAVALA RANGEL" userId="9c4ca214-3a2c-4e80-bdae-a7ff1237ba30" providerId="ADAL" clId="{2EE26F74-9E5F-5584-BA37-86E7910919FD}" dt="2026-03-18T20:31:18.495" v="1740" actId="403"/>
          <ac:spMkLst>
            <pc:docMk/>
            <pc:sldMk cId="1111208783" sldId="315"/>
            <ac:spMk id="35" creationId="{ECD5CE7F-74B6-5298-B493-8C8DBFB650F8}"/>
          </ac:spMkLst>
        </pc:spChg>
        <pc:spChg chg="mod">
          <ac:chgData name="ALBERTO FRANCISCO ZAVALA RANGEL" userId="9c4ca214-3a2c-4e80-bdae-a7ff1237ba30" providerId="ADAL" clId="{2EE26F74-9E5F-5584-BA37-86E7910919FD}" dt="2026-03-18T20:31:18.495" v="1740" actId="403"/>
          <ac:spMkLst>
            <pc:docMk/>
            <pc:sldMk cId="1111208783" sldId="315"/>
            <ac:spMk id="36" creationId="{35E0179B-5812-2C6E-1339-36ABDC85E7C5}"/>
          </ac:spMkLst>
        </pc:spChg>
        <pc:grpChg chg="mod">
          <ac:chgData name="ALBERTO FRANCISCO ZAVALA RANGEL" userId="9c4ca214-3a2c-4e80-bdae-a7ff1237ba30" providerId="ADAL" clId="{2EE26F74-9E5F-5584-BA37-86E7910919FD}" dt="2026-03-18T20:49:10.310" v="2141" actId="1035"/>
          <ac:grpSpMkLst>
            <pc:docMk/>
            <pc:sldMk cId="1111208783" sldId="315"/>
            <ac:grpSpMk id="15" creationId="{CEE4BEFB-3441-3001-840F-91D4A917570A}"/>
          </ac:grpSpMkLst>
        </pc:grpChg>
        <pc:grpChg chg="mod">
          <ac:chgData name="ALBERTO FRANCISCO ZAVALA RANGEL" userId="9c4ca214-3a2c-4e80-bdae-a7ff1237ba30" providerId="ADAL" clId="{2EE26F74-9E5F-5584-BA37-86E7910919FD}" dt="2026-03-18T20:49:10.310" v="2141" actId="1035"/>
          <ac:grpSpMkLst>
            <pc:docMk/>
            <pc:sldMk cId="1111208783" sldId="315"/>
            <ac:grpSpMk id="16" creationId="{B6380816-3CB6-59A1-A57C-EF5539D2BDC1}"/>
          </ac:grpSpMkLst>
        </pc:grpChg>
        <pc:grpChg chg="mod">
          <ac:chgData name="ALBERTO FRANCISCO ZAVALA RANGEL" userId="9c4ca214-3a2c-4e80-bdae-a7ff1237ba30" providerId="ADAL" clId="{2EE26F74-9E5F-5584-BA37-86E7910919FD}" dt="2026-03-18T20:49:10.310" v="2141" actId="1035"/>
          <ac:grpSpMkLst>
            <pc:docMk/>
            <pc:sldMk cId="1111208783" sldId="315"/>
            <ac:grpSpMk id="22" creationId="{34E6ADBA-9CC7-9209-F381-BF742FF60A53}"/>
          </ac:grpSpMkLst>
        </pc:grpChg>
        <pc:grpChg chg="mod">
          <ac:chgData name="ALBERTO FRANCISCO ZAVALA RANGEL" userId="9c4ca214-3a2c-4e80-bdae-a7ff1237ba30" providerId="ADAL" clId="{2EE26F74-9E5F-5584-BA37-86E7910919FD}" dt="2026-03-18T20:49:10.310" v="2141" actId="1035"/>
          <ac:grpSpMkLst>
            <pc:docMk/>
            <pc:sldMk cId="1111208783" sldId="315"/>
            <ac:grpSpMk id="25" creationId="{4514D46A-BC29-B889-99F7-8E439BA33C8C}"/>
          </ac:grpSpMkLst>
        </pc:grpChg>
        <pc:grpChg chg="mod">
          <ac:chgData name="ALBERTO FRANCISCO ZAVALA RANGEL" userId="9c4ca214-3a2c-4e80-bdae-a7ff1237ba30" providerId="ADAL" clId="{2EE26F74-9E5F-5584-BA37-86E7910919FD}" dt="2026-03-18T20:49:10.310" v="2141" actId="1035"/>
          <ac:grpSpMkLst>
            <pc:docMk/>
            <pc:sldMk cId="1111208783" sldId="315"/>
            <ac:grpSpMk id="34" creationId="{534DEAD3-4F8E-9361-7800-1B3A831541B2}"/>
          </ac:grpSpMkLst>
        </pc:grpChg>
        <pc:picChg chg="mod">
          <ac:chgData name="ALBERTO FRANCISCO ZAVALA RANGEL" userId="9c4ca214-3a2c-4e80-bdae-a7ff1237ba30" providerId="ADAL" clId="{2EE26F74-9E5F-5584-BA37-86E7910919FD}" dt="2026-03-19T20:47:45.992" v="4619" actId="18331"/>
          <ac:picMkLst>
            <pc:docMk/>
            <pc:sldMk cId="1111208783" sldId="315"/>
            <ac:picMk id="5" creationId="{A455F2BE-05B7-E2D6-7BB4-B19424C7F7F5}"/>
          </ac:picMkLst>
        </pc:picChg>
        <pc:picChg chg="mod">
          <ac:chgData name="ALBERTO FRANCISCO ZAVALA RANGEL" userId="9c4ca214-3a2c-4e80-bdae-a7ff1237ba30" providerId="ADAL" clId="{2EE26F74-9E5F-5584-BA37-86E7910919FD}" dt="2026-03-18T20:49:10.310" v="2141" actId="1035"/>
          <ac:picMkLst>
            <pc:docMk/>
            <pc:sldMk cId="1111208783" sldId="315"/>
            <ac:picMk id="29" creationId="{1D84D4AE-10A9-1905-2019-46381BA2F312}"/>
          </ac:picMkLst>
        </pc:picChg>
        <pc:picChg chg="mod">
          <ac:chgData name="ALBERTO FRANCISCO ZAVALA RANGEL" userId="9c4ca214-3a2c-4e80-bdae-a7ff1237ba30" providerId="ADAL" clId="{2EE26F74-9E5F-5584-BA37-86E7910919FD}" dt="2026-03-18T20:49:10.310" v="2141" actId="1035"/>
          <ac:picMkLst>
            <pc:docMk/>
            <pc:sldMk cId="1111208783" sldId="315"/>
            <ac:picMk id="30" creationId="{4B6119F4-CB45-7F3B-8D8A-E6340A6AE516}"/>
          </ac:picMkLst>
        </pc:picChg>
        <pc:picChg chg="mod">
          <ac:chgData name="ALBERTO FRANCISCO ZAVALA RANGEL" userId="9c4ca214-3a2c-4e80-bdae-a7ff1237ba30" providerId="ADAL" clId="{2EE26F74-9E5F-5584-BA37-86E7910919FD}" dt="2026-03-18T20:49:10.310" v="2141" actId="1035"/>
          <ac:picMkLst>
            <pc:docMk/>
            <pc:sldMk cId="1111208783" sldId="315"/>
            <ac:picMk id="32" creationId="{A26F8EB3-A03B-C88E-C537-0EE4E22B4078}"/>
          </ac:picMkLst>
        </pc:picChg>
      </pc:sldChg>
      <pc:sldChg chg="modSp add del mod ord">
        <pc:chgData name="ALBERTO FRANCISCO ZAVALA RANGEL" userId="9c4ca214-3a2c-4e80-bdae-a7ff1237ba30" providerId="ADAL" clId="{2EE26F74-9E5F-5584-BA37-86E7910919FD}" dt="2026-03-19T20:35:04.935" v="4495" actId="2696"/>
        <pc:sldMkLst>
          <pc:docMk/>
          <pc:sldMk cId="2709668897" sldId="316"/>
        </pc:sldMkLst>
        <pc:spChg chg="mod">
          <ac:chgData name="ALBERTO FRANCISCO ZAVALA RANGEL" userId="9c4ca214-3a2c-4e80-bdae-a7ff1237ba30" providerId="ADAL" clId="{2EE26F74-9E5F-5584-BA37-86E7910919FD}" dt="2026-03-18T22:36:53.547" v="4340" actId="14100"/>
          <ac:spMkLst>
            <pc:docMk/>
            <pc:sldMk cId="2709668897" sldId="316"/>
            <ac:spMk id="3" creationId="{AF13B117-92AB-4093-8104-BD22B5BAD384}"/>
          </ac:spMkLst>
        </pc:spChg>
        <pc:spChg chg="mod">
          <ac:chgData name="ALBERTO FRANCISCO ZAVALA RANGEL" userId="9c4ca214-3a2c-4e80-bdae-a7ff1237ba30" providerId="ADAL" clId="{2EE26F74-9E5F-5584-BA37-86E7910919FD}" dt="2026-03-18T21:19:35.227" v="4232" actId="1037"/>
          <ac:spMkLst>
            <pc:docMk/>
            <pc:sldMk cId="2709668897" sldId="316"/>
            <ac:spMk id="8" creationId="{98B48FB2-A36A-4261-99FD-B02E9134A2F3}"/>
          </ac:spMkLst>
        </pc:spChg>
        <pc:spChg chg="mod">
          <ac:chgData name="ALBERTO FRANCISCO ZAVALA RANGEL" userId="9c4ca214-3a2c-4e80-bdae-a7ff1237ba30" providerId="ADAL" clId="{2EE26F74-9E5F-5584-BA37-86E7910919FD}" dt="2026-03-18T22:06:53.948" v="4241" actId="1076"/>
          <ac:spMkLst>
            <pc:docMk/>
            <pc:sldMk cId="2709668897" sldId="316"/>
            <ac:spMk id="9" creationId="{CAF033DA-A21C-4922-AD07-A575BB6DC5F2}"/>
          </ac:spMkLst>
        </pc:spChg>
        <pc:spChg chg="mod">
          <ac:chgData name="ALBERTO FRANCISCO ZAVALA RANGEL" userId="9c4ca214-3a2c-4e80-bdae-a7ff1237ba30" providerId="ADAL" clId="{2EE26F74-9E5F-5584-BA37-86E7910919FD}" dt="2026-03-18T22:06:53.948" v="4241" actId="1076"/>
          <ac:spMkLst>
            <pc:docMk/>
            <pc:sldMk cId="2709668897" sldId="316"/>
            <ac:spMk id="10" creationId="{A05EF3AE-47AC-4DA8-A372-629429550BB3}"/>
          </ac:spMkLst>
        </pc:spChg>
        <pc:spChg chg="mod">
          <ac:chgData name="ALBERTO FRANCISCO ZAVALA RANGEL" userId="9c4ca214-3a2c-4e80-bdae-a7ff1237ba30" providerId="ADAL" clId="{2EE26F74-9E5F-5584-BA37-86E7910919FD}" dt="2026-03-18T22:36:35.243" v="4313" actId="1038"/>
          <ac:spMkLst>
            <pc:docMk/>
            <pc:sldMk cId="2709668897" sldId="316"/>
            <ac:spMk id="12" creationId="{9954E7FE-6889-4649-ABC0-79D5215B2F19}"/>
          </ac:spMkLst>
        </pc:spChg>
        <pc:spChg chg="mod">
          <ac:chgData name="ALBERTO FRANCISCO ZAVALA RANGEL" userId="9c4ca214-3a2c-4e80-bdae-a7ff1237ba30" providerId="ADAL" clId="{2EE26F74-9E5F-5584-BA37-86E7910919FD}" dt="2026-03-18T22:36:53.547" v="4340" actId="14100"/>
          <ac:spMkLst>
            <pc:docMk/>
            <pc:sldMk cId="2709668897" sldId="316"/>
            <ac:spMk id="13" creationId="{71AA7959-D0A6-4B12-9115-46DFE362690B}"/>
          </ac:spMkLst>
        </pc:spChg>
        <pc:spChg chg="mod">
          <ac:chgData name="ALBERTO FRANCISCO ZAVALA RANGEL" userId="9c4ca214-3a2c-4e80-bdae-a7ff1237ba30" providerId="ADAL" clId="{2EE26F74-9E5F-5584-BA37-86E7910919FD}" dt="2026-03-18T22:06:53.948" v="4241" actId="1076"/>
          <ac:spMkLst>
            <pc:docMk/>
            <pc:sldMk cId="2709668897" sldId="316"/>
            <ac:spMk id="18" creationId="{1AB87EAE-06E3-4D4F-B087-4F4B2C9D510E}"/>
          </ac:spMkLst>
        </pc:spChg>
        <pc:spChg chg="mod">
          <ac:chgData name="ALBERTO FRANCISCO ZAVALA RANGEL" userId="9c4ca214-3a2c-4e80-bdae-a7ff1237ba30" providerId="ADAL" clId="{2EE26F74-9E5F-5584-BA37-86E7910919FD}" dt="2026-03-18T22:36:35.243" v="4313" actId="1038"/>
          <ac:spMkLst>
            <pc:docMk/>
            <pc:sldMk cId="2709668897" sldId="316"/>
            <ac:spMk id="20" creationId="{05635C50-B062-4B50-9F74-9912C88F9052}"/>
          </ac:spMkLst>
        </pc:spChg>
        <pc:spChg chg="mod">
          <ac:chgData name="ALBERTO FRANCISCO ZAVALA RANGEL" userId="9c4ca214-3a2c-4e80-bdae-a7ff1237ba30" providerId="ADAL" clId="{2EE26F74-9E5F-5584-BA37-86E7910919FD}" dt="2026-03-18T22:36:53.547" v="4340" actId="14100"/>
          <ac:spMkLst>
            <pc:docMk/>
            <pc:sldMk cId="2709668897" sldId="316"/>
            <ac:spMk id="21" creationId="{8576171F-07D8-4A87-956E-F2410F1C5374}"/>
          </ac:spMkLst>
        </pc:spChg>
        <pc:spChg chg="mod">
          <ac:chgData name="ALBERTO FRANCISCO ZAVALA RANGEL" userId="9c4ca214-3a2c-4e80-bdae-a7ff1237ba30" providerId="ADAL" clId="{2EE26F74-9E5F-5584-BA37-86E7910919FD}" dt="2026-03-18T22:36:35.243" v="4313" actId="1038"/>
          <ac:spMkLst>
            <pc:docMk/>
            <pc:sldMk cId="2709668897" sldId="316"/>
            <ac:spMk id="26" creationId="{724472CC-1C8E-43B6-B491-8A6EBB0FA412}"/>
          </ac:spMkLst>
        </pc:spChg>
        <pc:spChg chg="mod">
          <ac:chgData name="ALBERTO FRANCISCO ZAVALA RANGEL" userId="9c4ca214-3a2c-4e80-bdae-a7ff1237ba30" providerId="ADAL" clId="{2EE26F74-9E5F-5584-BA37-86E7910919FD}" dt="2026-03-18T22:36:41.072" v="4339" actId="1038"/>
          <ac:spMkLst>
            <pc:docMk/>
            <pc:sldMk cId="2709668897" sldId="316"/>
            <ac:spMk id="28" creationId="{CA6FE2A2-EAE4-4551-8CA8-38F728CB0E0F}"/>
          </ac:spMkLst>
        </pc:spChg>
        <pc:spChg chg="mod">
          <ac:chgData name="ALBERTO FRANCISCO ZAVALA RANGEL" userId="9c4ca214-3a2c-4e80-bdae-a7ff1237ba30" providerId="ADAL" clId="{2EE26F74-9E5F-5584-BA37-86E7910919FD}" dt="2026-03-18T22:36:35.243" v="4313" actId="1038"/>
          <ac:spMkLst>
            <pc:docMk/>
            <pc:sldMk cId="2709668897" sldId="316"/>
            <ac:spMk id="29" creationId="{62DE8AA0-51DD-4B1D-8470-4A7E85056687}"/>
          </ac:spMkLst>
        </pc:spChg>
        <pc:spChg chg="mod">
          <ac:chgData name="ALBERTO FRANCISCO ZAVALA RANGEL" userId="9c4ca214-3a2c-4e80-bdae-a7ff1237ba30" providerId="ADAL" clId="{2EE26F74-9E5F-5584-BA37-86E7910919FD}" dt="2026-03-18T22:36:41.072" v="4339" actId="1038"/>
          <ac:spMkLst>
            <pc:docMk/>
            <pc:sldMk cId="2709668897" sldId="316"/>
            <ac:spMk id="30" creationId="{D48547C4-7CF8-41B9-9CA5-5E5D66400A0A}"/>
          </ac:spMkLst>
        </pc:spChg>
        <pc:spChg chg="mod">
          <ac:chgData name="ALBERTO FRANCISCO ZAVALA RANGEL" userId="9c4ca214-3a2c-4e80-bdae-a7ff1237ba30" providerId="ADAL" clId="{2EE26F74-9E5F-5584-BA37-86E7910919FD}" dt="2026-03-18T22:36:41.072" v="4339" actId="1038"/>
          <ac:spMkLst>
            <pc:docMk/>
            <pc:sldMk cId="2709668897" sldId="316"/>
            <ac:spMk id="31" creationId="{D9CF6DE6-151F-4CF0-BE72-8BCDF0EA4C5E}"/>
          </ac:spMkLst>
        </pc:spChg>
        <pc:spChg chg="mod">
          <ac:chgData name="ALBERTO FRANCISCO ZAVALA RANGEL" userId="9c4ca214-3a2c-4e80-bdae-a7ff1237ba30" providerId="ADAL" clId="{2EE26F74-9E5F-5584-BA37-86E7910919FD}" dt="2026-03-18T22:36:41.072" v="4339" actId="1038"/>
          <ac:spMkLst>
            <pc:docMk/>
            <pc:sldMk cId="2709668897" sldId="316"/>
            <ac:spMk id="32" creationId="{0C3A2769-AA59-45BF-8F0E-B9CD11F4860D}"/>
          </ac:spMkLst>
        </pc:spChg>
      </pc:sldChg>
      <pc:sldChg chg="addSp delSp modSp add mod">
        <pc:chgData name="ALBERTO FRANCISCO ZAVALA RANGEL" userId="9c4ca214-3a2c-4e80-bdae-a7ff1237ba30" providerId="ADAL" clId="{2EE26F74-9E5F-5584-BA37-86E7910919FD}" dt="2026-03-18T21:16:43.220" v="4169" actId="20577"/>
        <pc:sldMkLst>
          <pc:docMk/>
          <pc:sldMk cId="3261550681" sldId="317"/>
        </pc:sldMkLst>
        <pc:spChg chg="add mod">
          <ac:chgData name="ALBERTO FRANCISCO ZAVALA RANGEL" userId="9c4ca214-3a2c-4e80-bdae-a7ff1237ba30" providerId="ADAL" clId="{2EE26F74-9E5F-5584-BA37-86E7910919FD}" dt="2026-03-18T21:16:17.436" v="4167" actId="1076"/>
          <ac:spMkLst>
            <pc:docMk/>
            <pc:sldMk cId="3261550681" sldId="317"/>
            <ac:spMk id="2" creationId="{48245AAD-EFC5-B3C2-4A8E-B72DBE86C368}"/>
          </ac:spMkLst>
        </pc:spChg>
        <pc:spChg chg="del">
          <ac:chgData name="ALBERTO FRANCISCO ZAVALA RANGEL" userId="9c4ca214-3a2c-4e80-bdae-a7ff1237ba30" providerId="ADAL" clId="{2EE26F74-9E5F-5584-BA37-86E7910919FD}" dt="2026-03-18T21:16:00.080" v="4161" actId="478"/>
          <ac:spMkLst>
            <pc:docMk/>
            <pc:sldMk cId="3261550681" sldId="317"/>
            <ac:spMk id="8" creationId="{BC26F00F-5679-7820-47D0-035B914B04EB}"/>
          </ac:spMkLst>
        </pc:spChg>
        <pc:spChg chg="del">
          <ac:chgData name="ALBERTO FRANCISCO ZAVALA RANGEL" userId="9c4ca214-3a2c-4e80-bdae-a7ff1237ba30" providerId="ADAL" clId="{2EE26F74-9E5F-5584-BA37-86E7910919FD}" dt="2026-03-18T21:16:20.133" v="4168" actId="478"/>
          <ac:spMkLst>
            <pc:docMk/>
            <pc:sldMk cId="3261550681" sldId="317"/>
            <ac:spMk id="9" creationId="{CA1DD4EE-E6EC-BF48-1A76-CBF58409B7AA}"/>
          </ac:spMkLst>
        </pc:spChg>
        <pc:spChg chg="mod">
          <ac:chgData name="ALBERTO FRANCISCO ZAVALA RANGEL" userId="9c4ca214-3a2c-4e80-bdae-a7ff1237ba30" providerId="ADAL" clId="{2EE26F74-9E5F-5584-BA37-86E7910919FD}" dt="2026-03-18T21:16:43.220" v="4169" actId="20577"/>
          <ac:spMkLst>
            <pc:docMk/>
            <pc:sldMk cId="3261550681" sldId="317"/>
            <ac:spMk id="11" creationId="{BDB10514-204B-51FD-DBE2-654A50144561}"/>
          </ac:spMkLst>
        </pc:spChg>
      </pc:sldChg>
      <pc:sldChg chg="addSp delSp modSp add mod ord">
        <pc:chgData name="ALBERTO FRANCISCO ZAVALA RANGEL" userId="9c4ca214-3a2c-4e80-bdae-a7ff1237ba30" providerId="ADAL" clId="{2EE26F74-9E5F-5584-BA37-86E7910919FD}" dt="2026-03-19T20:36:18.477" v="4505" actId="20578"/>
        <pc:sldMkLst>
          <pc:docMk/>
          <pc:sldMk cId="3414061388" sldId="318"/>
        </pc:sldMkLst>
        <pc:spChg chg="add mod">
          <ac:chgData name="ALBERTO FRANCISCO ZAVALA RANGEL" userId="9c4ca214-3a2c-4e80-bdae-a7ff1237ba30" providerId="ADAL" clId="{2EE26F74-9E5F-5584-BA37-86E7910919FD}" dt="2026-03-18T20:45:29.233" v="2085" actId="1036"/>
          <ac:spMkLst>
            <pc:docMk/>
            <pc:sldMk cId="3414061388" sldId="318"/>
            <ac:spMk id="2" creationId="{6F240514-A610-BCB4-A7BB-B1113EE64DA2}"/>
          </ac:spMkLst>
        </pc:spChg>
        <pc:spChg chg="del">
          <ac:chgData name="ALBERTO FRANCISCO ZAVALA RANGEL" userId="9c4ca214-3a2c-4e80-bdae-a7ff1237ba30" providerId="ADAL" clId="{2EE26F74-9E5F-5584-BA37-86E7910919FD}" dt="2026-03-18T20:37:28.122" v="1910" actId="478"/>
          <ac:spMkLst>
            <pc:docMk/>
            <pc:sldMk cId="3414061388" sldId="318"/>
            <ac:spMk id="4" creationId="{5D73F20B-7D8C-26EE-9525-E18F842D9D2B}"/>
          </ac:spMkLst>
        </pc:spChg>
        <pc:spChg chg="add del mod">
          <ac:chgData name="ALBERTO FRANCISCO ZAVALA RANGEL" userId="9c4ca214-3a2c-4e80-bdae-a7ff1237ba30" providerId="ADAL" clId="{2EE26F74-9E5F-5584-BA37-86E7910919FD}" dt="2026-03-18T20:45:32.069" v="2086" actId="478"/>
          <ac:spMkLst>
            <pc:docMk/>
            <pc:sldMk cId="3414061388" sldId="318"/>
            <ac:spMk id="5" creationId="{7DED3F95-55A0-4E85-6A12-88C1EBD6F289}"/>
          </ac:spMkLst>
        </pc:spChg>
        <pc:spChg chg="del">
          <ac:chgData name="ALBERTO FRANCISCO ZAVALA RANGEL" userId="9c4ca214-3a2c-4e80-bdae-a7ff1237ba30" providerId="ADAL" clId="{2EE26F74-9E5F-5584-BA37-86E7910919FD}" dt="2026-03-18T20:37:29.982" v="1911" actId="478"/>
          <ac:spMkLst>
            <pc:docMk/>
            <pc:sldMk cId="3414061388" sldId="318"/>
            <ac:spMk id="6" creationId="{D7E4B356-208F-3B48-99C6-42184615315A}"/>
          </ac:spMkLst>
        </pc:spChg>
      </pc:sldChg>
      <pc:sldChg chg="addSp delSp modSp add del mod setBg">
        <pc:chgData name="ALBERTO FRANCISCO ZAVALA RANGEL" userId="9c4ca214-3a2c-4e80-bdae-a7ff1237ba30" providerId="ADAL" clId="{2EE26F74-9E5F-5584-BA37-86E7910919FD}" dt="2026-03-19T20:38:12.423" v="4532" actId="2696"/>
        <pc:sldMkLst>
          <pc:docMk/>
          <pc:sldMk cId="1749085971" sldId="319"/>
        </pc:sldMkLst>
        <pc:spChg chg="add del mod">
          <ac:chgData name="ALBERTO FRANCISCO ZAVALA RANGEL" userId="9c4ca214-3a2c-4e80-bdae-a7ff1237ba30" providerId="ADAL" clId="{2EE26F74-9E5F-5584-BA37-86E7910919FD}" dt="2026-03-18T22:44:21.142" v="4416" actId="478"/>
          <ac:spMkLst>
            <pc:docMk/>
            <pc:sldMk cId="1749085971" sldId="319"/>
            <ac:spMk id="8" creationId="{0DA8D9F7-F15E-6A98-99CB-0D2AA25A9227}"/>
          </ac:spMkLst>
        </pc:spChg>
        <pc:spChg chg="mod">
          <ac:chgData name="ALBERTO FRANCISCO ZAVALA RANGEL" userId="9c4ca214-3a2c-4e80-bdae-a7ff1237ba30" providerId="ADAL" clId="{2EE26F74-9E5F-5584-BA37-86E7910919FD}" dt="2026-03-18T22:37:30.209" v="4366" actId="20577"/>
          <ac:spMkLst>
            <pc:docMk/>
            <pc:sldMk cId="1749085971" sldId="319"/>
            <ac:spMk id="10" creationId="{50717899-21D4-CFD7-8D47-24518978357B}"/>
          </ac:spMkLst>
        </pc:spChg>
        <pc:spChg chg="del mod">
          <ac:chgData name="ALBERTO FRANCISCO ZAVALA RANGEL" userId="9c4ca214-3a2c-4e80-bdae-a7ff1237ba30" providerId="ADAL" clId="{2EE26F74-9E5F-5584-BA37-86E7910919FD}" dt="2026-03-18T22:46:43.063" v="4452" actId="478"/>
          <ac:spMkLst>
            <pc:docMk/>
            <pc:sldMk cId="1749085971" sldId="319"/>
            <ac:spMk id="27" creationId="{326FD061-D6AE-E2B7-5DB0-E176874B334F}"/>
          </ac:spMkLst>
        </pc:spChg>
      </pc:sldChg>
      <pc:sldChg chg="new del">
        <pc:chgData name="ALBERTO FRANCISCO ZAVALA RANGEL" userId="9c4ca214-3a2c-4e80-bdae-a7ff1237ba30" providerId="ADAL" clId="{2EE26F74-9E5F-5584-BA37-86E7910919FD}" dt="2026-03-18T20:39:56.609" v="1942" actId="680"/>
        <pc:sldMkLst>
          <pc:docMk/>
          <pc:sldMk cId="3387547828" sldId="319"/>
        </pc:sldMkLst>
      </pc:sldChg>
      <pc:sldChg chg="add del">
        <pc:chgData name="ALBERTO FRANCISCO ZAVALA RANGEL" userId="9c4ca214-3a2c-4e80-bdae-a7ff1237ba30" providerId="ADAL" clId="{2EE26F74-9E5F-5584-BA37-86E7910919FD}" dt="2026-03-18T20:55:20.392" v="3708" actId="2890"/>
        <pc:sldMkLst>
          <pc:docMk/>
          <pc:sldMk cId="3874571398" sldId="319"/>
        </pc:sldMkLst>
      </pc:sldChg>
      <pc:sldChg chg="addSp delSp modSp add del mod">
        <pc:chgData name="ALBERTO FRANCISCO ZAVALA RANGEL" userId="9c4ca214-3a2c-4e80-bdae-a7ff1237ba30" providerId="ADAL" clId="{2EE26F74-9E5F-5584-BA37-86E7910919FD}" dt="2026-03-19T20:37:51.477" v="4531" actId="2696"/>
        <pc:sldMkLst>
          <pc:docMk/>
          <pc:sldMk cId="166241413" sldId="320"/>
        </pc:sldMkLst>
        <pc:spChg chg="add del">
          <ac:chgData name="ALBERTO FRANCISCO ZAVALA RANGEL" userId="9c4ca214-3a2c-4e80-bdae-a7ff1237ba30" providerId="ADAL" clId="{2EE26F74-9E5F-5584-BA37-86E7910919FD}" dt="2026-03-18T22:37:59.662" v="4376" actId="478"/>
          <ac:spMkLst>
            <pc:docMk/>
            <pc:sldMk cId="166241413" sldId="320"/>
            <ac:spMk id="16" creationId="{514D5C43-0A31-07AA-184F-970BC0486080}"/>
          </ac:spMkLst>
        </pc:spChg>
        <pc:spChg chg="add del">
          <ac:chgData name="ALBERTO FRANCISCO ZAVALA RANGEL" userId="9c4ca214-3a2c-4e80-bdae-a7ff1237ba30" providerId="ADAL" clId="{2EE26F74-9E5F-5584-BA37-86E7910919FD}" dt="2026-03-18T22:38:02.256" v="4377" actId="478"/>
          <ac:spMkLst>
            <pc:docMk/>
            <pc:sldMk cId="166241413" sldId="320"/>
            <ac:spMk id="29" creationId="{014724BD-2827-87AE-5230-85AB108E7A6B}"/>
          </ac:spMkLst>
        </pc:spChg>
        <pc:spChg chg="mod">
          <ac:chgData name="ALBERTO FRANCISCO ZAVALA RANGEL" userId="9c4ca214-3a2c-4e80-bdae-a7ff1237ba30" providerId="ADAL" clId="{2EE26F74-9E5F-5584-BA37-86E7910919FD}" dt="2026-03-18T22:38:14.328" v="4381" actId="1076"/>
          <ac:spMkLst>
            <pc:docMk/>
            <pc:sldMk cId="166241413" sldId="320"/>
            <ac:spMk id="31" creationId="{07BF3704-854D-48C7-61E2-4C408763FFF0}"/>
          </ac:spMkLst>
        </pc:spChg>
        <pc:spChg chg="del">
          <ac:chgData name="ALBERTO FRANCISCO ZAVALA RANGEL" userId="9c4ca214-3a2c-4e80-bdae-a7ff1237ba30" providerId="ADAL" clId="{2EE26F74-9E5F-5584-BA37-86E7910919FD}" dt="2026-03-18T22:37:56.831" v="4374" actId="478"/>
          <ac:spMkLst>
            <pc:docMk/>
            <pc:sldMk cId="166241413" sldId="320"/>
            <ac:spMk id="54" creationId="{C56ADD5C-751F-A710-9FA1-5A53EEADAE39}"/>
          </ac:spMkLst>
        </pc:spChg>
        <pc:spChg chg="del">
          <ac:chgData name="ALBERTO FRANCISCO ZAVALA RANGEL" userId="9c4ca214-3a2c-4e80-bdae-a7ff1237ba30" providerId="ADAL" clId="{2EE26F74-9E5F-5584-BA37-86E7910919FD}" dt="2026-03-18T22:37:56.831" v="4374" actId="478"/>
          <ac:spMkLst>
            <pc:docMk/>
            <pc:sldMk cId="166241413" sldId="320"/>
            <ac:spMk id="55" creationId="{6D876AAE-32B0-671C-DBCF-15C71E93982E}"/>
          </ac:spMkLst>
        </pc:spChg>
        <pc:grpChg chg="del">
          <ac:chgData name="ALBERTO FRANCISCO ZAVALA RANGEL" userId="9c4ca214-3a2c-4e80-bdae-a7ff1237ba30" providerId="ADAL" clId="{2EE26F74-9E5F-5584-BA37-86E7910919FD}" dt="2026-03-18T22:37:56.831" v="4374" actId="478"/>
          <ac:grpSpMkLst>
            <pc:docMk/>
            <pc:sldMk cId="166241413" sldId="320"/>
            <ac:grpSpMk id="26" creationId="{104BC841-55EF-5334-73FE-729AED12E9B5}"/>
          </ac:grpSpMkLst>
        </pc:grpChg>
        <pc:picChg chg="add del">
          <ac:chgData name="ALBERTO FRANCISCO ZAVALA RANGEL" userId="9c4ca214-3a2c-4e80-bdae-a7ff1237ba30" providerId="ADAL" clId="{2EE26F74-9E5F-5584-BA37-86E7910919FD}" dt="2026-03-18T22:38:02.256" v="4377" actId="478"/>
          <ac:picMkLst>
            <pc:docMk/>
            <pc:sldMk cId="166241413" sldId="320"/>
            <ac:picMk id="4" creationId="{E10368FF-2BDC-DF3B-64D2-A88D57532834}"/>
          </ac:picMkLst>
        </pc:picChg>
        <pc:picChg chg="mod">
          <ac:chgData name="ALBERTO FRANCISCO ZAVALA RANGEL" userId="9c4ca214-3a2c-4e80-bdae-a7ff1237ba30" providerId="ADAL" clId="{2EE26F74-9E5F-5584-BA37-86E7910919FD}" dt="2026-03-18T22:38:18.901" v="4382" actId="1076"/>
          <ac:picMkLst>
            <pc:docMk/>
            <pc:sldMk cId="166241413" sldId="320"/>
            <ac:picMk id="6" creationId="{33A35853-D55B-DD5F-2C0E-4D11F1FE6923}"/>
          </ac:picMkLst>
        </pc:picChg>
      </pc:sldChg>
      <pc:sldChg chg="modSp add mod">
        <pc:chgData name="ALBERTO FRANCISCO ZAVALA RANGEL" userId="9c4ca214-3a2c-4e80-bdae-a7ff1237ba30" providerId="ADAL" clId="{2EE26F74-9E5F-5584-BA37-86E7910919FD}" dt="2026-03-19T20:36:34.547" v="4513" actId="1037"/>
        <pc:sldMkLst>
          <pc:docMk/>
          <pc:sldMk cId="1655046595" sldId="321"/>
        </pc:sldMkLst>
        <pc:spChg chg="mod">
          <ac:chgData name="ALBERTO FRANCISCO ZAVALA RANGEL" userId="9c4ca214-3a2c-4e80-bdae-a7ff1237ba30" providerId="ADAL" clId="{2EE26F74-9E5F-5584-BA37-86E7910919FD}" dt="2026-03-19T20:36:32.374" v="4511" actId="1076"/>
          <ac:spMkLst>
            <pc:docMk/>
            <pc:sldMk cId="1655046595" sldId="321"/>
            <ac:spMk id="3" creationId="{270EFC90-66C3-1F2F-24D4-0C6768F099E8}"/>
          </ac:spMkLst>
        </pc:spChg>
        <pc:spChg chg="mod">
          <ac:chgData name="ALBERTO FRANCISCO ZAVALA RANGEL" userId="9c4ca214-3a2c-4e80-bdae-a7ff1237ba30" providerId="ADAL" clId="{2EE26F74-9E5F-5584-BA37-86E7910919FD}" dt="2026-03-19T20:36:34.547" v="4513" actId="1037"/>
          <ac:spMkLst>
            <pc:docMk/>
            <pc:sldMk cId="1655046595" sldId="321"/>
            <ac:spMk id="6" creationId="{5D1C8BF9-4C4D-8FCB-F35F-FF6603EECE53}"/>
          </ac:spMkLst>
        </pc:spChg>
      </pc:sldChg>
      <pc:sldMasterChg chg="addSp delSp modSp mod modSldLayout sldLayoutOrd">
        <pc:chgData name="ALBERTO FRANCISCO ZAVALA RANGEL" userId="9c4ca214-3a2c-4e80-bdae-a7ff1237ba30" providerId="ADAL" clId="{2EE26F74-9E5F-5584-BA37-86E7910919FD}" dt="2026-03-18T20:35:37.978" v="1905" actId="207"/>
        <pc:sldMasterMkLst>
          <pc:docMk/>
          <pc:sldMasterMk cId="3329497304" sldId="2147483648"/>
        </pc:sldMasterMkLst>
        <pc:spChg chg="add mod">
          <ac:chgData name="ALBERTO FRANCISCO ZAVALA RANGEL" userId="9c4ca214-3a2c-4e80-bdae-a7ff1237ba30" providerId="ADAL" clId="{2EE26F74-9E5F-5584-BA37-86E7910919FD}" dt="2026-03-18T19:18:21.064" v="748"/>
          <ac:spMkLst>
            <pc:docMk/>
            <pc:sldMasterMk cId="3329497304" sldId="2147483648"/>
            <ac:spMk id="2" creationId="{4F8FFE6D-D77B-7A3A-0E09-A74CBF2D311A}"/>
          </ac:spMkLst>
        </pc:spChg>
        <pc:spChg chg="add del mod">
          <ac:chgData name="ALBERTO FRANCISCO ZAVALA RANGEL" userId="9c4ca214-3a2c-4e80-bdae-a7ff1237ba30" providerId="ADAL" clId="{2EE26F74-9E5F-5584-BA37-86E7910919FD}" dt="2026-03-18T15:02:07.844" v="409"/>
          <ac:spMkLst>
            <pc:docMk/>
            <pc:sldMasterMk cId="3329497304" sldId="2147483648"/>
            <ac:spMk id="2" creationId="{DACB25CF-3F18-FD12-3FC5-2569A0904E7C}"/>
          </ac:spMkLst>
        </pc:spChg>
        <pc:spChg chg="add del mod">
          <ac:chgData name="ALBERTO FRANCISCO ZAVALA RANGEL" userId="9c4ca214-3a2c-4e80-bdae-a7ff1237ba30" providerId="ADAL" clId="{2EE26F74-9E5F-5584-BA37-86E7910919FD}" dt="2026-03-18T19:18:53.784" v="770" actId="21"/>
          <ac:spMkLst>
            <pc:docMk/>
            <pc:sldMasterMk cId="3329497304" sldId="2147483648"/>
            <ac:spMk id="3" creationId="{979D9C61-9FF9-5EFC-6A87-DA03F34A6229}"/>
          </ac:spMkLst>
        </pc:spChg>
        <pc:spChg chg="add mod">
          <ac:chgData name="ALBERTO FRANCISCO ZAVALA RANGEL" userId="9c4ca214-3a2c-4e80-bdae-a7ff1237ba30" providerId="ADAL" clId="{2EE26F74-9E5F-5584-BA37-86E7910919FD}" dt="2026-03-18T20:35:37.978" v="1905" actId="207"/>
          <ac:spMkLst>
            <pc:docMk/>
            <pc:sldMasterMk cId="3329497304" sldId="2147483648"/>
            <ac:spMk id="4" creationId="{4EE8189D-77E9-5DFA-E46F-4F7375D6A7FB}"/>
          </ac:spMkLst>
        </pc:spChg>
        <pc:spChg chg="add del mod">
          <ac:chgData name="ALBERTO FRANCISCO ZAVALA RANGEL" userId="9c4ca214-3a2c-4e80-bdae-a7ff1237ba30" providerId="ADAL" clId="{2EE26F74-9E5F-5584-BA37-86E7910919FD}" dt="2026-03-18T19:21:10.749" v="822"/>
          <ac:spMkLst>
            <pc:docMk/>
            <pc:sldMasterMk cId="3329497304" sldId="2147483648"/>
            <ac:spMk id="5" creationId="{F81371B5-BEBA-8B6B-A91D-876ECCE1D5EB}"/>
          </ac:spMkLst>
        </pc:spChg>
        <pc:spChg chg="add del mod">
          <ac:chgData name="ALBERTO FRANCISCO ZAVALA RANGEL" userId="9c4ca214-3a2c-4e80-bdae-a7ff1237ba30" providerId="ADAL" clId="{2EE26F74-9E5F-5584-BA37-86E7910919FD}" dt="2026-03-18T19:18:55.204" v="771" actId="478"/>
          <ac:spMkLst>
            <pc:docMk/>
            <pc:sldMasterMk cId="3329497304" sldId="2147483648"/>
            <ac:spMk id="14" creationId="{B3A76624-A1F6-14A7-8312-5F4125F23937}"/>
          </ac:spMkLst>
        </pc:spChg>
        <pc:spChg chg="mod">
          <ac:chgData name="ALBERTO FRANCISCO ZAVALA RANGEL" userId="9c4ca214-3a2c-4e80-bdae-a7ff1237ba30" providerId="ADAL" clId="{2EE26F74-9E5F-5584-BA37-86E7910919FD}" dt="2026-03-18T20:33:53.967" v="1884" actId="1035"/>
          <ac:spMkLst>
            <pc:docMk/>
            <pc:sldMasterMk cId="3329497304" sldId="2147483648"/>
            <ac:spMk id="62" creationId="{F762139E-EB66-998C-FCA2-A0900BB2E17E}"/>
          </ac:spMkLst>
        </pc:spChg>
        <pc:spChg chg="mod">
          <ac:chgData name="ALBERTO FRANCISCO ZAVALA RANGEL" userId="9c4ca214-3a2c-4e80-bdae-a7ff1237ba30" providerId="ADAL" clId="{2EE26F74-9E5F-5584-BA37-86E7910919FD}" dt="2026-03-18T20:33:53.967" v="1884" actId="1035"/>
          <ac:spMkLst>
            <pc:docMk/>
            <pc:sldMasterMk cId="3329497304" sldId="2147483648"/>
            <ac:spMk id="63" creationId="{012D9A97-FA41-492A-07F5-838FB0FE34B4}"/>
          </ac:spMkLst>
        </pc:spChg>
        <pc:picChg chg="mod">
          <ac:chgData name="ALBERTO FRANCISCO ZAVALA RANGEL" userId="9c4ca214-3a2c-4e80-bdae-a7ff1237ba30" providerId="ADAL" clId="{2EE26F74-9E5F-5584-BA37-86E7910919FD}" dt="2026-03-18T20:34:29.742" v="1891" actId="1076"/>
          <ac:picMkLst>
            <pc:docMk/>
            <pc:sldMasterMk cId="3329497304" sldId="2147483648"/>
            <ac:picMk id="6" creationId="{B3DBD9D9-8879-FCA1-5CB0-7314E6503F07}"/>
          </ac:picMkLst>
        </pc:picChg>
        <pc:sldLayoutChg chg="modSp mod ord">
          <pc:chgData name="ALBERTO FRANCISCO ZAVALA RANGEL" userId="9c4ca214-3a2c-4e80-bdae-a7ff1237ba30" providerId="ADAL" clId="{2EE26F74-9E5F-5584-BA37-86E7910919FD}" dt="2026-03-18T20:26:38.945" v="1671" actId="20578"/>
          <pc:sldLayoutMkLst>
            <pc:docMk/>
            <pc:sldMasterMk cId="3329497304" sldId="2147483648"/>
            <pc:sldLayoutMk cId="3983091710" sldId="2147483680"/>
          </pc:sldLayoutMkLst>
          <pc:spChg chg="mod">
            <ac:chgData name="ALBERTO FRANCISCO ZAVALA RANGEL" userId="9c4ca214-3a2c-4e80-bdae-a7ff1237ba30" providerId="ADAL" clId="{2EE26F74-9E5F-5584-BA37-86E7910919FD}" dt="2026-03-18T20:26:38.945" v="1671" actId="20578"/>
            <ac:spMkLst>
              <pc:docMk/>
              <pc:sldMasterMk cId="3329497304" sldId="2147483648"/>
              <pc:sldLayoutMk cId="3983091710" sldId="2147483680"/>
              <ac:spMk id="6" creationId="{7F12E6A4-407C-627C-9AAB-3A080B411376}"/>
            </ac:spMkLst>
          </pc:spChg>
        </pc:sldLayoutChg>
        <pc:sldLayoutChg chg="modSp">
          <pc:chgData name="ALBERTO FRANCISCO ZAVALA RANGEL" userId="9c4ca214-3a2c-4e80-bdae-a7ff1237ba30" providerId="ADAL" clId="{2EE26F74-9E5F-5584-BA37-86E7910919FD}" dt="2026-03-18T19:20:20.146" v="777" actId="735"/>
          <pc:sldLayoutMkLst>
            <pc:docMk/>
            <pc:sldMasterMk cId="3329497304" sldId="2147483648"/>
            <pc:sldLayoutMk cId="3969814467" sldId="2147483684"/>
          </pc:sldLayoutMkLst>
        </pc:sldLayoutChg>
      </pc:sldMasterChg>
      <pc:sldMasterChg chg="delSp add mod ord addSldLayout modSldLayout sldLayoutOrd">
        <pc:chgData name="ALBERTO FRANCISCO ZAVALA RANGEL" userId="9c4ca214-3a2c-4e80-bdae-a7ff1237ba30" providerId="ADAL" clId="{2EE26F74-9E5F-5584-BA37-86E7910919FD}" dt="2026-03-18T20:26:41.889" v="1672" actId="478"/>
        <pc:sldMasterMkLst>
          <pc:docMk/>
          <pc:sldMasterMk cId="3820389423" sldId="2147483681"/>
        </pc:sldMasterMkLst>
        <pc:spChg chg="del">
          <ac:chgData name="ALBERTO FRANCISCO ZAVALA RANGEL" userId="9c4ca214-3a2c-4e80-bdae-a7ff1237ba30" providerId="ADAL" clId="{2EE26F74-9E5F-5584-BA37-86E7910919FD}" dt="2026-03-18T20:23:27.898" v="1655" actId="478"/>
          <ac:spMkLst>
            <pc:docMk/>
            <pc:sldMasterMk cId="3820389423" sldId="2147483681"/>
            <ac:spMk id="4" creationId="{4EE8189D-77E9-5DFA-E46F-4F7375D6A7FB}"/>
          </ac:spMkLst>
        </pc:spChg>
        <pc:spChg chg="del">
          <ac:chgData name="ALBERTO FRANCISCO ZAVALA RANGEL" userId="9c4ca214-3a2c-4e80-bdae-a7ff1237ba30" providerId="ADAL" clId="{2EE26F74-9E5F-5584-BA37-86E7910919FD}" dt="2026-03-18T20:23:27.898" v="1655" actId="478"/>
          <ac:spMkLst>
            <pc:docMk/>
            <pc:sldMasterMk cId="3820389423" sldId="2147483681"/>
            <ac:spMk id="62" creationId="{F762139E-EB66-998C-FCA2-A0900BB2E17E}"/>
          </ac:spMkLst>
        </pc:spChg>
        <pc:spChg chg="del">
          <ac:chgData name="ALBERTO FRANCISCO ZAVALA RANGEL" userId="9c4ca214-3a2c-4e80-bdae-a7ff1237ba30" providerId="ADAL" clId="{2EE26F74-9E5F-5584-BA37-86E7910919FD}" dt="2026-03-18T20:23:27.898" v="1655" actId="478"/>
          <ac:spMkLst>
            <pc:docMk/>
            <pc:sldMasterMk cId="3820389423" sldId="2147483681"/>
            <ac:spMk id="63" creationId="{012D9A97-FA41-492A-07F5-838FB0FE34B4}"/>
          </ac:spMkLst>
        </pc:spChg>
        <pc:picChg chg="del">
          <ac:chgData name="ALBERTO FRANCISCO ZAVALA RANGEL" userId="9c4ca214-3a2c-4e80-bdae-a7ff1237ba30" providerId="ADAL" clId="{2EE26F74-9E5F-5584-BA37-86E7910919FD}" dt="2026-03-18T20:23:29.327" v="1656" actId="478"/>
          <ac:picMkLst>
            <pc:docMk/>
            <pc:sldMasterMk cId="3820389423" sldId="2147483681"/>
            <ac:picMk id="6" creationId="{B3DBD9D9-8879-FCA1-5CB0-7314E6503F07}"/>
          </ac:picMkLst>
        </pc:picChg>
        <pc:sldLayoutChg chg="modSp mod ord">
          <pc:chgData name="ALBERTO FRANCISCO ZAVALA RANGEL" userId="9c4ca214-3a2c-4e80-bdae-a7ff1237ba30" providerId="ADAL" clId="{2EE26F74-9E5F-5584-BA37-86E7910919FD}" dt="2026-03-18T20:26:18.149" v="1668" actId="20578"/>
          <pc:sldLayoutMkLst>
            <pc:docMk/>
            <pc:sldMasterMk cId="3329497304" sldId="2147483648"/>
            <pc:sldLayoutMk cId="3983091710" sldId="2147483680"/>
          </pc:sldLayoutMkLst>
          <pc:spChg chg="mod">
            <ac:chgData name="ALBERTO FRANCISCO ZAVALA RANGEL" userId="9c4ca214-3a2c-4e80-bdae-a7ff1237ba30" providerId="ADAL" clId="{2EE26F74-9E5F-5584-BA37-86E7910919FD}" dt="2026-03-18T20:26:18.149" v="1668" actId="20578"/>
            <ac:spMkLst>
              <pc:docMk/>
              <pc:sldMasterMk cId="3329497304" sldId="2147483648"/>
              <pc:sldLayoutMk cId="3983091710" sldId="2147483680"/>
              <ac:spMk id="6" creationId="{7F12E6A4-407C-627C-9AAB-3A080B411376}"/>
            </ac:spMkLst>
          </pc:spChg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854641860" sldId="2147483682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727616453" sldId="2147483683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2840603962" sldId="2147483684"/>
          </pc:sldLayoutMkLst>
        </pc:sldLayoutChg>
        <pc:sldLayoutChg chg="delSp add mod replId modTransition">
          <pc:chgData name="ALBERTO FRANCISCO ZAVALA RANGEL" userId="9c4ca214-3a2c-4e80-bdae-a7ff1237ba30" providerId="ADAL" clId="{2EE26F74-9E5F-5584-BA37-86E7910919FD}" dt="2026-03-18T20:26:41.889" v="1672" actId="478"/>
          <pc:sldLayoutMkLst>
            <pc:docMk/>
            <pc:sldMasterMk cId="3820389423" sldId="2147483681"/>
            <pc:sldLayoutMk cId="1123535549" sldId="2147483685"/>
          </pc:sldLayoutMkLst>
          <pc:spChg chg="del">
            <ac:chgData name="ALBERTO FRANCISCO ZAVALA RANGEL" userId="9c4ca214-3a2c-4e80-bdae-a7ff1237ba30" providerId="ADAL" clId="{2EE26F74-9E5F-5584-BA37-86E7910919FD}" dt="2026-03-18T20:26:41.889" v="1672" actId="478"/>
            <ac:spMkLst>
              <pc:docMk/>
              <pc:sldMasterMk cId="3820389423" sldId="2147483681"/>
              <pc:sldLayoutMk cId="1123535549" sldId="2147483685"/>
              <ac:spMk id="6" creationId="{7F12E6A4-407C-627C-9AAB-3A080B411376}"/>
            </ac:spMkLst>
          </pc:spChg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3606621971" sldId="2147483685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2611280157" sldId="2147483686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3402112878" sldId="2147483687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688173807" sldId="2147483688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1732159479" sldId="2147483689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3887994812" sldId="2147483690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76681715" sldId="2147483691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4269713695" sldId="2147483692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676597938" sldId="2147483693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2044848549" sldId="2147483694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1710490733" sldId="2147483695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2156350312" sldId="2147483696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4088016026" sldId="2147483697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3855507355" sldId="2147483698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2774899197" sldId="2147483699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1390103792" sldId="2147483700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2655525398" sldId="2147483701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883319063" sldId="2147483702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878526117" sldId="2147483703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1955103845" sldId="2147483704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3470094638" sldId="2147483705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2064467007" sldId="2147483706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1043550200" sldId="2147483707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4199088716" sldId="2147483708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3615745578" sldId="2147483709"/>
          </pc:sldLayoutMkLst>
        </pc:sldLayoutChg>
        <pc:sldLayoutChg chg="add mod replId">
          <pc:chgData name="ALBERTO FRANCISCO ZAVALA RANGEL" userId="9c4ca214-3a2c-4e80-bdae-a7ff1237ba30" providerId="ADAL" clId="{2EE26F74-9E5F-5584-BA37-86E7910919FD}" dt="2026-03-18T20:23:17.108" v="1654" actId="2890"/>
          <pc:sldLayoutMkLst>
            <pc:docMk/>
            <pc:sldMasterMk cId="3820389423" sldId="2147483681"/>
            <pc:sldLayoutMk cId="3473038352" sldId="2147483710"/>
          </pc:sldLayoutMkLst>
        </pc:sldLayoutChg>
      </pc:sldMasterChg>
    </pc:docChg>
  </pc:docChgLst>
  <pc:docChgLst>
    <pc:chgData name="ALBERTO FRANCISCO ZAVALA RANGEL" userId="9c4ca214-3a2c-4e80-bdae-a7ff1237ba30" providerId="ADAL" clId="{03715702-F6AB-43FE-8B75-4022883BAACE}"/>
    <pc:docChg chg="undo modSld sldOrd modMainMaster">
      <pc:chgData name="ALBERTO FRANCISCO ZAVALA RANGEL" userId="9c4ca214-3a2c-4e80-bdae-a7ff1237ba30" providerId="ADAL" clId="{03715702-F6AB-43FE-8B75-4022883BAACE}" dt="2026-03-17T21:07:26.330" v="172" actId="20577"/>
      <pc:docMkLst>
        <pc:docMk/>
      </pc:docMkLst>
      <pc:sldChg chg="ord">
        <pc:chgData name="ALBERTO FRANCISCO ZAVALA RANGEL" userId="9c4ca214-3a2c-4e80-bdae-a7ff1237ba30" providerId="ADAL" clId="{03715702-F6AB-43FE-8B75-4022883BAACE}" dt="2026-03-17T20:56:59.892" v="40"/>
        <pc:sldMkLst>
          <pc:docMk/>
          <pc:sldMk cId="3683573154" sldId="268"/>
        </pc:sldMkLst>
      </pc:sldChg>
      <pc:sldChg chg="modSp ord">
        <pc:chgData name="ALBERTO FRANCISCO ZAVALA RANGEL" userId="9c4ca214-3a2c-4e80-bdae-a7ff1237ba30" providerId="ADAL" clId="{03715702-F6AB-43FE-8B75-4022883BAACE}" dt="2026-03-17T21:02:21.751" v="153" actId="1035"/>
        <pc:sldMkLst>
          <pc:docMk/>
          <pc:sldMk cId="242111671" sldId="270"/>
        </pc:sldMkLst>
        <pc:spChg chg="mod">
          <ac:chgData name="ALBERTO FRANCISCO ZAVALA RANGEL" userId="9c4ca214-3a2c-4e80-bdae-a7ff1237ba30" providerId="ADAL" clId="{03715702-F6AB-43FE-8B75-4022883BAACE}" dt="2026-03-17T21:02:21.751" v="153" actId="1035"/>
          <ac:spMkLst>
            <pc:docMk/>
            <pc:sldMk cId="242111671" sldId="270"/>
            <ac:spMk id="5" creationId="{5BEF20A7-B406-3669-DA38-7BE2082F1F76}"/>
          </ac:spMkLst>
        </pc:spChg>
        <pc:spChg chg="mod">
          <ac:chgData name="ALBERTO FRANCISCO ZAVALA RANGEL" userId="9c4ca214-3a2c-4e80-bdae-a7ff1237ba30" providerId="ADAL" clId="{03715702-F6AB-43FE-8B75-4022883BAACE}" dt="2026-03-17T21:02:21.751" v="153" actId="1035"/>
          <ac:spMkLst>
            <pc:docMk/>
            <pc:sldMk cId="242111671" sldId="270"/>
            <ac:spMk id="6" creationId="{E684953E-8192-E3D0-D37F-43552F2BD40C}"/>
          </ac:spMkLst>
        </pc:spChg>
        <pc:spChg chg="mod">
          <ac:chgData name="ALBERTO FRANCISCO ZAVALA RANGEL" userId="9c4ca214-3a2c-4e80-bdae-a7ff1237ba30" providerId="ADAL" clId="{03715702-F6AB-43FE-8B75-4022883BAACE}" dt="2026-03-17T21:02:21.751" v="153" actId="1035"/>
          <ac:spMkLst>
            <pc:docMk/>
            <pc:sldMk cId="242111671" sldId="270"/>
            <ac:spMk id="7" creationId="{8ED4ADFB-A5E1-EF6A-359F-5FB9F7E19191}"/>
          </ac:spMkLst>
        </pc:spChg>
        <pc:spChg chg="mod">
          <ac:chgData name="ALBERTO FRANCISCO ZAVALA RANGEL" userId="9c4ca214-3a2c-4e80-bdae-a7ff1237ba30" providerId="ADAL" clId="{03715702-F6AB-43FE-8B75-4022883BAACE}" dt="2026-03-17T21:02:21.751" v="153" actId="1035"/>
          <ac:spMkLst>
            <pc:docMk/>
            <pc:sldMk cId="242111671" sldId="270"/>
            <ac:spMk id="8" creationId="{A40D0407-84C5-5833-2F11-18911FD3FDC8}"/>
          </ac:spMkLst>
        </pc:spChg>
        <pc:spChg chg="mod">
          <ac:chgData name="ALBERTO FRANCISCO ZAVALA RANGEL" userId="9c4ca214-3a2c-4e80-bdae-a7ff1237ba30" providerId="ADAL" clId="{03715702-F6AB-43FE-8B75-4022883BAACE}" dt="2026-03-17T21:02:03.838" v="137" actId="1036"/>
          <ac:spMkLst>
            <pc:docMk/>
            <pc:sldMk cId="242111671" sldId="270"/>
            <ac:spMk id="16" creationId="{2060FCC7-C80B-071E-D2C3-AF2F0D04A908}"/>
          </ac:spMkLst>
        </pc:spChg>
        <pc:spChg chg="mod">
          <ac:chgData name="ALBERTO FRANCISCO ZAVALA RANGEL" userId="9c4ca214-3a2c-4e80-bdae-a7ff1237ba30" providerId="ADAL" clId="{03715702-F6AB-43FE-8B75-4022883BAACE}" dt="2026-03-17T21:02:03.838" v="137" actId="1036"/>
          <ac:spMkLst>
            <pc:docMk/>
            <pc:sldMk cId="242111671" sldId="270"/>
            <ac:spMk id="17" creationId="{34A365C1-8B8C-6069-D068-1D0CD01B35A5}"/>
          </ac:spMkLst>
        </pc:spChg>
        <pc:graphicFrameChg chg="mod">
          <ac:chgData name="ALBERTO FRANCISCO ZAVALA RANGEL" userId="9c4ca214-3a2c-4e80-bdae-a7ff1237ba30" providerId="ADAL" clId="{03715702-F6AB-43FE-8B75-4022883BAACE}" dt="2026-03-17T21:02:21.751" v="153" actId="1035"/>
          <ac:graphicFrameMkLst>
            <pc:docMk/>
            <pc:sldMk cId="242111671" sldId="270"/>
            <ac:graphicFrameMk id="4" creationId="{42BED41D-8563-3F84-8AF5-E9FAFC817370}"/>
          </ac:graphicFrameMkLst>
        </pc:graphicFrameChg>
      </pc:sldChg>
      <pc:sldChg chg="modSp">
        <pc:chgData name="ALBERTO FRANCISCO ZAVALA RANGEL" userId="9c4ca214-3a2c-4e80-bdae-a7ff1237ba30" providerId="ADAL" clId="{03715702-F6AB-43FE-8B75-4022883BAACE}" dt="2026-03-17T20:52:41.086" v="7" actId="12"/>
        <pc:sldMkLst>
          <pc:docMk/>
          <pc:sldMk cId="1380288858" sldId="274"/>
        </pc:sldMkLst>
        <pc:spChg chg="mod">
          <ac:chgData name="ALBERTO FRANCISCO ZAVALA RANGEL" userId="9c4ca214-3a2c-4e80-bdae-a7ff1237ba30" providerId="ADAL" clId="{03715702-F6AB-43FE-8B75-4022883BAACE}" dt="2026-03-17T20:52:33.112" v="4" actId="403"/>
          <ac:spMkLst>
            <pc:docMk/>
            <pc:sldMk cId="1380288858" sldId="274"/>
            <ac:spMk id="34" creationId="{F7A3FC77-697E-F255-70F1-A4941E91095B}"/>
          </ac:spMkLst>
        </pc:spChg>
        <pc:spChg chg="mod">
          <ac:chgData name="ALBERTO FRANCISCO ZAVALA RANGEL" userId="9c4ca214-3a2c-4e80-bdae-a7ff1237ba30" providerId="ADAL" clId="{03715702-F6AB-43FE-8B75-4022883BAACE}" dt="2026-03-17T20:52:41.086" v="7" actId="12"/>
          <ac:spMkLst>
            <pc:docMk/>
            <pc:sldMk cId="1380288858" sldId="274"/>
            <ac:spMk id="36" creationId="{EE59DC42-D66B-FDAC-3807-6E0CC0B20AA6}"/>
          </ac:spMkLst>
        </pc:spChg>
      </pc:sldChg>
      <pc:sldChg chg="addSp delSp modSp">
        <pc:chgData name="ALBERTO FRANCISCO ZAVALA RANGEL" userId="9c4ca214-3a2c-4e80-bdae-a7ff1237ba30" providerId="ADAL" clId="{03715702-F6AB-43FE-8B75-4022883BAACE}" dt="2026-03-17T20:56:28.226" v="38" actId="14861"/>
        <pc:sldMkLst>
          <pc:docMk/>
          <pc:sldMk cId="3921202922" sldId="284"/>
        </pc:sldMkLst>
        <pc:spChg chg="mod">
          <ac:chgData name="ALBERTO FRANCISCO ZAVALA RANGEL" userId="9c4ca214-3a2c-4e80-bdae-a7ff1237ba30" providerId="ADAL" clId="{03715702-F6AB-43FE-8B75-4022883BAACE}" dt="2026-03-17T20:55:44.518" v="32" actId="14861"/>
          <ac:spMkLst>
            <pc:docMk/>
            <pc:sldMk cId="3921202922" sldId="284"/>
            <ac:spMk id="17" creationId="{F3BE5A5F-8369-A702-3E24-33F89A37191A}"/>
          </ac:spMkLst>
        </pc:spChg>
        <pc:spChg chg="mod">
          <ac:chgData name="ALBERTO FRANCISCO ZAVALA RANGEL" userId="9c4ca214-3a2c-4e80-bdae-a7ff1237ba30" providerId="ADAL" clId="{03715702-F6AB-43FE-8B75-4022883BAACE}" dt="2026-03-17T20:56:13.714" v="37" actId="14861"/>
          <ac:spMkLst>
            <pc:docMk/>
            <pc:sldMk cId="3921202922" sldId="284"/>
            <ac:spMk id="19" creationId="{C1B91626-024E-9F34-3B84-6E50175E448C}"/>
          </ac:spMkLst>
        </pc:spChg>
        <pc:spChg chg="mod">
          <ac:chgData name="ALBERTO FRANCISCO ZAVALA RANGEL" userId="9c4ca214-3a2c-4e80-bdae-a7ff1237ba30" providerId="ADAL" clId="{03715702-F6AB-43FE-8B75-4022883BAACE}" dt="2026-03-17T20:55:49.001" v="33" actId="14861"/>
          <ac:spMkLst>
            <pc:docMk/>
            <pc:sldMk cId="3921202922" sldId="284"/>
            <ac:spMk id="20" creationId="{6450BA05-3319-9BB4-F59C-1A378DA14D44}"/>
          </ac:spMkLst>
        </pc:spChg>
        <pc:spChg chg="mod">
          <ac:chgData name="ALBERTO FRANCISCO ZAVALA RANGEL" userId="9c4ca214-3a2c-4e80-bdae-a7ff1237ba30" providerId="ADAL" clId="{03715702-F6AB-43FE-8B75-4022883BAACE}" dt="2026-03-17T20:55:58.952" v="35" actId="14861"/>
          <ac:spMkLst>
            <pc:docMk/>
            <pc:sldMk cId="3921202922" sldId="284"/>
            <ac:spMk id="21" creationId="{120C07AE-E8BA-18B7-B433-6725403CD519}"/>
          </ac:spMkLst>
        </pc:spChg>
        <pc:spChg chg="mod">
          <ac:chgData name="ALBERTO FRANCISCO ZAVALA RANGEL" userId="9c4ca214-3a2c-4e80-bdae-a7ff1237ba30" providerId="ADAL" clId="{03715702-F6AB-43FE-8B75-4022883BAACE}" dt="2026-03-17T20:55:52.703" v="34" actId="14861"/>
          <ac:spMkLst>
            <pc:docMk/>
            <pc:sldMk cId="3921202922" sldId="284"/>
            <ac:spMk id="23" creationId="{9D33D7AE-6D5C-EE9D-D87A-271C25B03191}"/>
          </ac:spMkLst>
        </pc:spChg>
        <pc:spChg chg="mod">
          <ac:chgData name="ALBERTO FRANCISCO ZAVALA RANGEL" userId="9c4ca214-3a2c-4e80-bdae-a7ff1237ba30" providerId="ADAL" clId="{03715702-F6AB-43FE-8B75-4022883BAACE}" dt="2026-03-17T20:54:16.458" v="17" actId="14861"/>
          <ac:spMkLst>
            <pc:docMk/>
            <pc:sldMk cId="3921202922" sldId="284"/>
            <ac:spMk id="24" creationId="{DCE362B8-BA68-6091-0C18-F549034F01DC}"/>
          </ac:spMkLst>
        </pc:spChg>
        <pc:spChg chg="mod">
          <ac:chgData name="ALBERTO FRANCISCO ZAVALA RANGEL" userId="9c4ca214-3a2c-4e80-bdae-a7ff1237ba30" providerId="ADAL" clId="{03715702-F6AB-43FE-8B75-4022883BAACE}" dt="2026-03-17T20:54:38.015" v="21" actId="14861"/>
          <ac:spMkLst>
            <pc:docMk/>
            <pc:sldMk cId="3921202922" sldId="284"/>
            <ac:spMk id="29" creationId="{1BAC6C1E-24C8-CA00-624A-575DE44ED34E}"/>
          </ac:spMkLst>
        </pc:spChg>
        <pc:spChg chg="mod">
          <ac:chgData name="ALBERTO FRANCISCO ZAVALA RANGEL" userId="9c4ca214-3a2c-4e80-bdae-a7ff1237ba30" providerId="ADAL" clId="{03715702-F6AB-43FE-8B75-4022883BAACE}" dt="2026-03-17T20:54:21.878" v="18" actId="14861"/>
          <ac:spMkLst>
            <pc:docMk/>
            <pc:sldMk cId="3921202922" sldId="284"/>
            <ac:spMk id="30" creationId="{C2DF643A-AD88-4DFE-9A32-8095C8039FD4}"/>
          </ac:spMkLst>
        </pc:spChg>
        <pc:spChg chg="mod">
          <ac:chgData name="ALBERTO FRANCISCO ZAVALA RANGEL" userId="9c4ca214-3a2c-4e80-bdae-a7ff1237ba30" providerId="ADAL" clId="{03715702-F6AB-43FE-8B75-4022883BAACE}" dt="2026-03-17T20:54:59.994" v="26" actId="14861"/>
          <ac:spMkLst>
            <pc:docMk/>
            <pc:sldMk cId="3921202922" sldId="284"/>
            <ac:spMk id="31" creationId="{0E0D1677-BABA-524B-DA81-2A0284B150D1}"/>
          </ac:spMkLst>
        </pc:spChg>
        <pc:spChg chg="mod">
          <ac:chgData name="ALBERTO FRANCISCO ZAVALA RANGEL" userId="9c4ca214-3a2c-4e80-bdae-a7ff1237ba30" providerId="ADAL" clId="{03715702-F6AB-43FE-8B75-4022883BAACE}" dt="2026-03-17T20:54:30.939" v="20" actId="14861"/>
          <ac:spMkLst>
            <pc:docMk/>
            <pc:sldMk cId="3921202922" sldId="284"/>
            <ac:spMk id="32" creationId="{8500C95D-831F-E9B7-1592-21F0B32A97B8}"/>
          </ac:spMkLst>
        </pc:spChg>
        <pc:spChg chg="mod">
          <ac:chgData name="ALBERTO FRANCISCO ZAVALA RANGEL" userId="9c4ca214-3a2c-4e80-bdae-a7ff1237ba30" providerId="ADAL" clId="{03715702-F6AB-43FE-8B75-4022883BAACE}" dt="2026-03-17T20:56:28.226" v="38" actId="14861"/>
          <ac:spMkLst>
            <pc:docMk/>
            <pc:sldMk cId="3921202922" sldId="284"/>
            <ac:spMk id="33" creationId="{4C5B7ED8-54A5-DB3E-F22B-63B72AF7175A}"/>
          </ac:spMkLst>
        </pc:spChg>
        <pc:spChg chg="mod">
          <ac:chgData name="ALBERTO FRANCISCO ZAVALA RANGEL" userId="9c4ca214-3a2c-4e80-bdae-a7ff1237ba30" providerId="ADAL" clId="{03715702-F6AB-43FE-8B75-4022883BAACE}" dt="2026-03-17T20:55:36.926" v="31" actId="14100"/>
          <ac:spMkLst>
            <pc:docMk/>
            <pc:sldMk cId="3921202922" sldId="284"/>
            <ac:spMk id="38" creationId="{1D6FE8B8-B9F9-EC0B-B96E-EA8494D2C5AD}"/>
          </ac:spMkLst>
        </pc:spChg>
        <pc:spChg chg="mod">
          <ac:chgData name="ALBERTO FRANCISCO ZAVALA RANGEL" userId="9c4ca214-3a2c-4e80-bdae-a7ff1237ba30" providerId="ADAL" clId="{03715702-F6AB-43FE-8B75-4022883BAACE}" dt="2026-03-17T20:54:52.543" v="25" actId="14861"/>
          <ac:spMkLst>
            <pc:docMk/>
            <pc:sldMk cId="3921202922" sldId="284"/>
            <ac:spMk id="39" creationId="{03AE344F-69FC-982B-0749-1B5BA6D39ACF}"/>
          </ac:spMkLst>
        </pc:spChg>
        <pc:spChg chg="mod">
          <ac:chgData name="ALBERTO FRANCISCO ZAVALA RANGEL" userId="9c4ca214-3a2c-4e80-bdae-a7ff1237ba30" providerId="ADAL" clId="{03715702-F6AB-43FE-8B75-4022883BAACE}" dt="2026-03-17T20:54:41.389" v="22" actId="14861"/>
          <ac:spMkLst>
            <pc:docMk/>
            <pc:sldMk cId="3921202922" sldId="284"/>
            <ac:spMk id="40" creationId="{28A72195-F32A-174D-9160-512462B750AA}"/>
          </ac:spMkLst>
        </pc:spChg>
        <pc:spChg chg="mod">
          <ac:chgData name="ALBERTO FRANCISCO ZAVALA RANGEL" userId="9c4ca214-3a2c-4e80-bdae-a7ff1237ba30" providerId="ADAL" clId="{03715702-F6AB-43FE-8B75-4022883BAACE}" dt="2026-03-17T20:54:27.018" v="19" actId="14861"/>
          <ac:spMkLst>
            <pc:docMk/>
            <pc:sldMk cId="3921202922" sldId="284"/>
            <ac:spMk id="41" creationId="{F9E1557B-E754-8612-46DA-3A47978B782E}"/>
          </ac:spMkLst>
        </pc:spChg>
        <pc:spChg chg="mod">
          <ac:chgData name="ALBERTO FRANCISCO ZAVALA RANGEL" userId="9c4ca214-3a2c-4e80-bdae-a7ff1237ba30" providerId="ADAL" clId="{03715702-F6AB-43FE-8B75-4022883BAACE}" dt="2026-03-17T20:55:30.677" v="29" actId="14100"/>
          <ac:spMkLst>
            <pc:docMk/>
            <pc:sldMk cId="3921202922" sldId="284"/>
            <ac:spMk id="75" creationId="{85C471D3-25EC-5CD0-BEEB-91A4828737CA}"/>
          </ac:spMkLst>
        </pc:spChg>
        <pc:grpChg chg="add del mod">
          <ac:chgData name="ALBERTO FRANCISCO ZAVALA RANGEL" userId="9c4ca214-3a2c-4e80-bdae-a7ff1237ba30" providerId="ADAL" clId="{03715702-F6AB-43FE-8B75-4022883BAACE}" dt="2026-03-17T20:53:59.290" v="15" actId="165"/>
          <ac:grpSpMkLst>
            <pc:docMk/>
            <pc:sldMk cId="3921202922" sldId="284"/>
            <ac:grpSpMk id="8" creationId="{6B4D2503-B8C3-A1EF-026E-188902E575C8}"/>
          </ac:grpSpMkLst>
        </pc:grpChg>
        <pc:grpChg chg="mod topLvl">
          <ac:chgData name="ALBERTO FRANCISCO ZAVALA RANGEL" userId="9c4ca214-3a2c-4e80-bdae-a7ff1237ba30" providerId="ADAL" clId="{03715702-F6AB-43FE-8B75-4022883BAACE}" dt="2026-03-17T20:53:59.290" v="15" actId="165"/>
          <ac:grpSpMkLst>
            <pc:docMk/>
            <pc:sldMk cId="3921202922" sldId="284"/>
            <ac:grpSpMk id="9" creationId="{5F010B10-8D33-5F88-FBFC-04C64D70E683}"/>
          </ac:grpSpMkLst>
        </pc:grpChg>
        <pc:grpChg chg="mod topLvl">
          <ac:chgData name="ALBERTO FRANCISCO ZAVALA RANGEL" userId="9c4ca214-3a2c-4e80-bdae-a7ff1237ba30" providerId="ADAL" clId="{03715702-F6AB-43FE-8B75-4022883BAACE}" dt="2026-03-17T20:53:59.290" v="15" actId="165"/>
          <ac:grpSpMkLst>
            <pc:docMk/>
            <pc:sldMk cId="3921202922" sldId="284"/>
            <ac:grpSpMk id="10" creationId="{D3E10394-528F-C9DE-9EF4-B49E73BB81C1}"/>
          </ac:grpSpMkLst>
        </pc:grpChg>
        <pc:grpChg chg="mod topLvl">
          <ac:chgData name="ALBERTO FRANCISCO ZAVALA RANGEL" userId="9c4ca214-3a2c-4e80-bdae-a7ff1237ba30" providerId="ADAL" clId="{03715702-F6AB-43FE-8B75-4022883BAACE}" dt="2026-03-17T20:53:59.290" v="15" actId="165"/>
          <ac:grpSpMkLst>
            <pc:docMk/>
            <pc:sldMk cId="3921202922" sldId="284"/>
            <ac:grpSpMk id="12" creationId="{F19BA09A-9E6C-75F1-3311-912D57B712BE}"/>
          </ac:grpSpMkLst>
        </pc:grpChg>
        <pc:grpChg chg="mod topLvl">
          <ac:chgData name="ALBERTO FRANCISCO ZAVALA RANGEL" userId="9c4ca214-3a2c-4e80-bdae-a7ff1237ba30" providerId="ADAL" clId="{03715702-F6AB-43FE-8B75-4022883BAACE}" dt="2026-03-17T20:53:59.290" v="15" actId="165"/>
          <ac:grpSpMkLst>
            <pc:docMk/>
            <pc:sldMk cId="3921202922" sldId="284"/>
            <ac:grpSpMk id="14" creationId="{7B4FB3ED-9336-6799-DEE3-2EB0BB71AF47}"/>
          </ac:grpSpMkLst>
        </pc:grpChg>
        <pc:grpChg chg="mod topLvl">
          <ac:chgData name="ALBERTO FRANCISCO ZAVALA RANGEL" userId="9c4ca214-3a2c-4e80-bdae-a7ff1237ba30" providerId="ADAL" clId="{03715702-F6AB-43FE-8B75-4022883BAACE}" dt="2026-03-17T20:53:59.290" v="15" actId="165"/>
          <ac:grpSpMkLst>
            <pc:docMk/>
            <pc:sldMk cId="3921202922" sldId="284"/>
            <ac:grpSpMk id="15" creationId="{EE99FA43-798E-9396-3FDD-76BBEF01A51F}"/>
          </ac:grpSpMkLst>
        </pc:gr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0FC3-4ED3-AAD1-03FF097BB58E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C3-4ED3-AAD1-03FF097BB5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FC3-4ED3-AAD1-03FF097BB58E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C3-4ED3-AAD1-03FF097BB5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C3-4ED3-AAD1-03FF097BB5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FC3-4ED3-AAD1-03FF097BB58E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FC3-4ED3-AAD1-03FF097BB5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-20"/>
        <c:axId val="1859248672"/>
        <c:axId val="1859246752"/>
      </c:barChart>
      <c:catAx>
        <c:axId val="18592486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9246752"/>
        <c:crosses val="autoZero"/>
        <c:auto val="1"/>
        <c:lblAlgn val="ctr"/>
        <c:lblOffset val="100"/>
        <c:noMultiLvlLbl val="0"/>
      </c:catAx>
      <c:valAx>
        <c:axId val="18592467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5924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Posgrados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447-4AB1-9E95-F097EC3AD544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447-4AB1-9E95-F097EC3AD544}"/>
              </c:ext>
            </c:extLst>
          </c:dPt>
          <c:cat>
            <c:strRef>
              <c:f>Sheet1!$A$2:$A$3</c:f>
              <c:strCache>
                <c:ptCount val="2"/>
                <c:pt idx="0">
                  <c:v>Agenda Pública</c:v>
                </c:pt>
                <c:pt idx="1">
                  <c:v>Ejecutivos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51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447-4AB1-9E95-F097EC3AD5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+mn-lt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Posgrados</c:v>
                </c:pt>
              </c:strCache>
            </c:strRef>
          </c:tx>
          <c:spPr>
            <a:solidFill>
              <a:schemeClr val="accent2">
                <a:lumMod val="2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E70-4678-9404-9A5D4FF6077B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E70-4678-9404-9A5D4FF6077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</c:v>
                </c:pt>
                <c:pt idx="1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E70-4678-9404-9A5D4FF607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+mn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8BC97C-6F75-48D8-AD90-9A62DF7F3CA3}" type="datetimeFigureOut">
              <a:rPr lang="es-MX" smtClean="0"/>
              <a:t>30/03/26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960D62-8F9C-4F45-BA74-BF492F8B2E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4082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960D62-8F9C-4F45-BA74-BF492F8B2ECC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4674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A0B19462-C96C-03A9-68BB-4EE07AA79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7F10A0CB-002C-583A-6113-C5BEC050F4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0" y="4690250"/>
            <a:ext cx="5438125" cy="44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9B8697E4-E73B-D648-11B3-7CA8678770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7026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FBD4F-60E7-6C9F-71F3-AF6B29AF2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FDD6CEC-F5DD-B52D-D8F9-B2CC91980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606390D-FDAC-A509-3A9E-365A5009A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21EAEFF-1FBC-20B1-28C6-01DC31B67A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960D62-8F9C-4F45-BA74-BF492F8B2ECC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3899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EF36A-D2FB-BB40-E37C-1C40BF550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A088E37-A417-1F4C-AFC8-31607BF51F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8C8A251-99FA-67BB-6C3B-977146E15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5324952-43EC-EEF0-3573-2B1C8890B8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960D62-8F9C-4F45-BA74-BF492F8B2ECC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1026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754F4-C796-3FC8-8D3E-A08799424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421E8E5-CCB1-AB4A-19EB-B8B09AD2C2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1C74E61-B6C3-46CB-6EB7-4A7CFD1544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B9FF8DB-701F-62E3-4484-F1F534A3F0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960D62-8F9C-4F45-BA74-BF492F8B2ECC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4247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960D62-8F9C-4F45-BA74-BF492F8B2ECC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5887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960D62-8F9C-4F45-BA74-BF492F8B2ECC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0998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960D62-8F9C-4F45-BA74-BF492F8B2ECC}" type="slidenum">
              <a:rPr lang="es-MX" smtClean="0"/>
              <a:t>23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1569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768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5DC0342-A14D-9912-9182-18B692F572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03887" y="0"/>
            <a:ext cx="4688114" cy="6858000"/>
          </a:xfrm>
          <a:custGeom>
            <a:avLst/>
            <a:gdLst>
              <a:gd name="csX0" fmla="*/ 0 w 4688114"/>
              <a:gd name="csY0" fmla="*/ 0 h 6858000"/>
              <a:gd name="csX1" fmla="*/ 203199 w 4688114"/>
              <a:gd name="csY1" fmla="*/ 0 h 6858000"/>
              <a:gd name="csX2" fmla="*/ 4688113 w 4688114"/>
              <a:gd name="csY2" fmla="*/ 0 h 6858000"/>
              <a:gd name="csX3" fmla="*/ 4688114 w 4688114"/>
              <a:gd name="csY3" fmla="*/ 0 h 6858000"/>
              <a:gd name="csX4" fmla="*/ 4688114 w 4688114"/>
              <a:gd name="csY4" fmla="*/ 6858000 h 6858000"/>
              <a:gd name="csX5" fmla="*/ 4688113 w 4688114"/>
              <a:gd name="csY5" fmla="*/ 6858000 h 6858000"/>
              <a:gd name="csX6" fmla="*/ 203199 w 4688114"/>
              <a:gd name="csY6" fmla="*/ 6858000 h 6858000"/>
              <a:gd name="csX7" fmla="*/ 0 w 4688114"/>
              <a:gd name="csY7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688114" h="6858000">
                <a:moveTo>
                  <a:pt x="0" y="0"/>
                </a:moveTo>
                <a:lnTo>
                  <a:pt x="203199" y="0"/>
                </a:lnTo>
                <a:lnTo>
                  <a:pt x="4688113" y="0"/>
                </a:lnTo>
                <a:lnTo>
                  <a:pt x="4688114" y="0"/>
                </a:lnTo>
                <a:lnTo>
                  <a:pt x="4688114" y="6858000"/>
                </a:lnTo>
                <a:lnTo>
                  <a:pt x="4688113" y="6858000"/>
                </a:lnTo>
                <a:lnTo>
                  <a:pt x="2031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463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60F5491-DF46-0909-118D-32AAE86573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9787" y="1187151"/>
            <a:ext cx="4955531" cy="4928872"/>
          </a:xfrm>
          <a:custGeom>
            <a:avLst/>
            <a:gdLst>
              <a:gd name="connsiteX0" fmla="*/ 0 w 4955531"/>
              <a:gd name="connsiteY0" fmla="*/ 0 h 4928872"/>
              <a:gd name="connsiteX1" fmla="*/ 4955531 w 4955531"/>
              <a:gd name="connsiteY1" fmla="*/ 0 h 4928872"/>
              <a:gd name="connsiteX2" fmla="*/ 4955531 w 4955531"/>
              <a:gd name="connsiteY2" fmla="*/ 4928872 h 4928872"/>
              <a:gd name="connsiteX3" fmla="*/ 0 w 4955531"/>
              <a:gd name="connsiteY3" fmla="*/ 4928872 h 4928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55531" h="4928872">
                <a:moveTo>
                  <a:pt x="0" y="0"/>
                </a:moveTo>
                <a:lnTo>
                  <a:pt x="4955531" y="0"/>
                </a:lnTo>
                <a:lnTo>
                  <a:pt x="4955531" y="4928872"/>
                </a:lnTo>
                <a:lnTo>
                  <a:pt x="0" y="49288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CEB6A1D-18E4-B2D6-8C07-D003E3BF43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790113" y="1087209"/>
            <a:ext cx="2401887" cy="3599090"/>
          </a:xfrm>
          <a:custGeom>
            <a:avLst/>
            <a:gdLst>
              <a:gd name="connsiteX0" fmla="*/ 0 w 2401887"/>
              <a:gd name="connsiteY0" fmla="*/ 0 h 3599090"/>
              <a:gd name="connsiteX1" fmla="*/ 2401887 w 2401887"/>
              <a:gd name="connsiteY1" fmla="*/ 0 h 3599090"/>
              <a:gd name="connsiteX2" fmla="*/ 2401887 w 2401887"/>
              <a:gd name="connsiteY2" fmla="*/ 3599090 h 3599090"/>
              <a:gd name="connsiteX3" fmla="*/ 0 w 2401887"/>
              <a:gd name="connsiteY3" fmla="*/ 3599090 h 359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1887" h="3599090">
                <a:moveTo>
                  <a:pt x="0" y="0"/>
                </a:moveTo>
                <a:lnTo>
                  <a:pt x="2401887" y="0"/>
                </a:lnTo>
                <a:lnTo>
                  <a:pt x="2401887" y="3599090"/>
                </a:lnTo>
                <a:lnTo>
                  <a:pt x="0" y="35990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18B7D8-82A8-6236-6EA7-D288090EFDD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816600" y="1087209"/>
            <a:ext cx="3694113" cy="5122248"/>
          </a:xfrm>
          <a:custGeom>
            <a:avLst/>
            <a:gdLst>
              <a:gd name="connsiteX0" fmla="*/ 0 w 3694113"/>
              <a:gd name="connsiteY0" fmla="*/ 0 h 5122248"/>
              <a:gd name="connsiteX1" fmla="*/ 3694113 w 3694113"/>
              <a:gd name="connsiteY1" fmla="*/ 0 h 5122248"/>
              <a:gd name="connsiteX2" fmla="*/ 3694113 w 3694113"/>
              <a:gd name="connsiteY2" fmla="*/ 5122248 h 5122248"/>
              <a:gd name="connsiteX3" fmla="*/ 0 w 3694113"/>
              <a:gd name="connsiteY3" fmla="*/ 5122248 h 512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4113" h="5122248">
                <a:moveTo>
                  <a:pt x="0" y="0"/>
                </a:moveTo>
                <a:lnTo>
                  <a:pt x="3694113" y="0"/>
                </a:lnTo>
                <a:lnTo>
                  <a:pt x="3694113" y="5122248"/>
                </a:lnTo>
                <a:lnTo>
                  <a:pt x="0" y="51222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1849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5F57CCA-7406-93F3-CD40-F7612F2FA2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54814" y="1048377"/>
            <a:ext cx="4597399" cy="5279851"/>
          </a:xfrm>
          <a:custGeom>
            <a:avLst/>
            <a:gdLst>
              <a:gd name="connsiteX0" fmla="*/ 0 w 4597399"/>
              <a:gd name="connsiteY0" fmla="*/ 0 h 5279851"/>
              <a:gd name="connsiteX1" fmla="*/ 4597399 w 4597399"/>
              <a:gd name="connsiteY1" fmla="*/ 0 h 5279851"/>
              <a:gd name="connsiteX2" fmla="*/ 4597399 w 4597399"/>
              <a:gd name="connsiteY2" fmla="*/ 5279851 h 5279851"/>
              <a:gd name="connsiteX3" fmla="*/ 0 w 4597399"/>
              <a:gd name="connsiteY3" fmla="*/ 5279851 h 527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97399" h="5279851">
                <a:moveTo>
                  <a:pt x="0" y="0"/>
                </a:moveTo>
                <a:lnTo>
                  <a:pt x="4597399" y="0"/>
                </a:lnTo>
                <a:lnTo>
                  <a:pt x="4597399" y="5279851"/>
                </a:lnTo>
                <a:lnTo>
                  <a:pt x="0" y="52798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9834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B13718E-E73F-2CDA-BB8C-E12894AF19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29798" y="0"/>
            <a:ext cx="2362201" cy="2237976"/>
          </a:xfrm>
          <a:custGeom>
            <a:avLst/>
            <a:gdLst>
              <a:gd name="connsiteX0" fmla="*/ 0 w 2362201"/>
              <a:gd name="connsiteY0" fmla="*/ 0 h 2237976"/>
              <a:gd name="connsiteX1" fmla="*/ 2362201 w 2362201"/>
              <a:gd name="connsiteY1" fmla="*/ 0 h 2237976"/>
              <a:gd name="connsiteX2" fmla="*/ 2362201 w 2362201"/>
              <a:gd name="connsiteY2" fmla="*/ 2237976 h 2237976"/>
              <a:gd name="connsiteX3" fmla="*/ 0 w 2362201"/>
              <a:gd name="connsiteY3" fmla="*/ 2237976 h 223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1" h="2237976">
                <a:moveTo>
                  <a:pt x="0" y="0"/>
                </a:moveTo>
                <a:lnTo>
                  <a:pt x="2362201" y="0"/>
                </a:lnTo>
                <a:lnTo>
                  <a:pt x="2362201" y="2237976"/>
                </a:lnTo>
                <a:lnTo>
                  <a:pt x="0" y="22379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25FABD6-866A-9D37-20A2-E6E60501A8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829799" y="4600179"/>
            <a:ext cx="2362201" cy="2257822"/>
          </a:xfrm>
          <a:custGeom>
            <a:avLst/>
            <a:gdLst>
              <a:gd name="connsiteX0" fmla="*/ 0 w 2362201"/>
              <a:gd name="connsiteY0" fmla="*/ 0 h 2257822"/>
              <a:gd name="connsiteX1" fmla="*/ 2362201 w 2362201"/>
              <a:gd name="connsiteY1" fmla="*/ 0 h 2257822"/>
              <a:gd name="connsiteX2" fmla="*/ 2362201 w 2362201"/>
              <a:gd name="connsiteY2" fmla="*/ 2257822 h 2257822"/>
              <a:gd name="connsiteX3" fmla="*/ 0 w 2362201"/>
              <a:gd name="connsiteY3" fmla="*/ 2257822 h 2257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1" h="2257822">
                <a:moveTo>
                  <a:pt x="0" y="0"/>
                </a:moveTo>
                <a:lnTo>
                  <a:pt x="2362201" y="0"/>
                </a:lnTo>
                <a:lnTo>
                  <a:pt x="2362201" y="2257822"/>
                </a:lnTo>
                <a:lnTo>
                  <a:pt x="0" y="22578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051078C-FFB2-C188-89FF-F51CD9613A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05398" y="4600179"/>
            <a:ext cx="2362201" cy="2257822"/>
          </a:xfrm>
          <a:custGeom>
            <a:avLst/>
            <a:gdLst>
              <a:gd name="connsiteX0" fmla="*/ 0 w 2362201"/>
              <a:gd name="connsiteY0" fmla="*/ 0 h 2257822"/>
              <a:gd name="connsiteX1" fmla="*/ 2362201 w 2362201"/>
              <a:gd name="connsiteY1" fmla="*/ 0 h 2257822"/>
              <a:gd name="connsiteX2" fmla="*/ 2362201 w 2362201"/>
              <a:gd name="connsiteY2" fmla="*/ 2257822 h 2257822"/>
              <a:gd name="connsiteX3" fmla="*/ 0 w 2362201"/>
              <a:gd name="connsiteY3" fmla="*/ 2257822 h 2257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1" h="2257822">
                <a:moveTo>
                  <a:pt x="0" y="0"/>
                </a:moveTo>
                <a:lnTo>
                  <a:pt x="2362201" y="0"/>
                </a:lnTo>
                <a:lnTo>
                  <a:pt x="2362201" y="2257822"/>
                </a:lnTo>
                <a:lnTo>
                  <a:pt x="0" y="22578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9814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BB71B34-D46E-3DB0-3F36-B3D2318B76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68750" y="2663771"/>
            <a:ext cx="2633663" cy="2633663"/>
          </a:xfrm>
          <a:custGeom>
            <a:avLst/>
            <a:gdLst>
              <a:gd name="connsiteX0" fmla="*/ 0 w 2633663"/>
              <a:gd name="connsiteY0" fmla="*/ 0 h 2633663"/>
              <a:gd name="connsiteX1" fmla="*/ 2633663 w 2633663"/>
              <a:gd name="connsiteY1" fmla="*/ 0 h 2633663"/>
              <a:gd name="connsiteX2" fmla="*/ 2633663 w 2633663"/>
              <a:gd name="connsiteY2" fmla="*/ 2633663 h 2633663"/>
              <a:gd name="connsiteX3" fmla="*/ 0 w 2633663"/>
              <a:gd name="connsiteY3" fmla="*/ 2633663 h 2633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3663" h="2633663">
                <a:moveTo>
                  <a:pt x="0" y="0"/>
                </a:moveTo>
                <a:lnTo>
                  <a:pt x="2633663" y="0"/>
                </a:lnTo>
                <a:lnTo>
                  <a:pt x="2633663" y="2633663"/>
                </a:lnTo>
                <a:lnTo>
                  <a:pt x="0" y="26336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109A3DF-23F2-44C4-5A06-558A918CA4B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6875" y="2663771"/>
            <a:ext cx="2635250" cy="2633663"/>
          </a:xfrm>
          <a:custGeom>
            <a:avLst/>
            <a:gdLst>
              <a:gd name="connsiteX0" fmla="*/ 0 w 2635250"/>
              <a:gd name="connsiteY0" fmla="*/ 0 h 2633663"/>
              <a:gd name="connsiteX1" fmla="*/ 2635250 w 2635250"/>
              <a:gd name="connsiteY1" fmla="*/ 0 h 2633663"/>
              <a:gd name="connsiteX2" fmla="*/ 2635250 w 2635250"/>
              <a:gd name="connsiteY2" fmla="*/ 2633663 h 2633663"/>
              <a:gd name="connsiteX3" fmla="*/ 0 w 2635250"/>
              <a:gd name="connsiteY3" fmla="*/ 2633663 h 2633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5250" h="2633663">
                <a:moveTo>
                  <a:pt x="0" y="0"/>
                </a:moveTo>
                <a:lnTo>
                  <a:pt x="2635250" y="0"/>
                </a:lnTo>
                <a:lnTo>
                  <a:pt x="2635250" y="2633663"/>
                </a:lnTo>
                <a:lnTo>
                  <a:pt x="0" y="26336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46AE2DD-7079-F52D-E308-D3D5700C69C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58338" y="2663771"/>
            <a:ext cx="2633662" cy="2633663"/>
          </a:xfrm>
          <a:custGeom>
            <a:avLst/>
            <a:gdLst>
              <a:gd name="connsiteX0" fmla="*/ 0 w 2633662"/>
              <a:gd name="connsiteY0" fmla="*/ 0 h 2633663"/>
              <a:gd name="connsiteX1" fmla="*/ 2633662 w 2633662"/>
              <a:gd name="connsiteY1" fmla="*/ 0 h 2633663"/>
              <a:gd name="connsiteX2" fmla="*/ 2633662 w 2633662"/>
              <a:gd name="connsiteY2" fmla="*/ 2633663 h 2633663"/>
              <a:gd name="connsiteX3" fmla="*/ 0 w 2633662"/>
              <a:gd name="connsiteY3" fmla="*/ 2633663 h 2633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3662" h="2633663">
                <a:moveTo>
                  <a:pt x="0" y="0"/>
                </a:moveTo>
                <a:lnTo>
                  <a:pt x="2633662" y="0"/>
                </a:lnTo>
                <a:lnTo>
                  <a:pt x="2633662" y="2633663"/>
                </a:lnTo>
                <a:lnTo>
                  <a:pt x="0" y="26336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9616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F8727F9-F7DA-7F65-909D-90FC80AA84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83883" y="2777462"/>
            <a:ext cx="5996363" cy="2083678"/>
          </a:xfrm>
          <a:custGeom>
            <a:avLst/>
            <a:gdLst>
              <a:gd name="connsiteX0" fmla="*/ 0 w 5996363"/>
              <a:gd name="connsiteY0" fmla="*/ 0 h 2083678"/>
              <a:gd name="connsiteX1" fmla="*/ 5996363 w 5996363"/>
              <a:gd name="connsiteY1" fmla="*/ 0 h 2083678"/>
              <a:gd name="connsiteX2" fmla="*/ 5996363 w 5996363"/>
              <a:gd name="connsiteY2" fmla="*/ 2083678 h 2083678"/>
              <a:gd name="connsiteX3" fmla="*/ 0 w 5996363"/>
              <a:gd name="connsiteY3" fmla="*/ 2083678 h 2083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96363" h="2083678">
                <a:moveTo>
                  <a:pt x="0" y="0"/>
                </a:moveTo>
                <a:lnTo>
                  <a:pt x="5996363" y="0"/>
                </a:lnTo>
                <a:lnTo>
                  <a:pt x="5996363" y="2083678"/>
                </a:lnTo>
                <a:lnTo>
                  <a:pt x="0" y="20836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9914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C277167D-AC81-E93C-7A08-619D341DA1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4406935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0419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19C2C00-1E4F-0C88-B84B-43017A8159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97537" y="-1"/>
            <a:ext cx="3397250" cy="2495550"/>
          </a:xfrm>
          <a:custGeom>
            <a:avLst/>
            <a:gdLst>
              <a:gd name="connsiteX0" fmla="*/ 0 w 3397250"/>
              <a:gd name="connsiteY0" fmla="*/ 0 h 2495550"/>
              <a:gd name="connsiteX1" fmla="*/ 3397250 w 3397250"/>
              <a:gd name="connsiteY1" fmla="*/ 0 h 2495550"/>
              <a:gd name="connsiteX2" fmla="*/ 3397250 w 3397250"/>
              <a:gd name="connsiteY2" fmla="*/ 2495550 h 2495550"/>
              <a:gd name="connsiteX3" fmla="*/ 0 w 3397250"/>
              <a:gd name="connsiteY3" fmla="*/ 249555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7250" h="2495550">
                <a:moveTo>
                  <a:pt x="0" y="0"/>
                </a:moveTo>
                <a:lnTo>
                  <a:pt x="3397250" y="0"/>
                </a:lnTo>
                <a:lnTo>
                  <a:pt x="3397250" y="2495550"/>
                </a:lnTo>
                <a:lnTo>
                  <a:pt x="0" y="24955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8780AB1-BF58-B19A-6ABC-466D4A28C56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59899" y="-2"/>
            <a:ext cx="2832100" cy="6858000"/>
          </a:xfrm>
          <a:custGeom>
            <a:avLst/>
            <a:gdLst>
              <a:gd name="connsiteX0" fmla="*/ 0 w 2832100"/>
              <a:gd name="connsiteY0" fmla="*/ 0 h 6858000"/>
              <a:gd name="connsiteX1" fmla="*/ 2832100 w 2832100"/>
              <a:gd name="connsiteY1" fmla="*/ 0 h 6858000"/>
              <a:gd name="connsiteX2" fmla="*/ 2832100 w 2832100"/>
              <a:gd name="connsiteY2" fmla="*/ 6858000 h 6858000"/>
              <a:gd name="connsiteX3" fmla="*/ 0 w 28321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2100" h="6858000">
                <a:moveTo>
                  <a:pt x="0" y="0"/>
                </a:moveTo>
                <a:lnTo>
                  <a:pt x="2832100" y="0"/>
                </a:lnTo>
                <a:lnTo>
                  <a:pt x="28321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5962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CA8652D-3EB6-2E96-2E99-FD1054B6A2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32088" y="1122300"/>
            <a:ext cx="2521713" cy="2521713"/>
          </a:xfrm>
          <a:custGeom>
            <a:avLst/>
            <a:gdLst>
              <a:gd name="connsiteX0" fmla="*/ 0 w 2521713"/>
              <a:gd name="connsiteY0" fmla="*/ 0 h 2521713"/>
              <a:gd name="connsiteX1" fmla="*/ 2521713 w 2521713"/>
              <a:gd name="connsiteY1" fmla="*/ 0 h 2521713"/>
              <a:gd name="connsiteX2" fmla="*/ 2521713 w 2521713"/>
              <a:gd name="connsiteY2" fmla="*/ 2521713 h 2521713"/>
              <a:gd name="connsiteX3" fmla="*/ 0 w 2521713"/>
              <a:gd name="connsiteY3" fmla="*/ 2521713 h 2521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1713" h="2521713">
                <a:moveTo>
                  <a:pt x="0" y="0"/>
                </a:moveTo>
                <a:lnTo>
                  <a:pt x="2521713" y="0"/>
                </a:lnTo>
                <a:lnTo>
                  <a:pt x="2521713" y="2521713"/>
                </a:lnTo>
                <a:lnTo>
                  <a:pt x="0" y="25217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6832253-D365-EA35-86C2-7FBB1D10AFD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10375" y="3644013"/>
            <a:ext cx="2521713" cy="2521713"/>
          </a:xfrm>
          <a:custGeom>
            <a:avLst/>
            <a:gdLst>
              <a:gd name="connsiteX0" fmla="*/ 0 w 2521713"/>
              <a:gd name="connsiteY0" fmla="*/ 0 h 2521713"/>
              <a:gd name="connsiteX1" fmla="*/ 2521713 w 2521713"/>
              <a:gd name="connsiteY1" fmla="*/ 0 h 2521713"/>
              <a:gd name="connsiteX2" fmla="*/ 2521713 w 2521713"/>
              <a:gd name="connsiteY2" fmla="*/ 2521713 h 2521713"/>
              <a:gd name="connsiteX3" fmla="*/ 0 w 2521713"/>
              <a:gd name="connsiteY3" fmla="*/ 2521713 h 2521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1713" h="2521713">
                <a:moveTo>
                  <a:pt x="0" y="0"/>
                </a:moveTo>
                <a:lnTo>
                  <a:pt x="2521713" y="0"/>
                </a:lnTo>
                <a:lnTo>
                  <a:pt x="2521713" y="2521713"/>
                </a:lnTo>
                <a:lnTo>
                  <a:pt x="0" y="25217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1821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58437F8-CB46-131B-CABD-54756FA295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83969" y="1198654"/>
            <a:ext cx="2315156" cy="2315156"/>
          </a:xfrm>
          <a:custGeom>
            <a:avLst/>
            <a:gdLst>
              <a:gd name="connsiteX0" fmla="*/ 0 w 2315156"/>
              <a:gd name="connsiteY0" fmla="*/ 0 h 2315156"/>
              <a:gd name="connsiteX1" fmla="*/ 2315156 w 2315156"/>
              <a:gd name="connsiteY1" fmla="*/ 0 h 2315156"/>
              <a:gd name="connsiteX2" fmla="*/ 2315156 w 2315156"/>
              <a:gd name="connsiteY2" fmla="*/ 2315156 h 2315156"/>
              <a:gd name="connsiteX3" fmla="*/ 0 w 2315156"/>
              <a:gd name="connsiteY3" fmla="*/ 2315156 h 231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5156" h="2315156">
                <a:moveTo>
                  <a:pt x="0" y="0"/>
                </a:moveTo>
                <a:lnTo>
                  <a:pt x="2315156" y="0"/>
                </a:lnTo>
                <a:lnTo>
                  <a:pt x="2315156" y="2315156"/>
                </a:lnTo>
                <a:lnTo>
                  <a:pt x="0" y="23151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34806AF-77C9-2EB4-7A40-438AEA46772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83561" y="3743325"/>
            <a:ext cx="2316163" cy="2314575"/>
          </a:xfrm>
          <a:custGeom>
            <a:avLst/>
            <a:gdLst>
              <a:gd name="connsiteX0" fmla="*/ 0 w 2316163"/>
              <a:gd name="connsiteY0" fmla="*/ 0 h 2314575"/>
              <a:gd name="connsiteX1" fmla="*/ 2316163 w 2316163"/>
              <a:gd name="connsiteY1" fmla="*/ 0 h 2314575"/>
              <a:gd name="connsiteX2" fmla="*/ 2316163 w 2316163"/>
              <a:gd name="connsiteY2" fmla="*/ 2314575 h 2314575"/>
              <a:gd name="connsiteX3" fmla="*/ 0 w 2316163"/>
              <a:gd name="connsiteY3" fmla="*/ 2314575 h 231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6163" h="2314575">
                <a:moveTo>
                  <a:pt x="0" y="0"/>
                </a:moveTo>
                <a:lnTo>
                  <a:pt x="2316163" y="0"/>
                </a:lnTo>
                <a:lnTo>
                  <a:pt x="2316163" y="2314575"/>
                </a:lnTo>
                <a:lnTo>
                  <a:pt x="0" y="23145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8A2BBFF-47BD-AF60-3AD8-DED2440C6A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9788" y="3743325"/>
            <a:ext cx="2314575" cy="2314575"/>
          </a:xfrm>
          <a:custGeom>
            <a:avLst/>
            <a:gdLst>
              <a:gd name="connsiteX0" fmla="*/ 0 w 2314575"/>
              <a:gd name="connsiteY0" fmla="*/ 0 h 2314575"/>
              <a:gd name="connsiteX1" fmla="*/ 2314575 w 2314575"/>
              <a:gd name="connsiteY1" fmla="*/ 0 h 2314575"/>
              <a:gd name="connsiteX2" fmla="*/ 2314575 w 2314575"/>
              <a:gd name="connsiteY2" fmla="*/ 2314575 h 2314575"/>
              <a:gd name="connsiteX3" fmla="*/ 0 w 2314575"/>
              <a:gd name="connsiteY3" fmla="*/ 2314575 h 231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4575" h="2314575">
                <a:moveTo>
                  <a:pt x="0" y="0"/>
                </a:moveTo>
                <a:lnTo>
                  <a:pt x="2314575" y="0"/>
                </a:lnTo>
                <a:lnTo>
                  <a:pt x="2314575" y="2314575"/>
                </a:lnTo>
                <a:lnTo>
                  <a:pt x="0" y="23145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1031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F8C0AD-0135-FD91-DAD3-78F6A481F8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6107" y="694160"/>
            <a:ext cx="3755292" cy="2451470"/>
          </a:xfrm>
          <a:prstGeom prst="roundRect">
            <a:avLst>
              <a:gd name="adj" fmla="val 2679"/>
            </a:avLst>
          </a:prstGeom>
        </p:spPr>
        <p:txBody>
          <a:bodyPr wrap="square">
            <a:noAutofit/>
          </a:bodyPr>
          <a:lstStyle/>
          <a:p>
            <a:endParaRPr lang="es-MX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203936A-499B-CCAA-9699-7992EFD84A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99546" y="4045824"/>
            <a:ext cx="3755292" cy="2451470"/>
          </a:xfrm>
          <a:prstGeom prst="roundRect">
            <a:avLst>
              <a:gd name="adj" fmla="val 2582"/>
            </a:avLst>
          </a:prstGeom>
        </p:spPr>
        <p:txBody>
          <a:bodyPr wrap="square"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271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B8B50A2-DE3C-DBD7-AD9E-1F0B680CD90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92767" y="-748305"/>
            <a:ext cx="5488893" cy="3783807"/>
          </a:xfrm>
          <a:prstGeom prst="roundRect">
            <a:avLst>
              <a:gd name="adj" fmla="val 4269"/>
            </a:avLst>
          </a:prstGeom>
        </p:spPr>
        <p:txBody>
          <a:bodyPr wrap="square">
            <a:noAutofit/>
          </a:bodyPr>
          <a:lstStyle/>
          <a:p>
            <a:endParaRPr lang="es-MX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61E730A-158B-58F8-4165-756F19722A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93469" y="3666543"/>
            <a:ext cx="3783807" cy="3635957"/>
          </a:xfrm>
          <a:prstGeom prst="roundRect">
            <a:avLst>
              <a:gd name="adj" fmla="val 4332"/>
            </a:avLst>
          </a:prstGeom>
        </p:spPr>
        <p:txBody>
          <a:bodyPr wrap="square"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0939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21D758-9CD7-A0E9-4DB5-22D71DBD7B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05410" y="3214687"/>
            <a:ext cx="4684280" cy="3014047"/>
          </a:xfrm>
          <a:custGeom>
            <a:avLst/>
            <a:gdLst>
              <a:gd name="connsiteX0" fmla="*/ 0 w 4684280"/>
              <a:gd name="connsiteY0" fmla="*/ 0 h 3014047"/>
              <a:gd name="connsiteX1" fmla="*/ 4684280 w 4684280"/>
              <a:gd name="connsiteY1" fmla="*/ 0 h 3014047"/>
              <a:gd name="connsiteX2" fmla="*/ 4684280 w 4684280"/>
              <a:gd name="connsiteY2" fmla="*/ 3014047 h 3014047"/>
              <a:gd name="connsiteX3" fmla="*/ 0 w 4684280"/>
              <a:gd name="connsiteY3" fmla="*/ 3014047 h 3014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4280" h="3014047">
                <a:moveTo>
                  <a:pt x="0" y="0"/>
                </a:moveTo>
                <a:lnTo>
                  <a:pt x="4684280" y="0"/>
                </a:lnTo>
                <a:lnTo>
                  <a:pt x="4684280" y="3014047"/>
                </a:lnTo>
                <a:lnTo>
                  <a:pt x="0" y="30140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C257C2B-EB85-BF0F-66DE-BD29AF6CE9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881420" y="3214687"/>
            <a:ext cx="2310580" cy="3014047"/>
          </a:xfrm>
          <a:custGeom>
            <a:avLst/>
            <a:gdLst>
              <a:gd name="connsiteX0" fmla="*/ 0 w 2310580"/>
              <a:gd name="connsiteY0" fmla="*/ 0 h 3014047"/>
              <a:gd name="connsiteX1" fmla="*/ 2310580 w 2310580"/>
              <a:gd name="connsiteY1" fmla="*/ 0 h 3014047"/>
              <a:gd name="connsiteX2" fmla="*/ 2310580 w 2310580"/>
              <a:gd name="connsiteY2" fmla="*/ 3014047 h 3014047"/>
              <a:gd name="connsiteX3" fmla="*/ 0 w 2310580"/>
              <a:gd name="connsiteY3" fmla="*/ 3014047 h 3014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0580" h="3014047">
                <a:moveTo>
                  <a:pt x="0" y="0"/>
                </a:moveTo>
                <a:lnTo>
                  <a:pt x="2310580" y="0"/>
                </a:lnTo>
                <a:lnTo>
                  <a:pt x="2310580" y="3014047"/>
                </a:lnTo>
                <a:lnTo>
                  <a:pt x="0" y="30140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4735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5B484C3-4609-99D3-0899-E8929A2711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94114"/>
            <a:ext cx="4651529" cy="2915357"/>
          </a:xfrm>
          <a:custGeom>
            <a:avLst/>
            <a:gdLst>
              <a:gd name="connsiteX0" fmla="*/ 0 w 4651529"/>
              <a:gd name="connsiteY0" fmla="*/ 0 h 2915357"/>
              <a:gd name="connsiteX1" fmla="*/ 4651529 w 4651529"/>
              <a:gd name="connsiteY1" fmla="*/ 0 h 2915357"/>
              <a:gd name="connsiteX2" fmla="*/ 4651529 w 4651529"/>
              <a:gd name="connsiteY2" fmla="*/ 2915357 h 2915357"/>
              <a:gd name="connsiteX3" fmla="*/ 0 w 4651529"/>
              <a:gd name="connsiteY3" fmla="*/ 2915357 h 2915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51529" h="2915357">
                <a:moveTo>
                  <a:pt x="0" y="0"/>
                </a:moveTo>
                <a:lnTo>
                  <a:pt x="4651529" y="0"/>
                </a:lnTo>
                <a:lnTo>
                  <a:pt x="4651529" y="2915357"/>
                </a:lnTo>
                <a:lnTo>
                  <a:pt x="0" y="29153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54D59E1-F0C4-A838-9784-3DD3D094359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09144" y="1094114"/>
            <a:ext cx="3091997" cy="2915357"/>
          </a:xfrm>
          <a:custGeom>
            <a:avLst/>
            <a:gdLst>
              <a:gd name="connsiteX0" fmla="*/ 0 w 3091997"/>
              <a:gd name="connsiteY0" fmla="*/ 0 h 2915357"/>
              <a:gd name="connsiteX1" fmla="*/ 3091997 w 3091997"/>
              <a:gd name="connsiteY1" fmla="*/ 0 h 2915357"/>
              <a:gd name="connsiteX2" fmla="*/ 3091997 w 3091997"/>
              <a:gd name="connsiteY2" fmla="*/ 2915357 h 2915357"/>
              <a:gd name="connsiteX3" fmla="*/ 0 w 3091997"/>
              <a:gd name="connsiteY3" fmla="*/ 2915357 h 2915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1997" h="2915357">
                <a:moveTo>
                  <a:pt x="0" y="0"/>
                </a:moveTo>
                <a:lnTo>
                  <a:pt x="3091997" y="0"/>
                </a:lnTo>
                <a:lnTo>
                  <a:pt x="3091997" y="2915357"/>
                </a:lnTo>
                <a:lnTo>
                  <a:pt x="0" y="29153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88463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AEEDB6C-E145-7BE9-5A2A-88F71B6DF6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48603" y="1315572"/>
            <a:ext cx="2054304" cy="1220535"/>
          </a:xfrm>
          <a:custGeom>
            <a:avLst/>
            <a:gdLst>
              <a:gd name="connsiteX0" fmla="*/ 0 w 2054304"/>
              <a:gd name="connsiteY0" fmla="*/ 0 h 1220535"/>
              <a:gd name="connsiteX1" fmla="*/ 2054304 w 2054304"/>
              <a:gd name="connsiteY1" fmla="*/ 0 h 1220535"/>
              <a:gd name="connsiteX2" fmla="*/ 2054304 w 2054304"/>
              <a:gd name="connsiteY2" fmla="*/ 1220535 h 1220535"/>
              <a:gd name="connsiteX3" fmla="*/ 0 w 2054304"/>
              <a:gd name="connsiteY3" fmla="*/ 1220535 h 1220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4304" h="1220535">
                <a:moveTo>
                  <a:pt x="0" y="0"/>
                </a:moveTo>
                <a:lnTo>
                  <a:pt x="2054304" y="0"/>
                </a:lnTo>
                <a:lnTo>
                  <a:pt x="2054304" y="1220535"/>
                </a:lnTo>
                <a:lnTo>
                  <a:pt x="0" y="122053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B9B6A13-5D79-5EFC-F8E0-2228C80AA0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94299" y="4977178"/>
            <a:ext cx="2054304" cy="1220535"/>
          </a:xfrm>
          <a:custGeom>
            <a:avLst/>
            <a:gdLst>
              <a:gd name="connsiteX0" fmla="*/ 0 w 2054304"/>
              <a:gd name="connsiteY0" fmla="*/ 0 h 1220535"/>
              <a:gd name="connsiteX1" fmla="*/ 2054304 w 2054304"/>
              <a:gd name="connsiteY1" fmla="*/ 0 h 1220535"/>
              <a:gd name="connsiteX2" fmla="*/ 2054304 w 2054304"/>
              <a:gd name="connsiteY2" fmla="*/ 1220535 h 1220535"/>
              <a:gd name="connsiteX3" fmla="*/ 0 w 2054304"/>
              <a:gd name="connsiteY3" fmla="*/ 1220535 h 1220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4304" h="1220535">
                <a:moveTo>
                  <a:pt x="0" y="0"/>
                </a:moveTo>
                <a:lnTo>
                  <a:pt x="2054304" y="0"/>
                </a:lnTo>
                <a:lnTo>
                  <a:pt x="2054304" y="1220535"/>
                </a:lnTo>
                <a:lnTo>
                  <a:pt x="0" y="122053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12630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33CA3A-FE78-380F-05CC-3E3B0E58E3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335729" cy="3429000"/>
          </a:xfrm>
          <a:custGeom>
            <a:avLst/>
            <a:gdLst>
              <a:gd name="connsiteX0" fmla="*/ 0 w 9335729"/>
              <a:gd name="connsiteY0" fmla="*/ 0 h 3429000"/>
              <a:gd name="connsiteX1" fmla="*/ 9335729 w 9335729"/>
              <a:gd name="connsiteY1" fmla="*/ 0 h 3429000"/>
              <a:gd name="connsiteX2" fmla="*/ 9335729 w 9335729"/>
              <a:gd name="connsiteY2" fmla="*/ 3429000 h 3429000"/>
              <a:gd name="connsiteX3" fmla="*/ 0 w 9335729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35729" h="3429000">
                <a:moveTo>
                  <a:pt x="0" y="0"/>
                </a:moveTo>
                <a:lnTo>
                  <a:pt x="9335729" y="0"/>
                </a:lnTo>
                <a:lnTo>
                  <a:pt x="933572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53076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7FEEE13-5439-F38B-A191-B30DAF8B56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982065" cy="6858000"/>
          </a:xfrm>
          <a:custGeom>
            <a:avLst/>
            <a:gdLst>
              <a:gd name="connsiteX0" fmla="*/ 0 w 3982065"/>
              <a:gd name="connsiteY0" fmla="*/ 0 h 6858000"/>
              <a:gd name="connsiteX1" fmla="*/ 3982065 w 3982065"/>
              <a:gd name="connsiteY1" fmla="*/ 0 h 6858000"/>
              <a:gd name="connsiteX2" fmla="*/ 3982065 w 3982065"/>
              <a:gd name="connsiteY2" fmla="*/ 6858000 h 6858000"/>
              <a:gd name="connsiteX3" fmla="*/ 0 w 398206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2065" h="6858000">
                <a:moveTo>
                  <a:pt x="0" y="0"/>
                </a:moveTo>
                <a:lnTo>
                  <a:pt x="3982065" y="0"/>
                </a:lnTo>
                <a:lnTo>
                  <a:pt x="398206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72270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mpungan Gambar 29">
            <a:extLst>
              <a:ext uri="{FF2B5EF4-FFF2-40B4-BE49-F238E27FC236}">
                <a16:creationId xmlns:a16="http://schemas.microsoft.com/office/drawing/2014/main" id="{26888652-1DDF-F862-10E6-AC38355B432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7010400"/>
              <a:gd name="connsiteX1" fmla="*/ 12192000 w 12192000"/>
              <a:gd name="connsiteY1" fmla="*/ 0 h 7010400"/>
              <a:gd name="connsiteX2" fmla="*/ 12192000 w 12192000"/>
              <a:gd name="connsiteY2" fmla="*/ 7010400 h 7010400"/>
              <a:gd name="connsiteX3" fmla="*/ 0 w 12192000"/>
              <a:gd name="connsiteY3" fmla="*/ 7010400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7010400">
                <a:moveTo>
                  <a:pt x="0" y="0"/>
                </a:moveTo>
                <a:lnTo>
                  <a:pt x="12192000" y="0"/>
                </a:lnTo>
                <a:lnTo>
                  <a:pt x="12192000" y="7010400"/>
                </a:lnTo>
                <a:lnTo>
                  <a:pt x="0" y="7010400"/>
                </a:lnTo>
                <a:close/>
              </a:path>
            </a:pathLst>
          </a:custGeom>
        </p:spPr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43343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5E8C9A0-99E2-1BCE-331D-FE2DB85C37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40186" y="717162"/>
            <a:ext cx="4759569" cy="4796462"/>
          </a:xfrm>
          <a:custGeom>
            <a:avLst/>
            <a:gdLst>
              <a:gd name="connsiteX0" fmla="*/ 0 w 4759569"/>
              <a:gd name="connsiteY0" fmla="*/ 0 h 4796462"/>
              <a:gd name="connsiteX1" fmla="*/ 4759569 w 4759569"/>
              <a:gd name="connsiteY1" fmla="*/ 0 h 4796462"/>
              <a:gd name="connsiteX2" fmla="*/ 4759569 w 4759569"/>
              <a:gd name="connsiteY2" fmla="*/ 4796462 h 4796462"/>
              <a:gd name="connsiteX3" fmla="*/ 0 w 4759569"/>
              <a:gd name="connsiteY3" fmla="*/ 4796462 h 479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9569" h="4796462">
                <a:moveTo>
                  <a:pt x="0" y="0"/>
                </a:moveTo>
                <a:lnTo>
                  <a:pt x="4759569" y="0"/>
                </a:lnTo>
                <a:lnTo>
                  <a:pt x="4759569" y="4796462"/>
                </a:lnTo>
                <a:lnTo>
                  <a:pt x="0" y="4796462"/>
                </a:lnTo>
                <a:close/>
              </a:path>
            </a:pathLst>
          </a:custGeom>
          <a:pattFill prst="pct25">
            <a:fgClr>
              <a:srgbClr val="FF0000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721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0ED7840-2F66-2D9D-47E0-FC392986BC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9100" y="447674"/>
            <a:ext cx="11341100" cy="5978525"/>
          </a:xfrm>
          <a:prstGeom prst="roundRect">
            <a:avLst>
              <a:gd name="adj" fmla="val 4506"/>
            </a:avLst>
          </a:prstGeom>
          <a:solidFill>
            <a:schemeClr val="tx1">
              <a:alpha val="5000"/>
            </a:schemeClr>
          </a:solidFill>
        </p:spPr>
        <p:txBody>
          <a:bodyPr wrap="square">
            <a:noAutofit/>
          </a:bodyPr>
          <a:lstStyle>
            <a:lvl1pPr>
              <a:defRPr lang="en-US"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25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A08392-BF50-83C4-6F57-959200CA60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229100"/>
            <a:ext cx="12192000" cy="2628900"/>
          </a:xfrm>
          <a:prstGeom prst="rect">
            <a:avLst/>
          </a:prstGeom>
          <a:solidFill>
            <a:schemeClr val="tx1">
              <a:alpha val="5000"/>
            </a:schemeClr>
          </a:solidFill>
        </p:spPr>
        <p:txBody>
          <a:bodyPr wrap="square">
            <a:noAutofit/>
          </a:bodyPr>
          <a:lstStyle>
            <a:lvl1pPr>
              <a:defRPr lang="en-US"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133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  <a:defRPr sz="6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95566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F34DA66-7D36-4379-96DA-07BBAF872A5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44634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3535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Oval 62">
            <a:extLst>
              <a:ext uri="{FF2B5EF4-FFF2-40B4-BE49-F238E27FC236}">
                <a16:creationId xmlns:a16="http://schemas.microsoft.com/office/drawing/2014/main" id="{012D9A97-FA41-492A-07F5-838FB0FE34B4}"/>
              </a:ext>
            </a:extLst>
          </p:cNvPr>
          <p:cNvSpPr/>
          <p:nvPr userDrawn="1"/>
        </p:nvSpPr>
        <p:spPr>
          <a:xfrm>
            <a:off x="11092838" y="596764"/>
            <a:ext cx="259374" cy="2593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Slide Number Placeholder 5">
            <a:extLst>
              <a:ext uri="{FF2B5EF4-FFF2-40B4-BE49-F238E27FC236}">
                <a16:creationId xmlns:a16="http://schemas.microsoft.com/office/drawing/2014/main" id="{F762139E-EB66-998C-FCA2-A0900BB2E17E}"/>
              </a:ext>
            </a:extLst>
          </p:cNvPr>
          <p:cNvSpPr txBox="1">
            <a:spLocks/>
          </p:cNvSpPr>
          <p:nvPr userDrawn="1"/>
        </p:nvSpPr>
        <p:spPr>
          <a:xfrm>
            <a:off x="10971065" y="618729"/>
            <a:ext cx="5029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800" b="1">
                <a:solidFill>
                  <a:schemeClr val="tx1">
                    <a:lumMod val="75000"/>
                    <a:lumOff val="25000"/>
                  </a:schemeClr>
                </a:solidFill>
                <a:latin typeface="Albert Sans ExtraBold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A85A217-8F5F-48A0-A37F-12F67BD61CFA}" type="slidenum">
              <a:rPr lang="es-MX">
                <a:solidFill>
                  <a:schemeClr val="bg1"/>
                </a:solidFill>
                <a:latin typeface="+mn-lt"/>
              </a:rPr>
              <a:pPr algn="ctr"/>
              <a:t>‹Nº›</a:t>
            </a:fld>
            <a:endParaRPr lang="es-MX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B3DBD9D9-8879-FCA1-5CB0-7314E6503F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1136900" y="6045792"/>
            <a:ext cx="171250" cy="215444"/>
          </a:xfrm>
          <a:prstGeom prst="rect">
            <a:avLst/>
          </a:prstGeom>
        </p:spPr>
      </p:pic>
      <p:sp>
        <p:nvSpPr>
          <p:cNvPr id="4" name="TextBox 16">
            <a:extLst>
              <a:ext uri="{FF2B5EF4-FFF2-40B4-BE49-F238E27FC236}">
                <a16:creationId xmlns:a16="http://schemas.microsoft.com/office/drawing/2014/main" id="{4EE8189D-77E9-5DFA-E46F-4F7375D6A7FB}"/>
              </a:ext>
            </a:extLst>
          </p:cNvPr>
          <p:cNvSpPr txBox="1"/>
          <p:nvPr userDrawn="1"/>
        </p:nvSpPr>
        <p:spPr>
          <a:xfrm>
            <a:off x="839789" y="581775"/>
            <a:ext cx="3187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100" noProof="0">
                <a:solidFill>
                  <a:schemeClr val="bg1">
                    <a:lumMod val="65000"/>
                  </a:schemeClr>
                </a:solidFill>
                <a:latin typeface="+mj-lt"/>
              </a:rPr>
              <a:t>UAA   </a:t>
            </a:r>
            <a:r>
              <a:rPr lang="es-ES_tradnl" sz="1100" noProof="0">
                <a:solidFill>
                  <a:schemeClr val="accent1">
                    <a:lumMod val="50000"/>
                    <a:lumOff val="50000"/>
                  </a:schemeClr>
                </a:solidFill>
                <a:latin typeface="+mj-lt"/>
              </a:rPr>
              <a:t>|</a:t>
            </a:r>
            <a:r>
              <a:rPr lang="es-ES_tradnl" sz="1100" noProof="0">
                <a:solidFill>
                  <a:schemeClr val="bg1">
                    <a:lumMod val="65000"/>
                  </a:schemeClr>
                </a:solidFill>
                <a:latin typeface="+mj-lt"/>
              </a:rPr>
              <a:t>   DGIP   </a:t>
            </a:r>
            <a:r>
              <a:rPr lang="es-ES_tradnl" sz="1100" noProof="0">
                <a:solidFill>
                  <a:schemeClr val="accent1">
                    <a:lumMod val="50000"/>
                    <a:lumOff val="50000"/>
                  </a:schemeClr>
                </a:solidFill>
                <a:latin typeface="+mj-lt"/>
              </a:rPr>
              <a:t>|</a:t>
            </a:r>
            <a:r>
              <a:rPr lang="es-ES_tradnl" sz="1100" noProof="0">
                <a:solidFill>
                  <a:schemeClr val="bg1">
                    <a:lumMod val="65000"/>
                  </a:schemeClr>
                </a:solidFill>
                <a:latin typeface="+mj-lt"/>
              </a:rPr>
              <a:t>   Departamento de Apoyo al Posgrado</a:t>
            </a:r>
          </a:p>
        </p:txBody>
      </p:sp>
    </p:spTree>
    <p:extLst>
      <p:ext uri="{BB962C8B-B14F-4D97-AF65-F5344CB8AC3E}">
        <p14:creationId xmlns:p14="http://schemas.microsoft.com/office/powerpoint/2010/main" val="3329497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70" r:id="rId21"/>
    <p:sldLayoutId id="2147483671" r:id="rId22"/>
    <p:sldLayoutId id="2147483672" r:id="rId23"/>
    <p:sldLayoutId id="2147483677" r:id="rId24"/>
    <p:sldLayoutId id="2147483683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187" userDrawn="1">
          <p15:clr>
            <a:srgbClr val="F26B43"/>
          </p15:clr>
        </p15:guide>
        <p15:guide id="4" pos="189" userDrawn="1">
          <p15:clr>
            <a:srgbClr val="F26B43"/>
          </p15:clr>
        </p15:guide>
        <p15:guide id="5" pos="7491" userDrawn="1">
          <p15:clr>
            <a:srgbClr val="F26B43"/>
          </p15:clr>
        </p15:guide>
        <p15:guide id="6" orient="horz" pos="4133" userDrawn="1">
          <p15:clr>
            <a:srgbClr val="F26B43"/>
          </p15:clr>
        </p15:guide>
        <p15:guide id="7" pos="52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0389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187" userDrawn="1">
          <p15:clr>
            <a:srgbClr val="F26B43"/>
          </p15:clr>
        </p15:guide>
        <p15:guide id="4" pos="189" userDrawn="1">
          <p15:clr>
            <a:srgbClr val="F26B43"/>
          </p15:clr>
        </p15:guide>
        <p15:guide id="5" pos="7491" userDrawn="1">
          <p15:clr>
            <a:srgbClr val="F26B43"/>
          </p15:clr>
        </p15:guide>
        <p15:guide id="6" orient="horz" pos="4133" userDrawn="1">
          <p15:clr>
            <a:srgbClr val="F26B43"/>
          </p15:clr>
        </p15:guide>
        <p15:guide id="7" pos="52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64DC1F-5112-4F51-26E9-103B72B42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posición de imagen 2">
            <a:extLst>
              <a:ext uri="{FF2B5EF4-FFF2-40B4-BE49-F238E27FC236}">
                <a16:creationId xmlns:a16="http://schemas.microsoft.com/office/drawing/2014/main" id="{0DD97C03-19E4-25EA-57EE-DBA988AC73E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04113" y="0"/>
            <a:ext cx="4687887" cy="6858000"/>
          </a:xfrm>
          <a:custGeom>
            <a:avLst/>
            <a:gdLst>
              <a:gd name="csX0" fmla="*/ 0 w 4688114"/>
              <a:gd name="csY0" fmla="*/ 0 h 6858000"/>
              <a:gd name="csX1" fmla="*/ 203199 w 4688114"/>
              <a:gd name="csY1" fmla="*/ 0 h 6858000"/>
              <a:gd name="csX2" fmla="*/ 4688113 w 4688114"/>
              <a:gd name="csY2" fmla="*/ 0 h 6858000"/>
              <a:gd name="csX3" fmla="*/ 4688114 w 4688114"/>
              <a:gd name="csY3" fmla="*/ 0 h 6858000"/>
              <a:gd name="csX4" fmla="*/ 4688114 w 4688114"/>
              <a:gd name="csY4" fmla="*/ 6858000 h 6858000"/>
              <a:gd name="csX5" fmla="*/ 4688113 w 4688114"/>
              <a:gd name="csY5" fmla="*/ 6858000 h 6858000"/>
              <a:gd name="csX6" fmla="*/ 203199 w 4688114"/>
              <a:gd name="csY6" fmla="*/ 6858000 h 6858000"/>
              <a:gd name="csX7" fmla="*/ 0 w 4688114"/>
              <a:gd name="csY7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688114" h="6858000">
                <a:moveTo>
                  <a:pt x="0" y="0"/>
                </a:moveTo>
                <a:lnTo>
                  <a:pt x="203199" y="0"/>
                </a:lnTo>
                <a:lnTo>
                  <a:pt x="4688113" y="0"/>
                </a:lnTo>
                <a:lnTo>
                  <a:pt x="4688114" y="0"/>
                </a:lnTo>
                <a:lnTo>
                  <a:pt x="4688114" y="6858000"/>
                </a:lnTo>
                <a:lnTo>
                  <a:pt x="4688113" y="6858000"/>
                </a:lnTo>
                <a:lnTo>
                  <a:pt x="2031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DFDFD"/>
          </a:solidFill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EAED207-F7BA-52EB-9C80-0D29FEF5F8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1 h 6858000"/>
              <a:gd name="csX3" fmla="*/ 11277602 w 12192000"/>
              <a:gd name="csY3" fmla="*/ 1 h 6858000"/>
              <a:gd name="csX4" fmla="*/ 11277602 w 12192000"/>
              <a:gd name="csY4" fmla="*/ 2 h 6858000"/>
              <a:gd name="csX5" fmla="*/ 10982328 w 12192000"/>
              <a:gd name="csY5" fmla="*/ 2 h 6858000"/>
              <a:gd name="csX6" fmla="*/ 10581646 w 12192000"/>
              <a:gd name="csY6" fmla="*/ 2 h 6858000"/>
              <a:gd name="csX7" fmla="*/ 10240490 w 12192000"/>
              <a:gd name="csY7" fmla="*/ 2 h 6858000"/>
              <a:gd name="csX8" fmla="*/ 8712864 w 12192000"/>
              <a:gd name="csY8" fmla="*/ 2 h 6858000"/>
              <a:gd name="csX9" fmla="*/ 8712864 w 12192000"/>
              <a:gd name="csY9" fmla="*/ 3994583 h 6858000"/>
              <a:gd name="csX10" fmla="*/ 7569840 w 12192000"/>
              <a:gd name="csY10" fmla="*/ 5137606 h 6858000"/>
              <a:gd name="csX11" fmla="*/ 8712864 w 12192000"/>
              <a:gd name="csY11" fmla="*/ 6280629 h 6858000"/>
              <a:gd name="csX12" fmla="*/ 8712864 w 12192000"/>
              <a:gd name="csY12" fmla="*/ 6858000 h 6858000"/>
              <a:gd name="csX13" fmla="*/ 0 w 12192000"/>
              <a:gd name="csY13" fmla="*/ 6858000 h 6858000"/>
              <a:gd name="csX14" fmla="*/ 0 w 12192000"/>
              <a:gd name="csY14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"/>
                </a:lnTo>
                <a:lnTo>
                  <a:pt x="11277602" y="1"/>
                </a:lnTo>
                <a:lnTo>
                  <a:pt x="11277602" y="2"/>
                </a:lnTo>
                <a:lnTo>
                  <a:pt x="10982328" y="2"/>
                </a:lnTo>
                <a:lnTo>
                  <a:pt x="10581646" y="2"/>
                </a:lnTo>
                <a:lnTo>
                  <a:pt x="10240490" y="2"/>
                </a:lnTo>
                <a:lnTo>
                  <a:pt x="8712864" y="2"/>
                </a:lnTo>
                <a:lnTo>
                  <a:pt x="8712864" y="3994583"/>
                </a:lnTo>
                <a:cubicBezTo>
                  <a:pt x="8712864" y="4625857"/>
                  <a:pt x="8201114" y="5137606"/>
                  <a:pt x="7569840" y="5137606"/>
                </a:cubicBezTo>
                <a:cubicBezTo>
                  <a:pt x="8201114" y="5137606"/>
                  <a:pt x="8712864" y="5649355"/>
                  <a:pt x="8712864" y="6280629"/>
                </a:cubicBezTo>
                <a:lnTo>
                  <a:pt x="8712864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1F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_tradnl" noProof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30D1227-0E94-1A73-47FC-0321D05112B8}"/>
              </a:ext>
            </a:extLst>
          </p:cNvPr>
          <p:cNvSpPr/>
          <p:nvPr/>
        </p:nvSpPr>
        <p:spPr>
          <a:xfrm>
            <a:off x="8712864" y="1"/>
            <a:ext cx="3479138" cy="6858001"/>
          </a:xfrm>
          <a:custGeom>
            <a:avLst/>
            <a:gdLst>
              <a:gd name="csX0" fmla="*/ 3479136 w 3479138"/>
              <a:gd name="csY0" fmla="*/ 0 h 6858001"/>
              <a:gd name="csX1" fmla="*/ 3479138 w 3479138"/>
              <a:gd name="csY1" fmla="*/ 0 h 6858001"/>
              <a:gd name="csX2" fmla="*/ 3479138 w 3479138"/>
              <a:gd name="csY2" fmla="*/ 6858000 h 6858001"/>
              <a:gd name="csX3" fmla="*/ 2783182 w 3479138"/>
              <a:gd name="csY3" fmla="*/ 6858000 h 6858001"/>
              <a:gd name="csX4" fmla="*/ 2783182 w 3479138"/>
              <a:gd name="csY4" fmla="*/ 6858001 h 6858001"/>
              <a:gd name="csX5" fmla="*/ 2269464 w 3479138"/>
              <a:gd name="csY5" fmla="*/ 6858001 h 6858001"/>
              <a:gd name="csX6" fmla="*/ 1868782 w 3479138"/>
              <a:gd name="csY6" fmla="*/ 6858001 h 6858001"/>
              <a:gd name="csX7" fmla="*/ 1527626 w 3479138"/>
              <a:gd name="csY7" fmla="*/ 6858001 h 6858001"/>
              <a:gd name="csX8" fmla="*/ 643864 w 3479138"/>
              <a:gd name="csY8" fmla="*/ 6858001 h 6858001"/>
              <a:gd name="csX9" fmla="*/ 0 w 3479138"/>
              <a:gd name="csY9" fmla="*/ 6858001 h 6858001"/>
              <a:gd name="csX10" fmla="*/ 0 w 3479138"/>
              <a:gd name="csY10" fmla="*/ 6857999 h 6858001"/>
              <a:gd name="csX11" fmla="*/ 3479136 w 3479138"/>
              <a:gd name="csY11" fmla="*/ 6857999 h 6858001"/>
              <a:gd name="csX12" fmla="*/ 3479136 w 3479138"/>
              <a:gd name="csY12" fmla="*/ 0 h 68580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9138" h="6858001">
                <a:moveTo>
                  <a:pt x="3479136" y="0"/>
                </a:moveTo>
                <a:lnTo>
                  <a:pt x="3479138" y="0"/>
                </a:lnTo>
                <a:lnTo>
                  <a:pt x="3479138" y="6858000"/>
                </a:lnTo>
                <a:lnTo>
                  <a:pt x="2783182" y="6858000"/>
                </a:lnTo>
                <a:lnTo>
                  <a:pt x="2783182" y="6858001"/>
                </a:lnTo>
                <a:lnTo>
                  <a:pt x="2269464" y="6858001"/>
                </a:lnTo>
                <a:lnTo>
                  <a:pt x="1868782" y="6858001"/>
                </a:lnTo>
                <a:lnTo>
                  <a:pt x="1527626" y="6858001"/>
                </a:lnTo>
                <a:lnTo>
                  <a:pt x="643864" y="6858001"/>
                </a:lnTo>
                <a:lnTo>
                  <a:pt x="0" y="6858001"/>
                </a:lnTo>
                <a:lnTo>
                  <a:pt x="0" y="6857999"/>
                </a:lnTo>
                <a:lnTo>
                  <a:pt x="3479136" y="6857999"/>
                </a:lnTo>
                <a:lnTo>
                  <a:pt x="347913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_tradnl" noProof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8B5039-0821-E918-8479-550414CC736A}"/>
              </a:ext>
            </a:extLst>
          </p:cNvPr>
          <p:cNvSpPr txBox="1"/>
          <p:nvPr/>
        </p:nvSpPr>
        <p:spPr>
          <a:xfrm>
            <a:off x="502467" y="6065130"/>
            <a:ext cx="4105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noProof="0">
                <a:solidFill>
                  <a:schemeClr val="bg1"/>
                </a:solidFill>
                <a:latin typeface="+mj-lt"/>
              </a:rPr>
              <a:t>UAA</a:t>
            </a:r>
            <a:r>
              <a:rPr lang="es-ES_tradnl" sz="1400" noProof="0">
                <a:solidFill>
                  <a:schemeClr val="accent2"/>
                </a:solidFill>
                <a:latin typeface="+mj-lt"/>
              </a:rPr>
              <a:t>   |   </a:t>
            </a:r>
            <a:r>
              <a:rPr lang="es-ES_tradnl" sz="1400" noProof="0">
                <a:solidFill>
                  <a:schemeClr val="bg1"/>
                </a:solidFill>
                <a:latin typeface="+mj-lt"/>
              </a:rPr>
              <a:t>DGIP   </a:t>
            </a:r>
            <a:r>
              <a:rPr lang="es-ES_tradnl" sz="1400" noProof="0">
                <a:solidFill>
                  <a:schemeClr val="accent2"/>
                </a:solidFill>
                <a:latin typeface="+mj-lt"/>
              </a:rPr>
              <a:t>|   </a:t>
            </a:r>
            <a:r>
              <a:rPr lang="es-ES_tradnl" sz="1400" noProof="0">
                <a:solidFill>
                  <a:schemeClr val="bg1"/>
                </a:solidFill>
                <a:latin typeface="+mj-lt"/>
              </a:rPr>
              <a:t>Departamento de Apoyo al Posgrado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56819C-E6DF-12ED-7942-E802AEB9CE3A}"/>
              </a:ext>
            </a:extLst>
          </p:cNvPr>
          <p:cNvSpPr txBox="1"/>
          <p:nvPr/>
        </p:nvSpPr>
        <p:spPr>
          <a:xfrm>
            <a:off x="8538425" y="6065131"/>
            <a:ext cx="3098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400" noProof="1">
                <a:solidFill>
                  <a:schemeClr val="bg1"/>
                </a:solidFill>
              </a:rPr>
              <a:t>posgrados.uaa.mx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E67F31E6-0CE7-A480-B99A-BBEC2C3047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10412" y="1204377"/>
            <a:ext cx="4263660" cy="3509543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7E3B4DEF-19EE-6EE2-7BCB-3191F10422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45701" y="5903802"/>
            <a:ext cx="255408" cy="43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364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A884C831-F539-A161-D5D6-674AF9F43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195F46E4-6924-ACAF-5FCB-E443E75BC8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457504"/>
            <a:ext cx="12192000" cy="2400496"/>
          </a:xfrm>
          <a:prstGeom prst="rect">
            <a:avLst/>
          </a:prstGeom>
        </p:spPr>
      </p:pic>
      <p:sp>
        <p:nvSpPr>
          <p:cNvPr id="84" name="Google Shape;84;p13">
            <a:extLst>
              <a:ext uri="{FF2B5EF4-FFF2-40B4-BE49-F238E27FC236}">
                <a16:creationId xmlns:a16="http://schemas.microsoft.com/office/drawing/2014/main" id="{30811D7C-A8D2-0337-BCA2-67F88A62E996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3402013" y="4337050"/>
            <a:ext cx="5387975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F60"/>
              </a:buClr>
              <a:buSzPts val="3200"/>
              <a:buFont typeface="Calibri"/>
              <a:buNone/>
            </a:pPr>
            <a:r>
              <a:rPr lang="es-ES_tradnl" sz="2400" noProof="1">
                <a:solidFill>
                  <a:schemeClr val="accent1">
                    <a:lumMod val="50000"/>
                    <a:lumOff val="50000"/>
                  </a:schemeClr>
                </a:solidFill>
              </a:rPr>
              <a:t>Subtítulo de la presentación</a:t>
            </a:r>
          </a:p>
        </p:txBody>
      </p:sp>
      <p:sp>
        <p:nvSpPr>
          <p:cNvPr id="89" name="Google Shape;89;p13">
            <a:extLst>
              <a:ext uri="{FF2B5EF4-FFF2-40B4-BE49-F238E27FC236}">
                <a16:creationId xmlns:a16="http://schemas.microsoft.com/office/drawing/2014/main" id="{2AA54496-7FA4-F73E-9609-2C1CD7E65B3F}"/>
              </a:ext>
            </a:extLst>
          </p:cNvPr>
          <p:cNvSpPr txBox="1"/>
          <p:nvPr/>
        </p:nvSpPr>
        <p:spPr>
          <a:xfrm>
            <a:off x="1568378" y="2277994"/>
            <a:ext cx="9055244" cy="1895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F60"/>
              </a:buClr>
              <a:buSzPts val="6600"/>
              <a:buFont typeface="Calibri"/>
              <a:buNone/>
            </a:pPr>
            <a:r>
              <a:rPr lang="es-ES_tradnl" sz="6000" noProof="1">
                <a:solidFill>
                  <a:srgbClr val="E5E4EF"/>
                </a:solidFill>
                <a:latin typeface="+mj-lt"/>
                <a:ea typeface="+mj-ea"/>
                <a:cs typeface="+mj-cs"/>
                <a:sym typeface="Calibri"/>
              </a:rPr>
              <a:t>Ejemplo de título</a:t>
            </a:r>
            <a:endParaRPr lang="es-ES_tradnl" sz="6000" noProof="1">
              <a:solidFill>
                <a:srgbClr val="E5E4EF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F60"/>
              </a:buClr>
              <a:buSzPts val="6600"/>
              <a:buFont typeface="Calibri"/>
              <a:buNone/>
            </a:pPr>
            <a:r>
              <a:rPr lang="es-ES_tradnl" sz="6000" noProof="1">
                <a:solidFill>
                  <a:srgbClr val="E5E4EF"/>
                </a:solidFill>
                <a:latin typeface="+mj-lt"/>
                <a:ea typeface="+mj-ea"/>
                <a:cs typeface="+mj-cs"/>
                <a:sym typeface="Calibri"/>
              </a:rPr>
              <a:t>de posgrados </a:t>
            </a:r>
            <a:r>
              <a:rPr lang="es-ES_tradnl" sz="6000" b="1" noProof="1">
                <a:solidFill>
                  <a:schemeClr val="accent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AG2026</a:t>
            </a:r>
            <a:endParaRPr lang="es-ES_tradnl" sz="6000" b="1" noProof="1">
              <a:solidFill>
                <a:schemeClr val="accent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593CA0F5-C8C0-AA83-B17F-0187A67B59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343" y="4786472"/>
            <a:ext cx="1890173" cy="1555856"/>
          </a:xfrm>
          <a:prstGeom prst="rect">
            <a:avLst/>
          </a:prstGeom>
        </p:spPr>
      </p:pic>
      <p:sp>
        <p:nvSpPr>
          <p:cNvPr id="9" name="Google Shape;108;p16">
            <a:extLst>
              <a:ext uri="{FF2B5EF4-FFF2-40B4-BE49-F238E27FC236}">
                <a16:creationId xmlns:a16="http://schemas.microsoft.com/office/drawing/2014/main" id="{BEAAFF8B-E35B-D7F1-5B4C-CF68CF977906}"/>
              </a:ext>
            </a:extLst>
          </p:cNvPr>
          <p:cNvSpPr txBox="1"/>
          <p:nvPr/>
        </p:nvSpPr>
        <p:spPr>
          <a:xfrm>
            <a:off x="10053235" y="296863"/>
            <a:ext cx="1838728" cy="362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DCEA"/>
              </a:buClr>
              <a:buSzPts val="1600"/>
              <a:buFont typeface="Arial"/>
              <a:buNone/>
            </a:pPr>
            <a:r>
              <a:rPr lang="es-ES_tradnl" sz="1600" noProof="1">
                <a:solidFill>
                  <a:srgbClr val="DCDCEA"/>
                </a:solidFill>
                <a:latin typeface="+mj-lt"/>
                <a:ea typeface="Calibri"/>
                <a:cs typeface="Calibri"/>
                <a:sym typeface="Calibri"/>
              </a:rPr>
              <a:t>Fecha 00, 2026.</a:t>
            </a:r>
            <a:endParaRPr lang="es-ES_tradnl" noProof="1">
              <a:latin typeface="+mj-lt"/>
            </a:endParaRPr>
          </a:p>
        </p:txBody>
      </p:sp>
      <p:pic>
        <p:nvPicPr>
          <p:cNvPr id="11" name="Google Shape;109;p16">
            <a:extLst>
              <a:ext uri="{FF2B5EF4-FFF2-40B4-BE49-F238E27FC236}">
                <a16:creationId xmlns:a16="http://schemas.microsoft.com/office/drawing/2014/main" id="{50999DCB-66E1-7849-5146-A87F51A25CA6}"/>
              </a:ext>
            </a:extLst>
          </p:cNvPr>
          <p:cNvPicPr preferRelativeResize="0"/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17119" y="881689"/>
            <a:ext cx="5113748" cy="647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3210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B3135-30AF-7CA0-D657-5DB4C3B7A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ción de imagen 4">
            <a:extLst>
              <a:ext uri="{FF2B5EF4-FFF2-40B4-BE49-F238E27FC236}">
                <a16:creationId xmlns:a16="http://schemas.microsoft.com/office/drawing/2014/main" id="{A455F2BE-05B7-E2D6-7BB4-B19424C7F7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custGeom>
            <a:avLst/>
            <a:gdLst>
              <a:gd name="connsiteX0" fmla="*/ 0 w 12192000"/>
              <a:gd name="connsiteY0" fmla="*/ 0 h 7010400"/>
              <a:gd name="connsiteX1" fmla="*/ 12192000 w 12192000"/>
              <a:gd name="connsiteY1" fmla="*/ 0 h 7010400"/>
              <a:gd name="connsiteX2" fmla="*/ 12192000 w 12192000"/>
              <a:gd name="connsiteY2" fmla="*/ 7010400 h 7010400"/>
              <a:gd name="connsiteX3" fmla="*/ 0 w 12192000"/>
              <a:gd name="connsiteY3" fmla="*/ 7010400 h 701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7010400">
                <a:moveTo>
                  <a:pt x="0" y="0"/>
                </a:moveTo>
                <a:lnTo>
                  <a:pt x="12192000" y="0"/>
                </a:lnTo>
                <a:lnTo>
                  <a:pt x="12192000" y="7010400"/>
                </a:lnTo>
                <a:lnTo>
                  <a:pt x="0" y="7010400"/>
                </a:lnTo>
                <a:close/>
              </a:path>
            </a:pathLst>
          </a:custGeom>
        </p:spPr>
      </p:pic>
      <p:sp>
        <p:nvSpPr>
          <p:cNvPr id="8" name="Persegi Panjang 7">
            <a:extLst>
              <a:ext uri="{FF2B5EF4-FFF2-40B4-BE49-F238E27FC236}">
                <a16:creationId xmlns:a16="http://schemas.microsoft.com/office/drawing/2014/main" id="{5C81926E-1604-8AD9-0ED0-D5D492B3A41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4000">
                <a:srgbClr val="FFFFFF"/>
              </a:gs>
              <a:gs pos="0">
                <a:schemeClr val="accent1">
                  <a:lumMod val="0"/>
                  <a:lumOff val="100000"/>
                  <a:alpha val="55185"/>
                </a:schemeClr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/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B699F4F6-7ACE-78F6-6EF2-94B069F8DF8E}"/>
              </a:ext>
            </a:extLst>
          </p:cNvPr>
          <p:cNvSpPr txBox="1"/>
          <p:nvPr/>
        </p:nvSpPr>
        <p:spPr>
          <a:xfrm>
            <a:off x="5996517" y="2429942"/>
            <a:ext cx="22354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600" b="0" i="0" noProof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Texto breve para contextualizar este bloque del posgrado.</a:t>
            </a:r>
            <a:endParaRPr lang="es-ES_tradnl" sz="1600" noProof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17F361FB-3831-8AC7-129F-76B3522FEF4F}"/>
              </a:ext>
            </a:extLst>
          </p:cNvPr>
          <p:cNvSpPr txBox="1"/>
          <p:nvPr/>
        </p:nvSpPr>
        <p:spPr>
          <a:xfrm>
            <a:off x="5996517" y="1723583"/>
            <a:ext cx="19039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b="1" noProof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Coordinar Procesos</a:t>
            </a:r>
          </a:p>
        </p:txBody>
      </p:sp>
      <p:sp>
        <p:nvSpPr>
          <p:cNvPr id="17" name="Kotak Teks 16">
            <a:extLst>
              <a:ext uri="{FF2B5EF4-FFF2-40B4-BE49-F238E27FC236}">
                <a16:creationId xmlns:a16="http://schemas.microsoft.com/office/drawing/2014/main" id="{98EE2F56-C7EA-B68A-9AB9-4C757FF1ED57}"/>
              </a:ext>
            </a:extLst>
          </p:cNvPr>
          <p:cNvSpPr txBox="1"/>
          <p:nvPr/>
        </p:nvSpPr>
        <p:spPr>
          <a:xfrm>
            <a:off x="8971595" y="2429942"/>
            <a:ext cx="22354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600" b="0" i="0" noProof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Texto breve para contextualizar este bloque del posgrado.</a:t>
            </a:r>
            <a:endParaRPr lang="es-ES_tradnl" sz="1600" noProof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F4582825-F927-7DB3-4286-04726546950F}"/>
              </a:ext>
            </a:extLst>
          </p:cNvPr>
          <p:cNvSpPr txBox="1"/>
          <p:nvPr/>
        </p:nvSpPr>
        <p:spPr>
          <a:xfrm>
            <a:off x="8971595" y="1714021"/>
            <a:ext cx="19039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b="1" noProof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Acompañar Calidad</a:t>
            </a:r>
          </a:p>
        </p:txBody>
      </p:sp>
      <p:sp>
        <p:nvSpPr>
          <p:cNvPr id="23" name="Kotak Teks 22">
            <a:extLst>
              <a:ext uri="{FF2B5EF4-FFF2-40B4-BE49-F238E27FC236}">
                <a16:creationId xmlns:a16="http://schemas.microsoft.com/office/drawing/2014/main" id="{7A920530-FEE1-0DB2-33A4-17F52C21B2A9}"/>
              </a:ext>
            </a:extLst>
          </p:cNvPr>
          <p:cNvSpPr txBox="1"/>
          <p:nvPr/>
        </p:nvSpPr>
        <p:spPr>
          <a:xfrm>
            <a:off x="5996517" y="5007217"/>
            <a:ext cx="22354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600" b="0" i="0" noProof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Texto breve para contextualizar este bloque del posgrado.</a:t>
            </a:r>
            <a:endParaRPr lang="es-ES_tradnl" sz="1600" noProof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Kotak Teks 23">
            <a:extLst>
              <a:ext uri="{FF2B5EF4-FFF2-40B4-BE49-F238E27FC236}">
                <a16:creationId xmlns:a16="http://schemas.microsoft.com/office/drawing/2014/main" id="{1A172794-9A61-AF68-E7F0-7F5FD806EAB4}"/>
              </a:ext>
            </a:extLst>
          </p:cNvPr>
          <p:cNvSpPr txBox="1"/>
          <p:nvPr/>
        </p:nvSpPr>
        <p:spPr>
          <a:xfrm>
            <a:off x="5996516" y="4300858"/>
            <a:ext cx="24181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b="1" noProof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Seguimiento Institucional</a:t>
            </a:r>
          </a:p>
        </p:txBody>
      </p:sp>
      <p:sp>
        <p:nvSpPr>
          <p:cNvPr id="26" name="Kotak Teks 25">
            <a:extLst>
              <a:ext uri="{FF2B5EF4-FFF2-40B4-BE49-F238E27FC236}">
                <a16:creationId xmlns:a16="http://schemas.microsoft.com/office/drawing/2014/main" id="{E7E0E3E1-D80A-CA06-F149-49E621CF75BA}"/>
              </a:ext>
            </a:extLst>
          </p:cNvPr>
          <p:cNvSpPr txBox="1"/>
          <p:nvPr/>
        </p:nvSpPr>
        <p:spPr>
          <a:xfrm>
            <a:off x="8971595" y="5007217"/>
            <a:ext cx="22354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600" b="0" i="0" noProof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Texto breve para contextualizar este bloque del posgrado.</a:t>
            </a:r>
            <a:endParaRPr lang="es-ES_tradnl" sz="1600" noProof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Kotak Teks 26">
            <a:extLst>
              <a:ext uri="{FF2B5EF4-FFF2-40B4-BE49-F238E27FC236}">
                <a16:creationId xmlns:a16="http://schemas.microsoft.com/office/drawing/2014/main" id="{18A3E5DB-E571-71D4-01EB-EB80D3CBE59C}"/>
              </a:ext>
            </a:extLst>
          </p:cNvPr>
          <p:cNvSpPr txBox="1"/>
          <p:nvPr/>
        </p:nvSpPr>
        <p:spPr>
          <a:xfrm>
            <a:off x="8971595" y="4300858"/>
            <a:ext cx="22354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b="1" noProof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Resolver Necesidades</a:t>
            </a:r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D0191C64-98F8-AB61-11CB-32BE4E575F91}"/>
              </a:ext>
            </a:extLst>
          </p:cNvPr>
          <p:cNvSpPr txBox="1"/>
          <p:nvPr/>
        </p:nvSpPr>
        <p:spPr>
          <a:xfrm>
            <a:off x="837062" y="1690063"/>
            <a:ext cx="445174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4400" noProof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 </a:t>
            </a:r>
            <a:r>
              <a:rPr lang="es-ES_tradnl" sz="4400" noProof="0">
                <a:solidFill>
                  <a:schemeClr val="accent1">
                    <a:lumMod val="50000"/>
                    <a:lumOff val="50000"/>
                  </a:schemeClr>
                </a:solidFill>
                <a:latin typeface="+mj-lt"/>
              </a:rPr>
              <a:t>misión</a:t>
            </a:r>
            <a:r>
              <a:rPr lang="es-ES_tradnl" sz="4400" noProof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del Departamento de Apoyo al Posgrado y el </a:t>
            </a:r>
            <a:r>
              <a:rPr lang="es-ES_tradnl" sz="4400" noProof="0">
                <a:solidFill>
                  <a:schemeClr val="accent1">
                    <a:lumMod val="50000"/>
                    <a:lumOff val="50000"/>
                  </a:schemeClr>
                </a:solidFill>
                <a:latin typeface="+mj-lt"/>
              </a:rPr>
              <a:t>enfoque</a:t>
            </a:r>
            <a:r>
              <a:rPr lang="es-ES_tradnl" sz="4400" noProof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general.</a:t>
            </a:r>
          </a:p>
        </p:txBody>
      </p:sp>
      <p:pic>
        <p:nvPicPr>
          <p:cNvPr id="29" name="Grafik 28">
            <a:extLst>
              <a:ext uri="{FF2B5EF4-FFF2-40B4-BE49-F238E27FC236}">
                <a16:creationId xmlns:a16="http://schemas.microsoft.com/office/drawing/2014/main" id="{1D84D4AE-10A9-1905-2019-46381BA2F3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5759" y="3637340"/>
            <a:ext cx="509630" cy="509630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4B6119F4-CB45-7F3B-8D8A-E6340A6AE5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79682" y="1105567"/>
            <a:ext cx="509630" cy="509630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A26F8EB3-A03B-C88E-C537-0EE4E22B40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5759" y="1116956"/>
            <a:ext cx="509630" cy="509630"/>
          </a:xfrm>
          <a:prstGeom prst="rect">
            <a:avLst/>
          </a:prstGeom>
        </p:spPr>
      </p:pic>
      <p:grpSp>
        <p:nvGrpSpPr>
          <p:cNvPr id="34" name="Grup 33">
            <a:extLst>
              <a:ext uri="{FF2B5EF4-FFF2-40B4-BE49-F238E27FC236}">
                <a16:creationId xmlns:a16="http://schemas.microsoft.com/office/drawing/2014/main" id="{534DEAD3-4F8E-9361-7800-1B3A831541B2}"/>
              </a:ext>
            </a:extLst>
          </p:cNvPr>
          <p:cNvGrpSpPr/>
          <p:nvPr/>
        </p:nvGrpSpPr>
        <p:grpSpPr>
          <a:xfrm>
            <a:off x="9059935" y="3617594"/>
            <a:ext cx="529377" cy="529376"/>
            <a:chOff x="7546524" y="4190753"/>
            <a:chExt cx="556529" cy="556528"/>
          </a:xfrm>
          <a:solidFill>
            <a:schemeClr val="accent1">
              <a:lumMod val="50000"/>
              <a:lumOff val="50000"/>
            </a:schemeClr>
          </a:solidFill>
        </p:grpSpPr>
        <p:sp>
          <p:nvSpPr>
            <p:cNvPr id="35" name="Bentuk Bebas: Bentuk 34">
              <a:extLst>
                <a:ext uri="{FF2B5EF4-FFF2-40B4-BE49-F238E27FC236}">
                  <a16:creationId xmlns:a16="http://schemas.microsoft.com/office/drawing/2014/main" id="{ECD5CE7F-74B6-5298-B493-8C8DBFB650F8}"/>
                </a:ext>
              </a:extLst>
            </p:cNvPr>
            <p:cNvSpPr/>
            <p:nvPr/>
          </p:nvSpPr>
          <p:spPr>
            <a:xfrm>
              <a:off x="7546524" y="4190753"/>
              <a:ext cx="556529" cy="278264"/>
            </a:xfrm>
            <a:custGeom>
              <a:avLst/>
              <a:gdLst>
                <a:gd name="connsiteX0" fmla="*/ 440585 w 556529"/>
                <a:gd name="connsiteY0" fmla="*/ 92755 h 278264"/>
                <a:gd name="connsiteX1" fmla="*/ 415078 w 556529"/>
                <a:gd name="connsiteY1" fmla="*/ 92755 h 278264"/>
                <a:gd name="connsiteX2" fmla="*/ 301453 w 556529"/>
                <a:gd name="connsiteY2" fmla="*/ 0 h 278264"/>
                <a:gd name="connsiteX3" fmla="*/ 255076 w 556529"/>
                <a:gd name="connsiteY3" fmla="*/ 0 h 278264"/>
                <a:gd name="connsiteX4" fmla="*/ 141451 w 556529"/>
                <a:gd name="connsiteY4" fmla="*/ 92755 h 278264"/>
                <a:gd name="connsiteX5" fmla="*/ 115944 w 556529"/>
                <a:gd name="connsiteY5" fmla="*/ 92755 h 278264"/>
                <a:gd name="connsiteX6" fmla="*/ 0 w 556529"/>
                <a:gd name="connsiteY6" fmla="*/ 208698 h 278264"/>
                <a:gd name="connsiteX7" fmla="*/ 0 w 556529"/>
                <a:gd name="connsiteY7" fmla="*/ 278265 h 278264"/>
                <a:gd name="connsiteX8" fmla="*/ 556529 w 556529"/>
                <a:gd name="connsiteY8" fmla="*/ 278265 h 278264"/>
                <a:gd name="connsiteX9" fmla="*/ 556529 w 556529"/>
                <a:gd name="connsiteY9" fmla="*/ 208698 h 278264"/>
                <a:gd name="connsiteX10" fmla="*/ 440585 w 556529"/>
                <a:gd name="connsiteY10" fmla="*/ 92755 h 278264"/>
                <a:gd name="connsiteX11" fmla="*/ 189776 w 556529"/>
                <a:gd name="connsiteY11" fmla="*/ 92755 h 278264"/>
                <a:gd name="connsiteX12" fmla="*/ 255076 w 556529"/>
                <a:gd name="connsiteY12" fmla="*/ 46377 h 278264"/>
                <a:gd name="connsiteX13" fmla="*/ 301453 w 556529"/>
                <a:gd name="connsiteY13" fmla="*/ 46377 h 278264"/>
                <a:gd name="connsiteX14" fmla="*/ 366753 w 556529"/>
                <a:gd name="connsiteY14" fmla="*/ 92755 h 27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6529" h="278264">
                  <a:moveTo>
                    <a:pt x="440585" y="92755"/>
                  </a:moveTo>
                  <a:lnTo>
                    <a:pt x="415078" y="92755"/>
                  </a:lnTo>
                  <a:cubicBezTo>
                    <a:pt x="403984" y="38808"/>
                    <a:pt x="356529" y="70"/>
                    <a:pt x="301453" y="0"/>
                  </a:cubicBezTo>
                  <a:lnTo>
                    <a:pt x="255076" y="0"/>
                  </a:lnTo>
                  <a:cubicBezTo>
                    <a:pt x="200000" y="70"/>
                    <a:pt x="152545" y="38808"/>
                    <a:pt x="141451" y="92755"/>
                  </a:cubicBezTo>
                  <a:lnTo>
                    <a:pt x="115944" y="92755"/>
                  </a:lnTo>
                  <a:cubicBezTo>
                    <a:pt x="51942" y="92832"/>
                    <a:pt x="77" y="144696"/>
                    <a:pt x="0" y="208698"/>
                  </a:cubicBezTo>
                  <a:lnTo>
                    <a:pt x="0" y="278265"/>
                  </a:lnTo>
                  <a:lnTo>
                    <a:pt x="556529" y="278265"/>
                  </a:lnTo>
                  <a:lnTo>
                    <a:pt x="556529" y="208698"/>
                  </a:lnTo>
                  <a:cubicBezTo>
                    <a:pt x="556453" y="144696"/>
                    <a:pt x="504589" y="92832"/>
                    <a:pt x="440585" y="92755"/>
                  </a:cubicBezTo>
                  <a:close/>
                  <a:moveTo>
                    <a:pt x="189776" y="92755"/>
                  </a:moveTo>
                  <a:cubicBezTo>
                    <a:pt x="199568" y="65059"/>
                    <a:pt x="225701" y="46499"/>
                    <a:pt x="255076" y="46377"/>
                  </a:cubicBezTo>
                  <a:lnTo>
                    <a:pt x="301453" y="46377"/>
                  </a:lnTo>
                  <a:cubicBezTo>
                    <a:pt x="330829" y="46499"/>
                    <a:pt x="356960" y="65059"/>
                    <a:pt x="366753" y="92755"/>
                  </a:cubicBezTo>
                  <a:close/>
                </a:path>
              </a:pathLst>
            </a:custGeom>
            <a:grpFill/>
            <a:ln w="230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_tradnl" sz="2000" noProof="0"/>
            </a:p>
          </p:txBody>
        </p:sp>
        <p:sp>
          <p:nvSpPr>
            <p:cNvPr id="36" name="Bentuk Bebas: Bentuk 35">
              <a:extLst>
                <a:ext uri="{FF2B5EF4-FFF2-40B4-BE49-F238E27FC236}">
                  <a16:creationId xmlns:a16="http://schemas.microsoft.com/office/drawing/2014/main" id="{35E0179B-5812-2C6E-1339-36ABDC85E7C5}"/>
                </a:ext>
              </a:extLst>
            </p:cNvPr>
            <p:cNvSpPr/>
            <p:nvPr/>
          </p:nvSpPr>
          <p:spPr>
            <a:xfrm>
              <a:off x="7546524" y="4515394"/>
              <a:ext cx="556529" cy="231887"/>
            </a:xfrm>
            <a:custGeom>
              <a:avLst/>
              <a:gdLst>
                <a:gd name="connsiteX0" fmla="*/ 301453 w 556529"/>
                <a:gd name="connsiteY0" fmla="*/ 23189 h 231887"/>
                <a:gd name="connsiteX1" fmla="*/ 278265 w 556529"/>
                <a:gd name="connsiteY1" fmla="*/ 46377 h 231887"/>
                <a:gd name="connsiteX2" fmla="*/ 255076 w 556529"/>
                <a:gd name="connsiteY2" fmla="*/ 23189 h 231887"/>
                <a:gd name="connsiteX3" fmla="*/ 255076 w 556529"/>
                <a:gd name="connsiteY3" fmla="*/ 0 h 231887"/>
                <a:gd name="connsiteX4" fmla="*/ 0 w 556529"/>
                <a:gd name="connsiteY4" fmla="*/ 0 h 231887"/>
                <a:gd name="connsiteX5" fmla="*/ 0 w 556529"/>
                <a:gd name="connsiteY5" fmla="*/ 115944 h 231887"/>
                <a:gd name="connsiteX6" fmla="*/ 115944 w 556529"/>
                <a:gd name="connsiteY6" fmla="*/ 231887 h 231887"/>
                <a:gd name="connsiteX7" fmla="*/ 440585 w 556529"/>
                <a:gd name="connsiteY7" fmla="*/ 231887 h 231887"/>
                <a:gd name="connsiteX8" fmla="*/ 556529 w 556529"/>
                <a:gd name="connsiteY8" fmla="*/ 115944 h 231887"/>
                <a:gd name="connsiteX9" fmla="*/ 556529 w 556529"/>
                <a:gd name="connsiteY9" fmla="*/ 0 h 231887"/>
                <a:gd name="connsiteX10" fmla="*/ 301453 w 556529"/>
                <a:gd name="connsiteY10" fmla="*/ 0 h 231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6529" h="231887">
                  <a:moveTo>
                    <a:pt x="301453" y="23189"/>
                  </a:moveTo>
                  <a:cubicBezTo>
                    <a:pt x="301453" y="35996"/>
                    <a:pt x="291072" y="46377"/>
                    <a:pt x="278265" y="46377"/>
                  </a:cubicBezTo>
                  <a:cubicBezTo>
                    <a:pt x="265457" y="46377"/>
                    <a:pt x="255076" y="35996"/>
                    <a:pt x="255076" y="23189"/>
                  </a:cubicBezTo>
                  <a:lnTo>
                    <a:pt x="255076" y="0"/>
                  </a:lnTo>
                  <a:lnTo>
                    <a:pt x="0" y="0"/>
                  </a:lnTo>
                  <a:lnTo>
                    <a:pt x="0" y="115944"/>
                  </a:lnTo>
                  <a:cubicBezTo>
                    <a:pt x="77" y="179947"/>
                    <a:pt x="51942" y="231811"/>
                    <a:pt x="115944" y="231887"/>
                  </a:cubicBezTo>
                  <a:lnTo>
                    <a:pt x="440585" y="231887"/>
                  </a:lnTo>
                  <a:cubicBezTo>
                    <a:pt x="504589" y="231811"/>
                    <a:pt x="556453" y="179947"/>
                    <a:pt x="556529" y="115944"/>
                  </a:cubicBezTo>
                  <a:lnTo>
                    <a:pt x="556529" y="0"/>
                  </a:lnTo>
                  <a:lnTo>
                    <a:pt x="301453" y="0"/>
                  </a:lnTo>
                  <a:close/>
                </a:path>
              </a:pathLst>
            </a:custGeom>
            <a:grpFill/>
            <a:ln w="230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_tradnl" sz="2000" noProof="0"/>
            </a:p>
          </p:txBody>
        </p:sp>
      </p:grpSp>
    </p:spTree>
    <p:extLst>
      <p:ext uri="{BB962C8B-B14F-4D97-AF65-F5344CB8AC3E}">
        <p14:creationId xmlns:p14="http://schemas.microsoft.com/office/powerpoint/2010/main" val="1111208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C893473-1D4D-5216-9CEB-32E29D77D5C0}"/>
              </a:ext>
            </a:extLst>
          </p:cNvPr>
          <p:cNvSpPr txBox="1"/>
          <p:nvPr/>
        </p:nvSpPr>
        <p:spPr>
          <a:xfrm>
            <a:off x="839788" y="1412875"/>
            <a:ext cx="6736669" cy="2189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noProof="0">
                <a:solidFill>
                  <a:schemeClr val="bg1"/>
                </a:solidFill>
                <a:latin typeface="+mj-lt"/>
              </a:rPr>
              <a:t>Sostenibilidad e Impacto </a:t>
            </a:r>
          </a:p>
          <a:p>
            <a:r>
              <a:rPr lang="es-MX" sz="4400" noProof="0">
                <a:solidFill>
                  <a:schemeClr val="bg1"/>
                </a:solidFill>
                <a:latin typeface="+mj-lt"/>
              </a:rPr>
              <a:t>en el Campus Son Fundamentales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5D6B77-687F-8D4C-DF17-688E9255BEED}"/>
              </a:ext>
            </a:extLst>
          </p:cNvPr>
          <p:cNvSpPr txBox="1"/>
          <p:nvPr/>
        </p:nvSpPr>
        <p:spPr>
          <a:xfrm>
            <a:off x="839787" y="3667968"/>
            <a:ext cx="4505099" cy="1506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s-MX" noProof="0">
                <a:solidFill>
                  <a:schemeClr val="bg1"/>
                </a:solidFill>
              </a:rPr>
              <a:t>Una universidad es la base fundamental para el crecimiento académico, el desarrollo personal la preparación profesional.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F4DDC1-82EE-0EF9-11DC-CC0C677056AE}"/>
              </a:ext>
            </a:extLst>
          </p:cNvPr>
          <p:cNvSpPr txBox="1"/>
          <p:nvPr/>
        </p:nvSpPr>
        <p:spPr>
          <a:xfrm>
            <a:off x="9197916" y="4167744"/>
            <a:ext cx="26940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noProof="0">
                <a:solidFill>
                  <a:schemeClr val="bg1"/>
                </a:solidFill>
                <a:latin typeface="+mj-lt"/>
              </a:rPr>
              <a:t>20%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8AE1C9-F781-F4A4-FD6E-439C1A9FC92C}"/>
              </a:ext>
            </a:extLst>
          </p:cNvPr>
          <p:cNvSpPr txBox="1"/>
          <p:nvPr/>
        </p:nvSpPr>
        <p:spPr>
          <a:xfrm>
            <a:off x="9226495" y="5091074"/>
            <a:ext cx="2665468" cy="632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s-MX" sz="1400" noProof="0">
                <a:solidFill>
                  <a:schemeClr val="bg1"/>
                </a:solidFill>
              </a:rPr>
              <a:t>La universidad inspira </a:t>
            </a:r>
          </a:p>
          <a:p>
            <a:pPr>
              <a:lnSpc>
                <a:spcPct val="130000"/>
              </a:lnSpc>
            </a:pPr>
            <a:r>
              <a:rPr lang="es-MX" sz="1400" noProof="0">
                <a:solidFill>
                  <a:schemeClr val="bg1"/>
                </a:solidFill>
              </a:rPr>
              <a:t>crecimiento y éxito.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F7A3FC77-697E-F255-70F1-A4941E91095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2400" y="3566204"/>
            <a:ext cx="2625759" cy="2625759"/>
          </a:xfrm>
          <a:solidFill>
            <a:schemeClr val="accent1">
              <a:lumMod val="75000"/>
              <a:lumOff val="25000"/>
            </a:schemeClr>
          </a:solidFill>
        </p:spPr>
        <p:txBody>
          <a:bodyPr/>
          <a:lstStyle/>
          <a:p>
            <a:pPr marL="0" indent="0">
              <a:buNone/>
            </a:pPr>
            <a:endParaRPr lang="es-MX" sz="2000" noProof="0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EE59DC42-D66B-FDAC-3807-6E0CC0B20A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26453" y="930628"/>
            <a:ext cx="2625759" cy="2625759"/>
          </a:xfrm>
          <a:solidFill>
            <a:schemeClr val="accent1">
              <a:lumMod val="75000"/>
              <a:lumOff val="25000"/>
            </a:schemeClr>
          </a:solidFill>
        </p:spPr>
        <p:txBody>
          <a:bodyPr/>
          <a:lstStyle/>
          <a:p>
            <a:pPr marL="0" indent="0">
              <a:buNone/>
            </a:pPr>
            <a:endParaRPr lang="es-MX" sz="2000" noProof="0"/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52719C94-1D08-FC49-60F3-0DD06333CCC5}"/>
              </a:ext>
            </a:extLst>
          </p:cNvPr>
          <p:cNvGrpSpPr/>
          <p:nvPr/>
        </p:nvGrpSpPr>
        <p:grpSpPr>
          <a:xfrm>
            <a:off x="839788" y="5494395"/>
            <a:ext cx="2001838" cy="540232"/>
            <a:chOff x="839788" y="5494395"/>
            <a:chExt cx="2001838" cy="540232"/>
          </a:xfrm>
        </p:grpSpPr>
        <p:sp>
          <p:nvSpPr>
            <p:cNvPr id="3" name="Rectangle: Rounded Corners 17">
              <a:extLst>
                <a:ext uri="{FF2B5EF4-FFF2-40B4-BE49-F238E27FC236}">
                  <a16:creationId xmlns:a16="http://schemas.microsoft.com/office/drawing/2014/main" id="{49C3986F-6917-7F8C-BD7D-DCE75612AC6D}"/>
                </a:ext>
              </a:extLst>
            </p:cNvPr>
            <p:cNvSpPr/>
            <p:nvPr/>
          </p:nvSpPr>
          <p:spPr>
            <a:xfrm>
              <a:off x="839788" y="5494395"/>
              <a:ext cx="2001838" cy="54023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noProof="0"/>
            </a:p>
          </p:txBody>
        </p:sp>
        <p:sp>
          <p:nvSpPr>
            <p:cNvPr id="4" name="Graphic 18">
              <a:extLst>
                <a:ext uri="{FF2B5EF4-FFF2-40B4-BE49-F238E27FC236}">
                  <a16:creationId xmlns:a16="http://schemas.microsoft.com/office/drawing/2014/main" id="{411A5D3F-37C7-CE8C-6314-88E0E9A73AFB}"/>
                </a:ext>
              </a:extLst>
            </p:cNvPr>
            <p:cNvSpPr/>
            <p:nvPr/>
          </p:nvSpPr>
          <p:spPr>
            <a:xfrm>
              <a:off x="1078140" y="5679836"/>
              <a:ext cx="184752" cy="169352"/>
            </a:xfrm>
            <a:custGeom>
              <a:avLst/>
              <a:gdLst>
                <a:gd name="csX0" fmla="*/ 184752 w 184752"/>
                <a:gd name="csY0" fmla="*/ 53882 h 169352"/>
                <a:gd name="csX1" fmla="*/ 184752 w 184752"/>
                <a:gd name="csY1" fmla="*/ 146258 h 169352"/>
                <a:gd name="csX2" fmla="*/ 169356 w 184752"/>
                <a:gd name="csY2" fmla="*/ 146258 h 169352"/>
                <a:gd name="csX3" fmla="*/ 169356 w 184752"/>
                <a:gd name="csY3" fmla="*/ 63813 h 169352"/>
                <a:gd name="csX4" fmla="*/ 108696 w 184752"/>
                <a:gd name="csY4" fmla="*/ 102934 h 169352"/>
                <a:gd name="csX5" fmla="*/ 76056 w 184752"/>
                <a:gd name="csY5" fmla="*/ 102934 h 169352"/>
                <a:gd name="csX6" fmla="*/ 0 w 184752"/>
                <a:gd name="csY6" fmla="*/ 53882 h 169352"/>
                <a:gd name="csX7" fmla="*/ 76056 w 184752"/>
                <a:gd name="csY7" fmla="*/ 4823 h 169352"/>
                <a:gd name="csX8" fmla="*/ 108696 w 184752"/>
                <a:gd name="csY8" fmla="*/ 4823 h 169352"/>
                <a:gd name="csX9" fmla="*/ 92376 w 184752"/>
                <a:gd name="csY9" fmla="*/ 123164 h 169352"/>
                <a:gd name="csX10" fmla="*/ 67742 w 184752"/>
                <a:gd name="csY10" fmla="*/ 115874 h 169352"/>
                <a:gd name="csX11" fmla="*/ 30792 w 184752"/>
                <a:gd name="csY11" fmla="*/ 92064 h 169352"/>
                <a:gd name="csX12" fmla="*/ 30792 w 184752"/>
                <a:gd name="csY12" fmla="*/ 149445 h 169352"/>
                <a:gd name="csX13" fmla="*/ 33048 w 184752"/>
                <a:gd name="csY13" fmla="*/ 151701 h 169352"/>
                <a:gd name="csX14" fmla="*/ 92376 w 184752"/>
                <a:gd name="csY14" fmla="*/ 169352 h 169352"/>
                <a:gd name="csX15" fmla="*/ 151704 w 184752"/>
                <a:gd name="csY15" fmla="*/ 151701 h 169352"/>
                <a:gd name="csX16" fmla="*/ 153960 w 184752"/>
                <a:gd name="csY16" fmla="*/ 149445 h 169352"/>
                <a:gd name="csX17" fmla="*/ 153960 w 184752"/>
                <a:gd name="csY17" fmla="*/ 92064 h 169352"/>
                <a:gd name="csX18" fmla="*/ 117010 w 184752"/>
                <a:gd name="csY18" fmla="*/ 115874 h 169352"/>
                <a:gd name="csX19" fmla="*/ 92376 w 184752"/>
                <a:gd name="csY19" fmla="*/ 123164 h 1693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84752" h="169352">
                  <a:moveTo>
                    <a:pt x="184752" y="53882"/>
                  </a:moveTo>
                  <a:lnTo>
                    <a:pt x="184752" y="146258"/>
                  </a:lnTo>
                  <a:lnTo>
                    <a:pt x="169356" y="146258"/>
                  </a:lnTo>
                  <a:lnTo>
                    <a:pt x="169356" y="63813"/>
                  </a:lnTo>
                  <a:lnTo>
                    <a:pt x="108696" y="102934"/>
                  </a:lnTo>
                  <a:cubicBezTo>
                    <a:pt x="98771" y="109380"/>
                    <a:pt x="85981" y="109380"/>
                    <a:pt x="76056" y="102934"/>
                  </a:cubicBezTo>
                  <a:lnTo>
                    <a:pt x="0" y="53882"/>
                  </a:lnTo>
                  <a:lnTo>
                    <a:pt x="76056" y="4823"/>
                  </a:lnTo>
                  <a:cubicBezTo>
                    <a:pt x="85986" y="-1608"/>
                    <a:pt x="98766" y="-1608"/>
                    <a:pt x="108696" y="4823"/>
                  </a:cubicBezTo>
                  <a:close/>
                  <a:moveTo>
                    <a:pt x="92376" y="123164"/>
                  </a:moveTo>
                  <a:cubicBezTo>
                    <a:pt x="83634" y="123158"/>
                    <a:pt x="75080" y="120627"/>
                    <a:pt x="67742" y="115874"/>
                  </a:cubicBezTo>
                  <a:lnTo>
                    <a:pt x="30792" y="92064"/>
                  </a:lnTo>
                  <a:lnTo>
                    <a:pt x="30792" y="149445"/>
                  </a:lnTo>
                  <a:lnTo>
                    <a:pt x="33048" y="151701"/>
                  </a:lnTo>
                  <a:cubicBezTo>
                    <a:pt x="33771" y="152417"/>
                    <a:pt x="51169" y="169352"/>
                    <a:pt x="92376" y="169352"/>
                  </a:cubicBezTo>
                  <a:cubicBezTo>
                    <a:pt x="133583" y="169352"/>
                    <a:pt x="150981" y="152417"/>
                    <a:pt x="151704" y="151701"/>
                  </a:cubicBezTo>
                  <a:lnTo>
                    <a:pt x="153960" y="149445"/>
                  </a:lnTo>
                  <a:lnTo>
                    <a:pt x="153960" y="92064"/>
                  </a:lnTo>
                  <a:lnTo>
                    <a:pt x="117010" y="115874"/>
                  </a:lnTo>
                  <a:cubicBezTo>
                    <a:pt x="109672" y="120627"/>
                    <a:pt x="101118" y="123158"/>
                    <a:pt x="92376" y="123164"/>
                  </a:cubicBezTo>
                  <a:close/>
                </a:path>
              </a:pathLst>
            </a:custGeom>
            <a:solidFill>
              <a:schemeClr val="accent1"/>
            </a:solidFill>
            <a:ln w="7541" cap="flat">
              <a:noFill/>
              <a:prstDash val="solid"/>
              <a:miter/>
            </a:ln>
          </p:spPr>
          <p:txBody>
            <a:bodyPr/>
            <a:lstStyle/>
            <a:p>
              <a:endParaRPr lang="es-MX" noProof="0"/>
            </a:p>
          </p:txBody>
        </p:sp>
        <p:sp>
          <p:nvSpPr>
            <p:cNvPr id="5" name="TextBox 19">
              <a:extLst>
                <a:ext uri="{FF2B5EF4-FFF2-40B4-BE49-F238E27FC236}">
                  <a16:creationId xmlns:a16="http://schemas.microsoft.com/office/drawing/2014/main" id="{4E7FC2DA-F304-A7B8-3294-4116464A7599}"/>
                </a:ext>
              </a:extLst>
            </p:cNvPr>
            <p:cNvSpPr txBox="1"/>
            <p:nvPr/>
          </p:nvSpPr>
          <p:spPr>
            <a:xfrm>
              <a:off x="1344205" y="5626013"/>
              <a:ext cx="13336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200" noProof="0">
                  <a:solidFill>
                    <a:schemeClr val="accent1"/>
                  </a:solidFill>
                  <a:latin typeface="+mj-lt"/>
                </a:rPr>
                <a:t>Siguiente Sección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0288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8CDC8-4F13-B9B7-B22D-21161F82C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51BF797-61F8-345E-3414-8B8F6E53C0A6}"/>
              </a:ext>
            </a:extLst>
          </p:cNvPr>
          <p:cNvSpPr txBox="1"/>
          <p:nvPr/>
        </p:nvSpPr>
        <p:spPr>
          <a:xfrm>
            <a:off x="6096001" y="1117566"/>
            <a:ext cx="5256212" cy="4622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200">
                <a:solidFill>
                  <a:schemeClr val="tx1">
                    <a:alpha val="60000"/>
                  </a:schemeClr>
                </a:solidFill>
                <a:latin typeface="Raleway Medium" pitchFamily="2" charset="77"/>
              </a:defRPr>
            </a:lvl1pPr>
          </a:lstStyle>
          <a:p>
            <a:r>
              <a:rPr lang="es-ES_tradnl" sz="1800" noProof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 Universidad Autónoma de Aguascalientes es una universidad pública que se distingue por combinar rigor académico, educación humanística y compromiso social para desarrollar talento que transforma su comunidad.</a:t>
            </a:r>
          </a:p>
          <a:p>
            <a:endParaRPr lang="es-ES_tradnl" sz="1800" noProof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r>
              <a:rPr lang="es-ES_tradnl"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 Universidad Autónoma de Aguascalientes es una universidad pública que se distingue por combinar rigor académico, educación humanística y compromiso social para desarrollar talento que transforma su comunidad.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CCCD48-9D2A-62D3-C704-905AD1FEE682}"/>
              </a:ext>
            </a:extLst>
          </p:cNvPr>
          <p:cNvSpPr txBox="1"/>
          <p:nvPr/>
        </p:nvSpPr>
        <p:spPr>
          <a:xfrm>
            <a:off x="11308330" y="6334735"/>
            <a:ext cx="2914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91ABC33B-44BC-F740-BD9E-304508D375C4}" type="slidenum">
              <a:rPr lang="es-ES_tradnl" sz="1200" b="1" spc="120" noProof="0" smtClean="0">
                <a:solidFill>
                  <a:schemeClr val="bg2">
                    <a:alpha val="40000"/>
                  </a:schemeClr>
                </a:solidFill>
                <a:latin typeface="DM Sans" pitchFamily="2" charset="77"/>
              </a:rPr>
              <a:t>5</a:t>
            </a:fld>
            <a:endParaRPr lang="es-ES_tradnl" sz="1200" b="1" spc="120" noProof="0">
              <a:solidFill>
                <a:schemeClr val="bg2">
                  <a:alpha val="40000"/>
                </a:schemeClr>
              </a:solidFill>
              <a:latin typeface="DM Sans" pitchFamily="2" charset="77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6A4046-0E7A-F444-49A7-53840D7495E2}"/>
              </a:ext>
            </a:extLst>
          </p:cNvPr>
          <p:cNvCxnSpPr>
            <a:cxnSpLocks/>
          </p:cNvCxnSpPr>
          <p:nvPr/>
        </p:nvCxnSpPr>
        <p:spPr>
          <a:xfrm>
            <a:off x="592244" y="6092042"/>
            <a:ext cx="11007512" cy="0"/>
          </a:xfrm>
          <a:prstGeom prst="line">
            <a:avLst/>
          </a:prstGeom>
          <a:ln>
            <a:solidFill>
              <a:schemeClr val="bg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C6863E-8479-26FE-A1DA-53F1E19CA0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351814" cy="6858000"/>
          </a:xfrm>
          <a:solidFill>
            <a:schemeClr val="accent1">
              <a:lumMod val="10000"/>
              <a:lumOff val="90000"/>
            </a:schemeClr>
          </a:solidFill>
        </p:spPr>
        <p:txBody>
          <a:bodyPr/>
          <a:lstStyle/>
          <a:p>
            <a:endParaRPr lang="es-ES_tradnl" noProof="0"/>
          </a:p>
        </p:txBody>
      </p:sp>
    </p:spTree>
    <p:extLst>
      <p:ext uri="{BB962C8B-B14F-4D97-AF65-F5344CB8AC3E}">
        <p14:creationId xmlns:p14="http://schemas.microsoft.com/office/powerpoint/2010/main" val="3591356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5DEB9-C001-EC63-A9C9-E85147953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D1C8BF9-4C4D-8FCB-F35F-FF6603EECE53}"/>
              </a:ext>
            </a:extLst>
          </p:cNvPr>
          <p:cNvSpPr txBox="1"/>
          <p:nvPr/>
        </p:nvSpPr>
        <p:spPr>
          <a:xfrm>
            <a:off x="847223" y="1117566"/>
            <a:ext cx="5256212" cy="4622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200">
                <a:solidFill>
                  <a:schemeClr val="tx1">
                    <a:alpha val="60000"/>
                  </a:schemeClr>
                </a:solidFill>
                <a:latin typeface="Raleway Medium" pitchFamily="2" charset="77"/>
              </a:defRPr>
            </a:lvl1pPr>
          </a:lstStyle>
          <a:p>
            <a:r>
              <a:rPr lang="es-ES_tradnl" sz="1800" noProof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 Universidad Autónoma de Aguascalientes es una universidad pública que se distingue por combinar rigor académico, educación humanística y compromiso social para desarrollar talento que transforma su comunidad.</a:t>
            </a:r>
          </a:p>
          <a:p>
            <a:endParaRPr lang="es-ES_tradnl" sz="1800" noProof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r>
              <a:rPr lang="es-ES_tradnl"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 Universidad Autónoma de Aguascalientes es una universidad pública que se distingue por combinar rigor académico, educación humanística y compromiso social para desarrollar talento que transforma su comunidad.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676965-82AF-3A2D-EEBA-77E6F91B9F47}"/>
              </a:ext>
            </a:extLst>
          </p:cNvPr>
          <p:cNvSpPr txBox="1"/>
          <p:nvPr/>
        </p:nvSpPr>
        <p:spPr>
          <a:xfrm>
            <a:off x="11308330" y="6334735"/>
            <a:ext cx="2914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91ABC33B-44BC-F740-BD9E-304508D375C4}" type="slidenum">
              <a:rPr lang="es-ES_tradnl" sz="1200" b="1" spc="120" noProof="0" smtClean="0">
                <a:solidFill>
                  <a:schemeClr val="bg2">
                    <a:alpha val="40000"/>
                  </a:schemeClr>
                </a:solidFill>
                <a:latin typeface="DM Sans" pitchFamily="2" charset="77"/>
              </a:rPr>
              <a:t>6</a:t>
            </a:fld>
            <a:endParaRPr lang="es-ES_tradnl" sz="1200" b="1" spc="120" noProof="0">
              <a:solidFill>
                <a:schemeClr val="bg2">
                  <a:alpha val="40000"/>
                </a:schemeClr>
              </a:solidFill>
              <a:latin typeface="DM Sans" pitchFamily="2" charset="77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AD81FE-321F-0880-A839-011947B5072B}"/>
              </a:ext>
            </a:extLst>
          </p:cNvPr>
          <p:cNvCxnSpPr>
            <a:cxnSpLocks/>
          </p:cNvCxnSpPr>
          <p:nvPr/>
        </p:nvCxnSpPr>
        <p:spPr>
          <a:xfrm>
            <a:off x="592244" y="6092042"/>
            <a:ext cx="11007512" cy="0"/>
          </a:xfrm>
          <a:prstGeom prst="line">
            <a:avLst/>
          </a:prstGeom>
          <a:ln>
            <a:solidFill>
              <a:schemeClr val="bg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0EFC90-66C3-1F2F-24D4-0C6768F099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40186" y="0"/>
            <a:ext cx="5351814" cy="6858000"/>
          </a:xfrm>
          <a:solidFill>
            <a:schemeClr val="accent1">
              <a:lumMod val="10000"/>
              <a:lumOff val="90000"/>
            </a:schemeClr>
          </a:solidFill>
        </p:spPr>
        <p:txBody>
          <a:bodyPr/>
          <a:lstStyle/>
          <a:p>
            <a:endParaRPr lang="es-ES_tradnl" noProof="0"/>
          </a:p>
        </p:txBody>
      </p:sp>
    </p:spTree>
    <p:extLst>
      <p:ext uri="{BB962C8B-B14F-4D97-AF65-F5344CB8AC3E}">
        <p14:creationId xmlns:p14="http://schemas.microsoft.com/office/powerpoint/2010/main" val="1655046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E1D5B-0623-03DE-66D2-85ADB1662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380CDDEC-B227-1930-36D2-A155BB22D82E}"/>
              </a:ext>
            </a:extLst>
          </p:cNvPr>
          <p:cNvSpPr txBox="1"/>
          <p:nvPr/>
        </p:nvSpPr>
        <p:spPr>
          <a:xfrm>
            <a:off x="11308330" y="6334735"/>
            <a:ext cx="2914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91ABC33B-44BC-F740-BD9E-304508D375C4}" type="slidenum">
              <a:rPr lang="es-ES_tradnl" sz="1200" b="1" spc="120" noProof="0" smtClean="0">
                <a:solidFill>
                  <a:schemeClr val="bg2">
                    <a:alpha val="40000"/>
                  </a:schemeClr>
                </a:solidFill>
                <a:latin typeface="DM Sans" pitchFamily="2" charset="77"/>
              </a:rPr>
              <a:t>7</a:t>
            </a:fld>
            <a:endParaRPr lang="es-ES_tradnl" sz="1200" b="1" spc="120" noProof="0">
              <a:solidFill>
                <a:schemeClr val="bg2">
                  <a:alpha val="40000"/>
                </a:schemeClr>
              </a:solidFill>
              <a:latin typeface="DM Sans" pitchFamily="2" charset="77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931F4F-88A3-F2D5-4C8C-414F3CCB2E0A}"/>
              </a:ext>
            </a:extLst>
          </p:cNvPr>
          <p:cNvCxnSpPr>
            <a:cxnSpLocks/>
          </p:cNvCxnSpPr>
          <p:nvPr/>
        </p:nvCxnSpPr>
        <p:spPr>
          <a:xfrm>
            <a:off x="592244" y="6092042"/>
            <a:ext cx="11007512" cy="0"/>
          </a:xfrm>
          <a:prstGeom prst="line">
            <a:avLst/>
          </a:prstGeom>
          <a:ln>
            <a:solidFill>
              <a:schemeClr val="bg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0DF99F-095B-1D7E-25E4-E930B6FBD0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3428993"/>
          </a:xfrm>
          <a:solidFill>
            <a:schemeClr val="accent1">
              <a:lumMod val="10000"/>
              <a:lumOff val="90000"/>
            </a:schemeClr>
          </a:solidFill>
        </p:spPr>
        <p:txBody>
          <a:bodyPr/>
          <a:lstStyle/>
          <a:p>
            <a:endParaRPr lang="es-ES_tradnl" noProof="0"/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6F240514-A610-BCB4-A7BB-B1113EE64DA2}"/>
              </a:ext>
            </a:extLst>
          </p:cNvPr>
          <p:cNvSpPr txBox="1"/>
          <p:nvPr/>
        </p:nvSpPr>
        <p:spPr>
          <a:xfrm>
            <a:off x="839788" y="3864464"/>
            <a:ext cx="10512425" cy="2585323"/>
          </a:xfrm>
          <a:prstGeom prst="rect">
            <a:avLst/>
          </a:prstGeom>
          <a:noFill/>
        </p:spPr>
        <p:txBody>
          <a:bodyPr wrap="square" numCol="2" spcCol="360000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200">
                <a:solidFill>
                  <a:schemeClr val="tx1">
                    <a:alpha val="60000"/>
                  </a:schemeClr>
                </a:solidFill>
                <a:latin typeface="Raleway Medium" pitchFamily="2" charset="77"/>
              </a:defRPr>
            </a:lvl1pPr>
          </a:lstStyle>
          <a:p>
            <a:r>
              <a:rPr lang="es-ES_tradnl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 Universidad Autónoma de Aguascalientes es una universidad pública que se distingue por combinar rigor académico, educación humanística y compromiso social para desarrollar talento que transforma su comunidad.</a:t>
            </a:r>
          </a:p>
          <a:p>
            <a:endParaRPr lang="es-ES_tradnl" sz="180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s-ES_tradnl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 Universidad Autónoma de Aguascalientes es una universidad pública que se distingue por combinar rigor académico, educación humanística y compromiso social para desarrollar talento que transforma su comunidad.</a:t>
            </a:r>
          </a:p>
        </p:txBody>
      </p:sp>
    </p:spTree>
    <p:extLst>
      <p:ext uri="{BB962C8B-B14F-4D97-AF65-F5344CB8AC3E}">
        <p14:creationId xmlns:p14="http://schemas.microsoft.com/office/powerpoint/2010/main" val="3414061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26BB9D6-B917-8AFA-F07C-A2DCE6ECB6DC}"/>
              </a:ext>
            </a:extLst>
          </p:cNvPr>
          <p:cNvSpPr/>
          <p:nvPr/>
        </p:nvSpPr>
        <p:spPr>
          <a:xfrm>
            <a:off x="7466013" y="2237977"/>
            <a:ext cx="2362201" cy="2362201"/>
          </a:xfrm>
          <a:prstGeom prst="rect">
            <a:avLst/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3E4AC6-169A-3528-C7FA-A143A8E211F1}"/>
              </a:ext>
            </a:extLst>
          </p:cNvPr>
          <p:cNvSpPr txBox="1"/>
          <p:nvPr/>
        </p:nvSpPr>
        <p:spPr>
          <a:xfrm>
            <a:off x="839788" y="1430793"/>
            <a:ext cx="52562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noProof="0">
                <a:solidFill>
                  <a:schemeClr val="bg1"/>
                </a:solidFill>
                <a:latin typeface="+mj-lt"/>
              </a:rPr>
              <a:t>Iniciativas de </a:t>
            </a:r>
          </a:p>
          <a:p>
            <a:r>
              <a:rPr lang="es-ES_tradnl" sz="4400" noProof="0">
                <a:solidFill>
                  <a:schemeClr val="bg1"/>
                </a:solidFill>
                <a:latin typeface="+mj-lt"/>
              </a:rPr>
              <a:t>transformación digital</a:t>
            </a:r>
          </a:p>
          <a:p>
            <a:r>
              <a:rPr lang="es-ES_tradnl" sz="4400" noProof="0">
                <a:solidFill>
                  <a:schemeClr val="bg1"/>
                </a:solidFill>
                <a:latin typeface="+mj-lt"/>
              </a:rPr>
              <a:t>e innovación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B31DEF6-E719-6A50-6672-0B7C3C951481}"/>
              </a:ext>
            </a:extLst>
          </p:cNvPr>
          <p:cNvSpPr txBox="1"/>
          <p:nvPr/>
        </p:nvSpPr>
        <p:spPr>
          <a:xfrm>
            <a:off x="846728" y="5455772"/>
            <a:ext cx="2963272" cy="70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1600" noProof="0">
                <a:solidFill>
                  <a:schemeClr val="bg1"/>
                </a:solidFill>
              </a:rPr>
              <a:t>Impulsamos el crecimiento personal y el desarrollo social.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A23B8B2-1EC1-A81F-A4D9-ACD3FE4017DA}"/>
              </a:ext>
            </a:extLst>
          </p:cNvPr>
          <p:cNvSpPr txBox="1"/>
          <p:nvPr/>
        </p:nvSpPr>
        <p:spPr>
          <a:xfrm>
            <a:off x="846729" y="4517258"/>
            <a:ext cx="36045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5400" noProof="0">
                <a:solidFill>
                  <a:schemeClr val="bg1"/>
                </a:solidFill>
                <a:latin typeface="+mj-lt"/>
              </a:rPr>
              <a:t>28 Años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27B2325-606E-2B22-579F-0AE53B5CB80F}"/>
              </a:ext>
            </a:extLst>
          </p:cNvPr>
          <p:cNvGrpSpPr/>
          <p:nvPr/>
        </p:nvGrpSpPr>
        <p:grpSpPr>
          <a:xfrm>
            <a:off x="7726470" y="2751757"/>
            <a:ext cx="2044701" cy="1338809"/>
            <a:chOff x="6819219" y="2681875"/>
            <a:chExt cx="2044701" cy="133880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F32F6D9-F163-6BCA-53EF-BFD73B6A2DB3}"/>
                </a:ext>
              </a:extLst>
            </p:cNvPr>
            <p:cNvSpPr txBox="1"/>
            <p:nvPr/>
          </p:nvSpPr>
          <p:spPr>
            <a:xfrm>
              <a:off x="6862763" y="3465596"/>
              <a:ext cx="1635243" cy="555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s-ES_tradnl" sz="1200">
                  <a:solidFill>
                    <a:schemeClr val="bg1"/>
                  </a:solidFill>
                </a:rPr>
                <a:t>De </a:t>
              </a:r>
              <a:r>
                <a:rPr lang="es-ES_tradnl" sz="1200" noProof="0">
                  <a:solidFill>
                    <a:schemeClr val="bg1"/>
                  </a:solidFill>
                </a:rPr>
                <a:t>nuestros programas son SNP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BEEBEE8-496A-7797-0685-4C1F0C902197}"/>
                </a:ext>
              </a:extLst>
            </p:cNvPr>
            <p:cNvSpPr txBox="1"/>
            <p:nvPr/>
          </p:nvSpPr>
          <p:spPr>
            <a:xfrm>
              <a:off x="6819219" y="2681875"/>
              <a:ext cx="204470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5400" spc="-150" noProof="0">
                  <a:solidFill>
                    <a:schemeClr val="bg1"/>
                  </a:solidFill>
                  <a:latin typeface="+mj-lt"/>
                </a:rPr>
                <a:t>100%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E42CD348-C8AB-CA96-8713-FD544DBB8E01}"/>
              </a:ext>
            </a:extLst>
          </p:cNvPr>
          <p:cNvSpPr txBox="1"/>
          <p:nvPr/>
        </p:nvSpPr>
        <p:spPr>
          <a:xfrm>
            <a:off x="7770014" y="5190481"/>
            <a:ext cx="1753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noProof="0">
                <a:solidFill>
                  <a:schemeClr val="bg1"/>
                </a:solidFill>
              </a:rPr>
              <a:t>La universidad inspira crecimiento y éxito.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38B1BA7-361A-8996-AF70-8496F6DBE0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solidFill>
            <a:schemeClr val="accent1">
              <a:lumMod val="10000"/>
              <a:lumOff val="90000"/>
            </a:schemeClr>
          </a:solidFill>
        </p:spPr>
        <p:txBody>
          <a:bodyPr/>
          <a:lstStyle/>
          <a:p>
            <a:endParaRPr lang="es-ES_tradnl" noProof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5ADD85E-9F31-F7D6-2174-DCA8A0F257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solidFill>
            <a:schemeClr val="accent1">
              <a:lumMod val="10000"/>
              <a:lumOff val="90000"/>
            </a:schemeClr>
          </a:solidFill>
        </p:spPr>
        <p:txBody>
          <a:bodyPr/>
          <a:lstStyle/>
          <a:p>
            <a:endParaRPr lang="es-ES_tradnl" noProof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C558EAE-A030-E49B-9E6D-ADEAFD1C83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solidFill>
            <a:schemeClr val="accent1">
              <a:lumMod val="10000"/>
              <a:lumOff val="90000"/>
            </a:schemeClr>
          </a:solidFill>
        </p:spPr>
        <p:txBody>
          <a:bodyPr/>
          <a:lstStyle/>
          <a:p>
            <a:endParaRPr lang="es-ES_tradnl" noProof="0"/>
          </a:p>
        </p:txBody>
      </p:sp>
      <p:sp>
        <p:nvSpPr>
          <p:cNvPr id="30" name="TextBox 42">
            <a:extLst>
              <a:ext uri="{FF2B5EF4-FFF2-40B4-BE49-F238E27FC236}">
                <a16:creationId xmlns:a16="http://schemas.microsoft.com/office/drawing/2014/main" id="{2D85894F-7CF6-1F72-66FC-010DECF9B2CA}"/>
              </a:ext>
            </a:extLst>
          </p:cNvPr>
          <p:cNvSpPr txBox="1"/>
          <p:nvPr/>
        </p:nvSpPr>
        <p:spPr>
          <a:xfrm>
            <a:off x="10132214" y="2890391"/>
            <a:ext cx="1753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noProof="0">
                <a:solidFill>
                  <a:schemeClr val="bg1"/>
                </a:solidFill>
              </a:rPr>
              <a:t>La universidad inspira crecimiento y éxito.</a:t>
            </a:r>
          </a:p>
        </p:txBody>
      </p:sp>
    </p:spTree>
    <p:extLst>
      <p:ext uri="{BB962C8B-B14F-4D97-AF65-F5344CB8AC3E}">
        <p14:creationId xmlns:p14="http://schemas.microsoft.com/office/powerpoint/2010/main" val="3683573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E6989-875D-F875-4A8D-9F4A69F8A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60DF2C8-D410-CD2F-4B4E-729C58A88BDA}"/>
              </a:ext>
            </a:extLst>
          </p:cNvPr>
          <p:cNvSpPr txBox="1"/>
          <p:nvPr/>
        </p:nvSpPr>
        <p:spPr>
          <a:xfrm>
            <a:off x="8225869" y="2939563"/>
            <a:ext cx="3127931" cy="1298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MX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Una universidad es la base fundamental para el desarrollo general de la humanidad.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15FD58-F140-56DC-0658-AE92C35D9707}"/>
              </a:ext>
            </a:extLst>
          </p:cNvPr>
          <p:cNvSpPr txBox="1"/>
          <p:nvPr/>
        </p:nvSpPr>
        <p:spPr>
          <a:xfrm>
            <a:off x="8225869" y="1887725"/>
            <a:ext cx="30340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noProof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20%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6928A79-5799-2C6D-D9FF-877AFE6A51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94114"/>
            <a:ext cx="4651529" cy="3042457"/>
          </a:xfrm>
          <a:solidFill>
            <a:schemeClr val="accent1">
              <a:lumMod val="10000"/>
              <a:lumOff val="90000"/>
            </a:schemeClr>
          </a:solidFill>
        </p:spPr>
        <p:txBody>
          <a:bodyPr/>
          <a:lstStyle/>
          <a:p>
            <a:endParaRPr lang="es-MX" noProof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D78617F8-F852-9A9E-0913-B31AE948768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09144" y="1094114"/>
            <a:ext cx="3091997" cy="3042457"/>
          </a:xfrm>
          <a:solidFill>
            <a:schemeClr val="accent1">
              <a:lumMod val="10000"/>
              <a:lumOff val="90000"/>
            </a:schemeClr>
          </a:solidFill>
        </p:spPr>
        <p:txBody>
          <a:bodyPr/>
          <a:lstStyle/>
          <a:p>
            <a:endParaRPr lang="es-MX" noProof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3A1B387-ABE5-15A0-D2BB-24EFF238C6F2}"/>
              </a:ext>
            </a:extLst>
          </p:cNvPr>
          <p:cNvSpPr txBox="1"/>
          <p:nvPr/>
        </p:nvSpPr>
        <p:spPr>
          <a:xfrm>
            <a:off x="838199" y="4681983"/>
            <a:ext cx="7062941" cy="1298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1800" noProof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 Universidad Autónoma de Aguascalientes es una universidad pública que se distingue por combinar rigor académico, educación humanística y compromiso social para desarrollar talento que transforma su comunidad.</a:t>
            </a:r>
          </a:p>
        </p:txBody>
      </p:sp>
    </p:spTree>
    <p:extLst>
      <p:ext uri="{BB962C8B-B14F-4D97-AF65-F5344CB8AC3E}">
        <p14:creationId xmlns:p14="http://schemas.microsoft.com/office/powerpoint/2010/main" val="2023105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78461-F81D-3A29-C2A2-ABEA97BF8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0B820E6-0E90-6D7E-9468-9AA4AFB54D3A}"/>
              </a:ext>
            </a:extLst>
          </p:cNvPr>
          <p:cNvSpPr txBox="1"/>
          <p:nvPr/>
        </p:nvSpPr>
        <p:spPr>
          <a:xfrm>
            <a:off x="849648" y="2449172"/>
            <a:ext cx="2314575" cy="912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s-MX" sz="1400" noProof="0">
                <a:solidFill>
                  <a:schemeClr val="tx1">
                    <a:lumMod val="75000"/>
                    <a:lumOff val="25000"/>
                  </a:schemeClr>
                </a:solidFill>
              </a:rPr>
              <a:t>El posgrado acompaña calidad, seguimiento y toma de decisiones.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183E2045-19BC-7754-D386-4E72F8FFEB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95692" y="1046253"/>
            <a:ext cx="2315156" cy="2315156"/>
          </a:xfrm>
          <a:solidFill>
            <a:schemeClr val="accent1">
              <a:lumMod val="10000"/>
              <a:lumOff val="90000"/>
            </a:schemeClr>
          </a:solidFill>
        </p:spPr>
        <p:txBody>
          <a:bodyPr/>
          <a:lstStyle/>
          <a:p>
            <a:endParaRPr lang="es-MX" noProof="0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AB18237E-FC96-B082-1543-7352B0A717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95284" y="3590924"/>
            <a:ext cx="2316163" cy="2314575"/>
          </a:xfrm>
          <a:solidFill>
            <a:schemeClr val="accent1">
              <a:lumMod val="10000"/>
              <a:lumOff val="90000"/>
            </a:schemeClr>
          </a:solidFill>
        </p:spPr>
        <p:txBody>
          <a:bodyPr/>
          <a:lstStyle/>
          <a:p>
            <a:endParaRPr lang="es-MX" noProof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F169B78F-FDCD-88F6-9506-196C1B50F8F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1511" y="3590924"/>
            <a:ext cx="2314575" cy="2314575"/>
          </a:xfrm>
          <a:solidFill>
            <a:schemeClr val="accent1">
              <a:lumMod val="10000"/>
              <a:lumOff val="90000"/>
            </a:schemeClr>
          </a:solidFill>
        </p:spPr>
        <p:txBody>
          <a:bodyPr/>
          <a:lstStyle/>
          <a:p>
            <a:endParaRPr lang="es-MX" noProof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8245AAD-EFC5-B3C2-4A8E-B72DBE86C368}"/>
              </a:ext>
            </a:extLst>
          </p:cNvPr>
          <p:cNvSpPr txBox="1"/>
          <p:nvPr/>
        </p:nvSpPr>
        <p:spPr>
          <a:xfrm>
            <a:off x="6096000" y="1117566"/>
            <a:ext cx="5256213" cy="4622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1800" noProof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 Universidad Autónoma de Aguascalientes es una universidad pública que se distingue por combinar rigor académico, educación humanística y compromiso social para desarrollar talento que transforma su comunidad.</a:t>
            </a:r>
          </a:p>
          <a:p>
            <a:pPr>
              <a:lnSpc>
                <a:spcPct val="150000"/>
              </a:lnSpc>
            </a:pPr>
            <a:endParaRPr lang="es-ES_tradnl" sz="1800" noProof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s-ES_tradnl">
                <a:solidFill>
                  <a:schemeClr val="tx1">
                    <a:lumMod val="75000"/>
                    <a:lumOff val="25000"/>
                  </a:schemeClr>
                </a:solidFill>
              </a:rPr>
              <a:t>La Universidad Autónoma de Aguascalientes es una universidad pública que se distingue por combinar rigor académico, educación humanística y compromiso social para desarrollar talento que transforma su comunidad.</a:t>
            </a:r>
          </a:p>
        </p:txBody>
      </p:sp>
    </p:spTree>
    <p:extLst>
      <p:ext uri="{BB962C8B-B14F-4D97-AF65-F5344CB8AC3E}">
        <p14:creationId xmlns:p14="http://schemas.microsoft.com/office/powerpoint/2010/main" val="3261550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0">
              <a:schemeClr val="accent1">
                <a:lumMod val="50000"/>
                <a:lumOff val="50000"/>
              </a:schemeClr>
            </a:gs>
            <a:gs pos="0">
              <a:schemeClr val="accent1">
                <a:lumMod val="75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5583F5-767D-9206-6FE7-2018AC017969}"/>
              </a:ext>
            </a:extLst>
          </p:cNvPr>
          <p:cNvSpPr txBox="1"/>
          <p:nvPr/>
        </p:nvSpPr>
        <p:spPr>
          <a:xfrm>
            <a:off x="750896" y="456752"/>
            <a:ext cx="30980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noProof="0">
                <a:solidFill>
                  <a:schemeClr val="bg1"/>
                </a:solidFill>
                <a:latin typeface="Albert Sans ExtraBold" pitchFamily="2" charset="0"/>
              </a:rPr>
              <a:t>Departamento de Apoyo al Posgrado</a:t>
            </a:r>
            <a:endParaRPr lang="es-MX" sz="1200" noProof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7C0A933-ED95-84CC-890E-3198284082FD}"/>
              </a:ext>
            </a:extLst>
          </p:cNvPr>
          <p:cNvGrpSpPr/>
          <p:nvPr/>
        </p:nvGrpSpPr>
        <p:grpSpPr>
          <a:xfrm>
            <a:off x="10971065" y="434787"/>
            <a:ext cx="502920" cy="259374"/>
            <a:chOff x="10971065" y="434787"/>
            <a:chExt cx="502920" cy="259374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3B6DF58-29C8-4256-C94F-2EF490ACBDD6}"/>
                </a:ext>
              </a:extLst>
            </p:cNvPr>
            <p:cNvSpPr/>
            <p:nvPr/>
          </p:nvSpPr>
          <p:spPr>
            <a:xfrm>
              <a:off x="11092838" y="434787"/>
              <a:ext cx="259374" cy="2593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noProof="0">
                <a:solidFill>
                  <a:schemeClr val="bg1"/>
                </a:solidFill>
              </a:endParaRPr>
            </a:p>
          </p:txBody>
        </p:sp>
        <p:sp>
          <p:nvSpPr>
            <p:cNvPr id="6" name="Slide Number Placeholder 5">
              <a:extLst>
                <a:ext uri="{FF2B5EF4-FFF2-40B4-BE49-F238E27FC236}">
                  <a16:creationId xmlns:a16="http://schemas.microsoft.com/office/drawing/2014/main" id="{702B4B8F-8E23-1FD9-1B78-12B2D9699C56}"/>
                </a:ext>
              </a:extLst>
            </p:cNvPr>
            <p:cNvSpPr txBox="1">
              <a:spLocks/>
            </p:cNvSpPr>
            <p:nvPr/>
          </p:nvSpPr>
          <p:spPr>
            <a:xfrm>
              <a:off x="10971065" y="456752"/>
              <a:ext cx="5029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MX"/>
              </a:defPPr>
              <a:lvl1pPr>
                <a:defRPr sz="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lbert Sans ExtraBold" pitchFamily="2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7A85A217-8F5F-48A0-A37F-12F67BD61CFA}" type="slidenum">
                <a:rPr lang="es-MX" noProof="0" smtClean="0">
                  <a:solidFill>
                    <a:schemeClr val="accent1"/>
                  </a:solidFill>
                  <a:latin typeface="+mn-lt"/>
                </a:rPr>
                <a:pPr algn="ctr"/>
                <a:t>11</a:t>
              </a:fld>
              <a:endParaRPr lang="es-MX" noProof="0">
                <a:solidFill>
                  <a:schemeClr val="accent1"/>
                </a:solidFill>
                <a:latin typeface="+mn-l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17CCD7B-0046-333F-EAB2-B6A724CEED11}"/>
              </a:ext>
            </a:extLst>
          </p:cNvPr>
          <p:cNvSpPr txBox="1"/>
          <p:nvPr/>
        </p:nvSpPr>
        <p:spPr>
          <a:xfrm>
            <a:off x="741045" y="1538874"/>
            <a:ext cx="1061116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noProof="0">
                <a:solidFill>
                  <a:schemeClr val="bg1"/>
                </a:solidFill>
                <a:latin typeface="+mj-lt"/>
              </a:rPr>
              <a:t>“Una universidad es la base fundamental </a:t>
            </a:r>
          </a:p>
          <a:p>
            <a:r>
              <a:rPr lang="es-MX" sz="4400" noProof="0">
                <a:solidFill>
                  <a:schemeClr val="accent3"/>
                </a:solidFill>
                <a:latin typeface="+mj-lt"/>
              </a:rPr>
              <a:t>para el crecimiento académico, </a:t>
            </a:r>
          </a:p>
          <a:p>
            <a:r>
              <a:rPr lang="es-MX" sz="4400" noProof="0">
                <a:solidFill>
                  <a:schemeClr val="bg1"/>
                </a:solidFill>
                <a:latin typeface="+mj-lt"/>
              </a:rPr>
              <a:t>el desarrollo personal y </a:t>
            </a:r>
          </a:p>
          <a:p>
            <a:r>
              <a:rPr lang="es-MX" sz="4400" noProof="0">
                <a:solidFill>
                  <a:schemeClr val="accent3"/>
                </a:solidFill>
                <a:latin typeface="+mj-lt"/>
              </a:rPr>
              <a:t>la preparación profesional”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DB0512-22DA-D860-1FB2-E8E2EE7778DD}"/>
              </a:ext>
            </a:extLst>
          </p:cNvPr>
          <p:cNvSpPr txBox="1"/>
          <p:nvPr/>
        </p:nvSpPr>
        <p:spPr>
          <a:xfrm>
            <a:off x="6095999" y="5506911"/>
            <a:ext cx="5238551" cy="709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s-MX" sz="1600" noProof="0">
                <a:solidFill>
                  <a:schemeClr val="bg1"/>
                </a:solidFill>
              </a:rPr>
              <a:t>Una universidad es la base fundamental </a:t>
            </a:r>
          </a:p>
          <a:p>
            <a:pPr algn="r">
              <a:lnSpc>
                <a:spcPct val="130000"/>
              </a:lnSpc>
            </a:pPr>
            <a:r>
              <a:rPr lang="es-MX" sz="1600" noProof="0">
                <a:solidFill>
                  <a:schemeClr val="bg1"/>
                </a:solidFill>
              </a:rPr>
              <a:t>para el crecimiento académico, el desarrollo personal.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38F22C-57D4-9659-177F-926E228239A6}"/>
              </a:ext>
            </a:extLst>
          </p:cNvPr>
          <p:cNvSpPr txBox="1"/>
          <p:nvPr/>
        </p:nvSpPr>
        <p:spPr>
          <a:xfrm>
            <a:off x="1426516" y="5424339"/>
            <a:ext cx="30340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noProof="0">
                <a:solidFill>
                  <a:schemeClr val="bg1"/>
                </a:solidFill>
                <a:latin typeface="+mj-lt"/>
              </a:rPr>
              <a:t>2026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96F7607-CB5E-67AA-E261-298149734332}"/>
              </a:ext>
            </a:extLst>
          </p:cNvPr>
          <p:cNvGrpSpPr/>
          <p:nvPr/>
        </p:nvGrpSpPr>
        <p:grpSpPr>
          <a:xfrm>
            <a:off x="839788" y="5681920"/>
            <a:ext cx="438150" cy="438148"/>
            <a:chOff x="2928939" y="5681920"/>
            <a:chExt cx="438150" cy="43814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4A28C14-FA0B-6AB1-BF58-BAA727B5DC60}"/>
                </a:ext>
              </a:extLst>
            </p:cNvPr>
            <p:cNvSpPr/>
            <p:nvPr/>
          </p:nvSpPr>
          <p:spPr>
            <a:xfrm>
              <a:off x="2928939" y="5681920"/>
              <a:ext cx="438150" cy="4381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noProof="0">
                <a:solidFill>
                  <a:schemeClr val="accent3"/>
                </a:solidFill>
              </a:endParaRPr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0B644896-86A8-C784-A112-D071BB732ADE}"/>
                </a:ext>
              </a:extLst>
            </p:cNvPr>
            <p:cNvSpPr/>
            <p:nvPr/>
          </p:nvSpPr>
          <p:spPr>
            <a:xfrm>
              <a:off x="3077517" y="5824088"/>
              <a:ext cx="140994" cy="153812"/>
            </a:xfrm>
            <a:custGeom>
              <a:avLst/>
              <a:gdLst>
                <a:gd name="csX0" fmla="*/ 128177 w 140994"/>
                <a:gd name="csY0" fmla="*/ 38453 h 153812"/>
                <a:gd name="csX1" fmla="*/ 128177 w 140994"/>
                <a:gd name="csY1" fmla="*/ 44862 h 153812"/>
                <a:gd name="csX2" fmla="*/ 131381 w 140994"/>
                <a:gd name="csY2" fmla="*/ 44862 h 153812"/>
                <a:gd name="csX3" fmla="*/ 140994 w 140994"/>
                <a:gd name="csY3" fmla="*/ 54475 h 153812"/>
                <a:gd name="csX4" fmla="*/ 140994 w 140994"/>
                <a:gd name="csY4" fmla="*/ 67293 h 153812"/>
                <a:gd name="csX5" fmla="*/ 131381 w 140994"/>
                <a:gd name="csY5" fmla="*/ 76906 h 153812"/>
                <a:gd name="csX6" fmla="*/ 128177 w 140994"/>
                <a:gd name="csY6" fmla="*/ 76906 h 153812"/>
                <a:gd name="csX7" fmla="*/ 128177 w 140994"/>
                <a:gd name="csY7" fmla="*/ 83315 h 153812"/>
                <a:gd name="csX8" fmla="*/ 131381 w 140994"/>
                <a:gd name="csY8" fmla="*/ 83315 h 153812"/>
                <a:gd name="csX9" fmla="*/ 140994 w 140994"/>
                <a:gd name="csY9" fmla="*/ 92928 h 153812"/>
                <a:gd name="csX10" fmla="*/ 140994 w 140994"/>
                <a:gd name="csY10" fmla="*/ 105746 h 153812"/>
                <a:gd name="csX11" fmla="*/ 131381 w 140994"/>
                <a:gd name="csY11" fmla="*/ 115359 h 153812"/>
                <a:gd name="csX12" fmla="*/ 38453 w 140994"/>
                <a:gd name="csY12" fmla="*/ 115359 h 153812"/>
                <a:gd name="csX13" fmla="*/ 38453 w 140994"/>
                <a:gd name="csY13" fmla="*/ 0 h 153812"/>
                <a:gd name="csX14" fmla="*/ 115359 w 140994"/>
                <a:gd name="csY14" fmla="*/ 0 h 153812"/>
                <a:gd name="csX15" fmla="*/ 126459 w 140994"/>
                <a:gd name="csY15" fmla="*/ 6409 h 153812"/>
                <a:gd name="csX16" fmla="*/ 131381 w 140994"/>
                <a:gd name="csY16" fmla="*/ 6409 h 153812"/>
                <a:gd name="csX17" fmla="*/ 140994 w 140994"/>
                <a:gd name="csY17" fmla="*/ 16022 h 153812"/>
                <a:gd name="csX18" fmla="*/ 140994 w 140994"/>
                <a:gd name="csY18" fmla="*/ 28840 h 153812"/>
                <a:gd name="csX19" fmla="*/ 131381 w 140994"/>
                <a:gd name="csY19" fmla="*/ 38453 h 153812"/>
                <a:gd name="csX20" fmla="*/ 128177 w 140994"/>
                <a:gd name="csY20" fmla="*/ 38453 h 153812"/>
                <a:gd name="csX21" fmla="*/ 0 w 140994"/>
                <a:gd name="csY21" fmla="*/ 140994 h 153812"/>
                <a:gd name="csX22" fmla="*/ 12818 w 140994"/>
                <a:gd name="csY22" fmla="*/ 153812 h 153812"/>
                <a:gd name="csX23" fmla="*/ 128177 w 140994"/>
                <a:gd name="csY23" fmla="*/ 153812 h 153812"/>
                <a:gd name="csX24" fmla="*/ 128177 w 140994"/>
                <a:gd name="csY24" fmla="*/ 128177 h 153812"/>
                <a:gd name="csX25" fmla="*/ 12818 w 140994"/>
                <a:gd name="csY25" fmla="*/ 128177 h 153812"/>
                <a:gd name="csX26" fmla="*/ 0 w 140994"/>
                <a:gd name="csY26" fmla="*/ 140994 h 153812"/>
                <a:gd name="csX27" fmla="*/ 25635 w 140994"/>
                <a:gd name="csY27" fmla="*/ 115359 h 153812"/>
                <a:gd name="csX28" fmla="*/ 25635 w 140994"/>
                <a:gd name="csY28" fmla="*/ 0 h 153812"/>
                <a:gd name="csX29" fmla="*/ 19227 w 140994"/>
                <a:gd name="csY29" fmla="*/ 0 h 153812"/>
                <a:gd name="csX30" fmla="*/ 0 w 140994"/>
                <a:gd name="csY30" fmla="*/ 19227 h 153812"/>
                <a:gd name="csX31" fmla="*/ 0 w 140994"/>
                <a:gd name="csY31" fmla="*/ 120262 h 153812"/>
                <a:gd name="csX32" fmla="*/ 12818 w 140994"/>
                <a:gd name="csY32" fmla="*/ 115359 h 153812"/>
                <a:gd name="csX33" fmla="*/ 25635 w 140994"/>
                <a:gd name="csY33" fmla="*/ 115359 h 153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140994" h="153812">
                  <a:moveTo>
                    <a:pt x="128177" y="38453"/>
                  </a:moveTo>
                  <a:lnTo>
                    <a:pt x="128177" y="44862"/>
                  </a:lnTo>
                  <a:lnTo>
                    <a:pt x="131381" y="44862"/>
                  </a:lnTo>
                  <a:cubicBezTo>
                    <a:pt x="136688" y="44862"/>
                    <a:pt x="140994" y="49169"/>
                    <a:pt x="140994" y="54475"/>
                  </a:cubicBezTo>
                  <a:lnTo>
                    <a:pt x="140994" y="67293"/>
                  </a:lnTo>
                  <a:cubicBezTo>
                    <a:pt x="140994" y="72599"/>
                    <a:pt x="136688" y="76906"/>
                    <a:pt x="131381" y="76906"/>
                  </a:cubicBezTo>
                  <a:lnTo>
                    <a:pt x="128177" y="76906"/>
                  </a:lnTo>
                  <a:lnTo>
                    <a:pt x="128177" y="83315"/>
                  </a:lnTo>
                  <a:lnTo>
                    <a:pt x="131381" y="83315"/>
                  </a:lnTo>
                  <a:cubicBezTo>
                    <a:pt x="136688" y="83315"/>
                    <a:pt x="140994" y="87622"/>
                    <a:pt x="140994" y="92928"/>
                  </a:cubicBezTo>
                  <a:lnTo>
                    <a:pt x="140994" y="105746"/>
                  </a:lnTo>
                  <a:cubicBezTo>
                    <a:pt x="140994" y="111052"/>
                    <a:pt x="136688" y="115359"/>
                    <a:pt x="131381" y="115359"/>
                  </a:cubicBezTo>
                  <a:lnTo>
                    <a:pt x="38453" y="115359"/>
                  </a:lnTo>
                  <a:lnTo>
                    <a:pt x="38453" y="0"/>
                  </a:lnTo>
                  <a:lnTo>
                    <a:pt x="115359" y="0"/>
                  </a:lnTo>
                  <a:cubicBezTo>
                    <a:pt x="120102" y="0"/>
                    <a:pt x="124242" y="2576"/>
                    <a:pt x="126459" y="6409"/>
                  </a:cubicBezTo>
                  <a:lnTo>
                    <a:pt x="131381" y="6409"/>
                  </a:lnTo>
                  <a:cubicBezTo>
                    <a:pt x="136688" y="6409"/>
                    <a:pt x="140994" y="10716"/>
                    <a:pt x="140994" y="16022"/>
                  </a:cubicBezTo>
                  <a:lnTo>
                    <a:pt x="140994" y="28840"/>
                  </a:lnTo>
                  <a:cubicBezTo>
                    <a:pt x="140994" y="34146"/>
                    <a:pt x="136688" y="38453"/>
                    <a:pt x="131381" y="38453"/>
                  </a:cubicBezTo>
                  <a:lnTo>
                    <a:pt x="128177" y="38453"/>
                  </a:lnTo>
                  <a:close/>
                  <a:moveTo>
                    <a:pt x="0" y="140994"/>
                  </a:moveTo>
                  <a:cubicBezTo>
                    <a:pt x="0" y="148076"/>
                    <a:pt x="5736" y="153812"/>
                    <a:pt x="12818" y="153812"/>
                  </a:cubicBezTo>
                  <a:lnTo>
                    <a:pt x="128177" y="153812"/>
                  </a:lnTo>
                  <a:lnTo>
                    <a:pt x="128177" y="128177"/>
                  </a:lnTo>
                  <a:lnTo>
                    <a:pt x="12818" y="128177"/>
                  </a:lnTo>
                  <a:cubicBezTo>
                    <a:pt x="5736" y="128177"/>
                    <a:pt x="0" y="133913"/>
                    <a:pt x="0" y="140994"/>
                  </a:cubicBezTo>
                  <a:close/>
                  <a:moveTo>
                    <a:pt x="25635" y="115359"/>
                  </a:moveTo>
                  <a:lnTo>
                    <a:pt x="25635" y="0"/>
                  </a:lnTo>
                  <a:lnTo>
                    <a:pt x="19227" y="0"/>
                  </a:lnTo>
                  <a:cubicBezTo>
                    <a:pt x="8607" y="0"/>
                    <a:pt x="0" y="8607"/>
                    <a:pt x="0" y="19227"/>
                  </a:cubicBezTo>
                  <a:lnTo>
                    <a:pt x="0" y="120262"/>
                  </a:lnTo>
                  <a:cubicBezTo>
                    <a:pt x="3518" y="117096"/>
                    <a:pt x="8088" y="115353"/>
                    <a:pt x="12818" y="115359"/>
                  </a:cubicBezTo>
                  <a:lnTo>
                    <a:pt x="25635" y="11535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s-MX" noProof="0"/>
            </a:p>
          </p:txBody>
        </p:sp>
      </p:grpSp>
    </p:spTree>
    <p:extLst>
      <p:ext uri="{BB962C8B-B14F-4D97-AF65-F5344CB8AC3E}">
        <p14:creationId xmlns:p14="http://schemas.microsoft.com/office/powerpoint/2010/main" val="410357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2BED41D-8563-3F84-8AF5-E9FAFC8173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4720115"/>
              </p:ext>
            </p:extLst>
          </p:nvPr>
        </p:nvGraphicFramePr>
        <p:xfrm>
          <a:off x="697433" y="2843877"/>
          <a:ext cx="8321307" cy="3581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BEF20A7-B406-3669-DA38-7BE2082F1F76}"/>
              </a:ext>
            </a:extLst>
          </p:cNvPr>
          <p:cNvSpPr txBox="1"/>
          <p:nvPr/>
        </p:nvSpPr>
        <p:spPr>
          <a:xfrm>
            <a:off x="904875" y="4125493"/>
            <a:ext cx="21970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noProof="0">
                <a:solidFill>
                  <a:schemeClr val="accent1">
                    <a:lumMod val="50000"/>
                  </a:schemeClr>
                </a:solidFill>
              </a:rPr>
              <a:t>Marcos de Colaboración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84953E-8192-E3D0-D37F-43552F2BD40C}"/>
              </a:ext>
            </a:extLst>
          </p:cNvPr>
          <p:cNvSpPr txBox="1"/>
          <p:nvPr/>
        </p:nvSpPr>
        <p:spPr>
          <a:xfrm>
            <a:off x="904875" y="4815534"/>
            <a:ext cx="24560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noProof="0">
                <a:solidFill>
                  <a:schemeClr val="tx1">
                    <a:lumMod val="75000"/>
                    <a:lumOff val="25000"/>
                  </a:schemeClr>
                </a:solidFill>
              </a:rPr>
              <a:t>Liderazgo Transformacional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D4ADFB-A5E1-EF6A-359F-5FB9F7E19191}"/>
              </a:ext>
            </a:extLst>
          </p:cNvPr>
          <p:cNvSpPr txBox="1"/>
          <p:nvPr/>
        </p:nvSpPr>
        <p:spPr>
          <a:xfrm>
            <a:off x="904875" y="5467997"/>
            <a:ext cx="1953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>
                <a:solidFill>
                  <a:schemeClr val="tx1">
                    <a:lumMod val="75000"/>
                    <a:lumOff val="25000"/>
                  </a:schemeClr>
                </a:solidFill>
              </a:rPr>
              <a:t>Ecología e Inclusión</a:t>
            </a:r>
            <a:endParaRPr lang="es-MX" sz="1600" noProof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D0407-84C5-5833-2F11-18911FD3FDC8}"/>
              </a:ext>
            </a:extLst>
          </p:cNvPr>
          <p:cNvSpPr txBox="1"/>
          <p:nvPr/>
        </p:nvSpPr>
        <p:spPr>
          <a:xfrm>
            <a:off x="904875" y="3422926"/>
            <a:ext cx="18523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noProof="0">
                <a:solidFill>
                  <a:schemeClr val="bg1"/>
                </a:solidFill>
              </a:rPr>
              <a:t>Avance Institucional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60FCC7-C80B-071E-D2C3-AF2F0D04A908}"/>
              </a:ext>
            </a:extLst>
          </p:cNvPr>
          <p:cNvSpPr txBox="1"/>
          <p:nvPr/>
        </p:nvSpPr>
        <p:spPr>
          <a:xfrm>
            <a:off x="8104340" y="3095010"/>
            <a:ext cx="32478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8800" noProof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83,2%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A365C1-8B8C-6069-D068-1D0CD01B35A5}"/>
              </a:ext>
            </a:extLst>
          </p:cNvPr>
          <p:cNvSpPr txBox="1"/>
          <p:nvPr/>
        </p:nvSpPr>
        <p:spPr>
          <a:xfrm>
            <a:off x="8104340" y="4621413"/>
            <a:ext cx="3247873" cy="1029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s-MX" sz="1600" noProof="0">
                <a:solidFill>
                  <a:schemeClr val="tx1">
                    <a:lumMod val="75000"/>
                    <a:lumOff val="25000"/>
                  </a:schemeClr>
                </a:solidFill>
              </a:rPr>
              <a:t>La sostenibilidad y el impacto en el campus fortalecen el progreso institucional.</a:t>
            </a:r>
            <a:endParaRPr lang="es-MX" sz="1600" noProof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F469426-2862-8D59-35CC-D72DD73843C5}"/>
              </a:ext>
            </a:extLst>
          </p:cNvPr>
          <p:cNvSpPr txBox="1"/>
          <p:nvPr/>
        </p:nvSpPr>
        <p:spPr>
          <a:xfrm>
            <a:off x="838199" y="1414634"/>
            <a:ext cx="7062941" cy="1298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1800" noProof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 Universidad Autónoma de Aguascalientes es una universidad pública que se distingue por combinar rigor académico, educación humanística y compromiso social para desarrollar talento que transforma su comunidad.</a:t>
            </a:r>
          </a:p>
        </p:txBody>
      </p:sp>
    </p:spTree>
    <p:extLst>
      <p:ext uri="{BB962C8B-B14F-4D97-AF65-F5344CB8AC3E}">
        <p14:creationId xmlns:p14="http://schemas.microsoft.com/office/powerpoint/2010/main" val="242111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7F64318-5198-E48E-6CD7-6D73D2824E9D}"/>
              </a:ext>
            </a:extLst>
          </p:cNvPr>
          <p:cNvSpPr/>
          <p:nvPr/>
        </p:nvSpPr>
        <p:spPr>
          <a:xfrm>
            <a:off x="4841144" y="1421476"/>
            <a:ext cx="3127308" cy="4060162"/>
          </a:xfrm>
          <a:prstGeom prst="roundRect">
            <a:avLst>
              <a:gd name="adj" fmla="val 0"/>
            </a:avLst>
          </a:prstGeom>
          <a:solidFill>
            <a:schemeClr val="accent1">
              <a:lumMod val="10000"/>
              <a:lumOff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1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D0C82AE-E7CC-42E2-3B95-A09BA31F76C6}"/>
              </a:ext>
            </a:extLst>
          </p:cNvPr>
          <p:cNvSpPr/>
          <p:nvPr/>
        </p:nvSpPr>
        <p:spPr>
          <a:xfrm>
            <a:off x="8224905" y="1421476"/>
            <a:ext cx="3127308" cy="4060162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07F8B2-4E8F-C083-18F9-F96CDCDB7099}"/>
              </a:ext>
            </a:extLst>
          </p:cNvPr>
          <p:cNvSpPr txBox="1"/>
          <p:nvPr/>
        </p:nvSpPr>
        <p:spPr>
          <a:xfrm>
            <a:off x="842602" y="1416735"/>
            <a:ext cx="3764292" cy="5941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s-ES_tradnl" sz="3600" noProof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Tipos de Posgrado</a:t>
            </a:r>
          </a:p>
        </p:txBody>
      </p:sp>
      <p:graphicFrame>
        <p:nvGraphicFramePr>
          <p:cNvPr id="13" name="Chart 4">
            <a:extLst>
              <a:ext uri="{FF2B5EF4-FFF2-40B4-BE49-F238E27FC236}">
                <a16:creationId xmlns:a16="http://schemas.microsoft.com/office/drawing/2014/main" id="{94772462-6130-267B-A543-50BAB27375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1849886"/>
              </p:ext>
            </p:extLst>
          </p:nvPr>
        </p:nvGraphicFramePr>
        <p:xfrm>
          <a:off x="5051766" y="1604296"/>
          <a:ext cx="2722636" cy="2152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6428610F-6555-DDD9-0AA5-7827F6713F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9111262"/>
              </p:ext>
            </p:extLst>
          </p:nvPr>
        </p:nvGraphicFramePr>
        <p:xfrm>
          <a:off x="8427241" y="1604296"/>
          <a:ext cx="2722636" cy="2152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7B667C36-9C1B-D3F6-F83B-2C1C4B8098EC}"/>
              </a:ext>
            </a:extLst>
          </p:cNvPr>
          <p:cNvSpPr txBox="1"/>
          <p:nvPr/>
        </p:nvSpPr>
        <p:spPr>
          <a:xfrm>
            <a:off x="5335250" y="3951553"/>
            <a:ext cx="2155668" cy="34323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b="1" noProof="1">
                <a:solidFill>
                  <a:schemeClr val="accent1"/>
                </a:solidFill>
                <a:latin typeface="+mj-lt"/>
              </a:rPr>
              <a:t>Agenda Pública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7C4BDE-891F-BA53-688A-60BC9A23B00B}"/>
              </a:ext>
            </a:extLst>
          </p:cNvPr>
          <p:cNvSpPr txBox="1"/>
          <p:nvPr/>
        </p:nvSpPr>
        <p:spPr>
          <a:xfrm>
            <a:off x="4950039" y="4373026"/>
            <a:ext cx="2926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noProof="1">
                <a:solidFill>
                  <a:schemeClr val="accent1"/>
                </a:solidFill>
              </a:rPr>
              <a:t>Leverage agile frameworks to provide a robust synopsis for high level overviews.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2EDA366-7190-7D07-0466-B7E61EE8FDEA}"/>
              </a:ext>
            </a:extLst>
          </p:cNvPr>
          <p:cNvSpPr txBox="1"/>
          <p:nvPr/>
        </p:nvSpPr>
        <p:spPr>
          <a:xfrm>
            <a:off x="8710725" y="3951553"/>
            <a:ext cx="2155668" cy="34323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b="1" noProof="1">
                <a:solidFill>
                  <a:schemeClr val="accent2"/>
                </a:solidFill>
                <a:latin typeface="+mj-lt"/>
              </a:rPr>
              <a:t>Ejecutivos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8F4515-05FC-D3CC-DF60-36799CC0A063}"/>
              </a:ext>
            </a:extLst>
          </p:cNvPr>
          <p:cNvSpPr txBox="1"/>
          <p:nvPr/>
        </p:nvSpPr>
        <p:spPr>
          <a:xfrm>
            <a:off x="8325514" y="4373026"/>
            <a:ext cx="2926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noProof="1">
                <a:solidFill>
                  <a:schemeClr val="accent2"/>
                </a:solidFill>
              </a:rPr>
              <a:t>Leverage agile frameworks to provide a robust synopsis for high level overviews.</a:t>
            </a:r>
          </a:p>
        </p:txBody>
      </p:sp>
      <p:sp>
        <p:nvSpPr>
          <p:cNvPr id="5" name="TextBox 29">
            <a:extLst>
              <a:ext uri="{FF2B5EF4-FFF2-40B4-BE49-F238E27FC236}">
                <a16:creationId xmlns:a16="http://schemas.microsoft.com/office/drawing/2014/main" id="{23FE0F68-9A30-03D9-4407-1B324BC4AAC4}"/>
              </a:ext>
            </a:extLst>
          </p:cNvPr>
          <p:cNvSpPr txBox="1"/>
          <p:nvPr/>
        </p:nvSpPr>
        <p:spPr>
          <a:xfrm>
            <a:off x="5851196" y="2421226"/>
            <a:ext cx="1123776" cy="518787"/>
          </a:xfrm>
          <a:prstGeom prst="rect">
            <a:avLst/>
          </a:prstGeom>
          <a:noFill/>
        </p:spPr>
        <p:txBody>
          <a:bodyPr wrap="square" tIns="72000" bIns="0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3200" b="1" noProof="1">
                <a:solidFill>
                  <a:schemeClr val="accent1"/>
                </a:solidFill>
                <a:latin typeface="+mj-lt"/>
              </a:rPr>
              <a:t>80%</a:t>
            </a:r>
          </a:p>
        </p:txBody>
      </p:sp>
      <p:sp>
        <p:nvSpPr>
          <p:cNvPr id="10" name="TextBox 39">
            <a:extLst>
              <a:ext uri="{FF2B5EF4-FFF2-40B4-BE49-F238E27FC236}">
                <a16:creationId xmlns:a16="http://schemas.microsoft.com/office/drawing/2014/main" id="{035F866A-DD93-C60F-6648-6A2AA1A7FFDF}"/>
              </a:ext>
            </a:extLst>
          </p:cNvPr>
          <p:cNvSpPr txBox="1"/>
          <p:nvPr/>
        </p:nvSpPr>
        <p:spPr>
          <a:xfrm>
            <a:off x="9244254" y="2421226"/>
            <a:ext cx="1088609" cy="518787"/>
          </a:xfrm>
          <a:prstGeom prst="rect">
            <a:avLst/>
          </a:prstGeom>
          <a:noFill/>
        </p:spPr>
        <p:txBody>
          <a:bodyPr wrap="square" tIns="72000" bIns="0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3200" b="1" noProof="1">
                <a:solidFill>
                  <a:schemeClr val="accent2"/>
                </a:solidFill>
                <a:latin typeface="+mj-lt"/>
              </a:rPr>
              <a:t>20%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82DD9D9-0521-ABFF-CD6E-7A0D3C9EE48D}"/>
              </a:ext>
            </a:extLst>
          </p:cNvPr>
          <p:cNvSpPr txBox="1"/>
          <p:nvPr/>
        </p:nvSpPr>
        <p:spPr>
          <a:xfrm>
            <a:off x="852054" y="2421225"/>
            <a:ext cx="3764293" cy="3023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1800" noProof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 Universidad Autónoma de Aguascalientes es una universidad pública que se distingue por combinar rigor académico, educación humanística y compromiso social para desarrollar talento que transforma su comunidad.</a:t>
            </a:r>
          </a:p>
        </p:txBody>
      </p:sp>
    </p:spTree>
    <p:extLst>
      <p:ext uri="{BB962C8B-B14F-4D97-AF65-F5344CB8AC3E}">
        <p14:creationId xmlns:p14="http://schemas.microsoft.com/office/powerpoint/2010/main" val="3890853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F3F25175-489A-F6CD-FC72-B55DDC3966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solidFill>
            <a:schemeClr val="accent1">
              <a:lumMod val="10000"/>
              <a:lumOff val="90000"/>
            </a:schemeClr>
          </a:solidFill>
        </p:spPr>
        <p:txBody>
          <a:bodyPr/>
          <a:lstStyle/>
          <a:p>
            <a:endParaRPr lang="es-MX" noProof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63F4A2F3-2592-4216-6E9F-18BF5B767697}"/>
              </a:ext>
            </a:extLst>
          </p:cNvPr>
          <p:cNvSpPr/>
          <p:nvPr/>
        </p:nvSpPr>
        <p:spPr>
          <a:xfrm>
            <a:off x="0" y="3250796"/>
            <a:ext cx="12192000" cy="3607204"/>
          </a:xfrm>
          <a:custGeom>
            <a:avLst/>
            <a:gdLst>
              <a:gd name="csX0" fmla="*/ 0 w 12192000"/>
              <a:gd name="csY0" fmla="*/ 0 h 3607204"/>
              <a:gd name="csX1" fmla="*/ 7280971 w 12192000"/>
              <a:gd name="csY1" fmla="*/ 0 h 3607204"/>
              <a:gd name="csX2" fmla="*/ 8362950 w 12192000"/>
              <a:gd name="csY2" fmla="*/ 1081980 h 3607204"/>
              <a:gd name="csX3" fmla="*/ 9444930 w 12192000"/>
              <a:gd name="csY3" fmla="*/ 0 h 3607204"/>
              <a:gd name="csX4" fmla="*/ 12192000 w 12192000"/>
              <a:gd name="csY4" fmla="*/ 0 h 3607204"/>
              <a:gd name="csX5" fmla="*/ 12192000 w 12192000"/>
              <a:gd name="csY5" fmla="*/ 3607204 h 3607204"/>
              <a:gd name="csX6" fmla="*/ 0 w 12192000"/>
              <a:gd name="csY6" fmla="*/ 3607204 h 36072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0" h="3607204">
                <a:moveTo>
                  <a:pt x="0" y="0"/>
                </a:moveTo>
                <a:lnTo>
                  <a:pt x="7280971" y="0"/>
                </a:lnTo>
                <a:cubicBezTo>
                  <a:pt x="7878533" y="0"/>
                  <a:pt x="8362950" y="484419"/>
                  <a:pt x="8362950" y="1081980"/>
                </a:cubicBezTo>
                <a:cubicBezTo>
                  <a:pt x="8362950" y="484419"/>
                  <a:pt x="8847369" y="0"/>
                  <a:pt x="9444930" y="0"/>
                </a:cubicBezTo>
                <a:lnTo>
                  <a:pt x="12192000" y="0"/>
                </a:lnTo>
                <a:lnTo>
                  <a:pt x="12192000" y="3607204"/>
                </a:lnTo>
                <a:lnTo>
                  <a:pt x="0" y="360720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MX" noProof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29185A8-15C9-8ADC-7C94-AE580A4C212F}"/>
              </a:ext>
            </a:extLst>
          </p:cNvPr>
          <p:cNvSpPr/>
          <p:nvPr/>
        </p:nvSpPr>
        <p:spPr>
          <a:xfrm>
            <a:off x="11092838" y="434787"/>
            <a:ext cx="259374" cy="2593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67A0E0BC-8C34-5011-539C-E686CF78B168}"/>
              </a:ext>
            </a:extLst>
          </p:cNvPr>
          <p:cNvSpPr txBox="1">
            <a:spLocks/>
          </p:cNvSpPr>
          <p:nvPr/>
        </p:nvSpPr>
        <p:spPr>
          <a:xfrm>
            <a:off x="10971065" y="456752"/>
            <a:ext cx="5029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800" b="1">
                <a:solidFill>
                  <a:schemeClr val="tx1">
                    <a:lumMod val="75000"/>
                    <a:lumOff val="25000"/>
                  </a:schemeClr>
                </a:solidFill>
                <a:latin typeface="Albert Sans ExtraBold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A85A217-8F5F-48A0-A37F-12F67BD61CFA}" type="slidenum">
              <a:rPr lang="es-MX" noProof="0" smtClean="0">
                <a:solidFill>
                  <a:schemeClr val="bg1"/>
                </a:solidFill>
                <a:latin typeface="+mn-lt"/>
              </a:rPr>
              <a:pPr algn="ctr"/>
              <a:t>14</a:t>
            </a:fld>
            <a:endParaRPr lang="es-MX" noProof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B8918E7-1DAC-53B4-1919-F6DFB3C6A0A4}"/>
              </a:ext>
            </a:extLst>
          </p:cNvPr>
          <p:cNvGrpSpPr/>
          <p:nvPr/>
        </p:nvGrpSpPr>
        <p:grpSpPr>
          <a:xfrm>
            <a:off x="695957" y="3773002"/>
            <a:ext cx="9082407" cy="2387203"/>
            <a:chOff x="695957" y="3564404"/>
            <a:chExt cx="9082407" cy="23872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3C3D7DE-F27F-C7D1-106F-D21743CFA0B4}"/>
                </a:ext>
              </a:extLst>
            </p:cNvPr>
            <p:cNvSpPr txBox="1"/>
            <p:nvPr/>
          </p:nvSpPr>
          <p:spPr>
            <a:xfrm>
              <a:off x="695957" y="3564404"/>
              <a:ext cx="9082407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6000" noProof="0">
                  <a:solidFill>
                    <a:schemeClr val="bg1"/>
                  </a:solidFill>
                  <a:latin typeface="+mj-lt"/>
                </a:rPr>
                <a:t>Es momento</a:t>
              </a:r>
            </a:p>
            <a:p>
              <a:r>
                <a:rPr lang="es-MX" sz="6000" noProof="0">
                  <a:solidFill>
                    <a:schemeClr val="accent3"/>
                  </a:solidFill>
                  <a:latin typeface="+mj-lt"/>
                </a:rPr>
                <a:t>de un descanso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130BCA9-4FD3-CCDA-F2E5-64061658CA63}"/>
                </a:ext>
              </a:extLst>
            </p:cNvPr>
            <p:cNvSpPr txBox="1"/>
            <p:nvPr/>
          </p:nvSpPr>
          <p:spPr>
            <a:xfrm>
              <a:off x="741838" y="5674608"/>
              <a:ext cx="62558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noProof="0">
                  <a:solidFill>
                    <a:schemeClr val="bg1"/>
                  </a:solidFill>
                </a:rPr>
                <a:t>La Universidad Autónoma inspira para el éxito del futuro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D5E5945-F29C-1741-E649-229EFAB0365A}"/>
              </a:ext>
            </a:extLst>
          </p:cNvPr>
          <p:cNvGrpSpPr/>
          <p:nvPr/>
        </p:nvGrpSpPr>
        <p:grpSpPr>
          <a:xfrm>
            <a:off x="9438327" y="5565138"/>
            <a:ext cx="1913885" cy="540232"/>
            <a:chOff x="9438327" y="5565138"/>
            <a:chExt cx="1913885" cy="540232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6C28A3D9-3B3D-5406-D0C8-BA756943C1CD}"/>
                </a:ext>
              </a:extLst>
            </p:cNvPr>
            <p:cNvSpPr/>
            <p:nvPr/>
          </p:nvSpPr>
          <p:spPr>
            <a:xfrm>
              <a:off x="9438327" y="5565138"/>
              <a:ext cx="1913885" cy="54023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noProof="0"/>
            </a:p>
          </p:txBody>
        </p:sp>
        <p:sp>
          <p:nvSpPr>
            <p:cNvPr id="40" name="Graphic 23">
              <a:extLst>
                <a:ext uri="{FF2B5EF4-FFF2-40B4-BE49-F238E27FC236}">
                  <a16:creationId xmlns:a16="http://schemas.microsoft.com/office/drawing/2014/main" id="{03DDFCCD-E652-FE5F-68E1-1CD79062941C}"/>
                </a:ext>
              </a:extLst>
            </p:cNvPr>
            <p:cNvSpPr/>
            <p:nvPr/>
          </p:nvSpPr>
          <p:spPr>
            <a:xfrm>
              <a:off x="9687655" y="5750579"/>
              <a:ext cx="184752" cy="169352"/>
            </a:xfrm>
            <a:custGeom>
              <a:avLst/>
              <a:gdLst>
                <a:gd name="csX0" fmla="*/ 184752 w 184752"/>
                <a:gd name="csY0" fmla="*/ 53882 h 169352"/>
                <a:gd name="csX1" fmla="*/ 184752 w 184752"/>
                <a:gd name="csY1" fmla="*/ 146258 h 169352"/>
                <a:gd name="csX2" fmla="*/ 169356 w 184752"/>
                <a:gd name="csY2" fmla="*/ 146258 h 169352"/>
                <a:gd name="csX3" fmla="*/ 169356 w 184752"/>
                <a:gd name="csY3" fmla="*/ 63813 h 169352"/>
                <a:gd name="csX4" fmla="*/ 108696 w 184752"/>
                <a:gd name="csY4" fmla="*/ 102934 h 169352"/>
                <a:gd name="csX5" fmla="*/ 76056 w 184752"/>
                <a:gd name="csY5" fmla="*/ 102934 h 169352"/>
                <a:gd name="csX6" fmla="*/ 0 w 184752"/>
                <a:gd name="csY6" fmla="*/ 53882 h 169352"/>
                <a:gd name="csX7" fmla="*/ 76056 w 184752"/>
                <a:gd name="csY7" fmla="*/ 4823 h 169352"/>
                <a:gd name="csX8" fmla="*/ 108696 w 184752"/>
                <a:gd name="csY8" fmla="*/ 4823 h 169352"/>
                <a:gd name="csX9" fmla="*/ 92376 w 184752"/>
                <a:gd name="csY9" fmla="*/ 123164 h 169352"/>
                <a:gd name="csX10" fmla="*/ 67742 w 184752"/>
                <a:gd name="csY10" fmla="*/ 115874 h 169352"/>
                <a:gd name="csX11" fmla="*/ 30792 w 184752"/>
                <a:gd name="csY11" fmla="*/ 92064 h 169352"/>
                <a:gd name="csX12" fmla="*/ 30792 w 184752"/>
                <a:gd name="csY12" fmla="*/ 149445 h 169352"/>
                <a:gd name="csX13" fmla="*/ 33048 w 184752"/>
                <a:gd name="csY13" fmla="*/ 151701 h 169352"/>
                <a:gd name="csX14" fmla="*/ 92376 w 184752"/>
                <a:gd name="csY14" fmla="*/ 169352 h 169352"/>
                <a:gd name="csX15" fmla="*/ 151704 w 184752"/>
                <a:gd name="csY15" fmla="*/ 151701 h 169352"/>
                <a:gd name="csX16" fmla="*/ 153960 w 184752"/>
                <a:gd name="csY16" fmla="*/ 149445 h 169352"/>
                <a:gd name="csX17" fmla="*/ 153960 w 184752"/>
                <a:gd name="csY17" fmla="*/ 92064 h 169352"/>
                <a:gd name="csX18" fmla="*/ 117010 w 184752"/>
                <a:gd name="csY18" fmla="*/ 115874 h 169352"/>
                <a:gd name="csX19" fmla="*/ 92376 w 184752"/>
                <a:gd name="csY19" fmla="*/ 123164 h 1693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84752" h="169352">
                  <a:moveTo>
                    <a:pt x="184752" y="53882"/>
                  </a:moveTo>
                  <a:lnTo>
                    <a:pt x="184752" y="146258"/>
                  </a:lnTo>
                  <a:lnTo>
                    <a:pt x="169356" y="146258"/>
                  </a:lnTo>
                  <a:lnTo>
                    <a:pt x="169356" y="63813"/>
                  </a:lnTo>
                  <a:lnTo>
                    <a:pt x="108696" y="102934"/>
                  </a:lnTo>
                  <a:cubicBezTo>
                    <a:pt x="98771" y="109380"/>
                    <a:pt x="85981" y="109380"/>
                    <a:pt x="76056" y="102934"/>
                  </a:cubicBezTo>
                  <a:lnTo>
                    <a:pt x="0" y="53882"/>
                  </a:lnTo>
                  <a:lnTo>
                    <a:pt x="76056" y="4823"/>
                  </a:lnTo>
                  <a:cubicBezTo>
                    <a:pt x="85986" y="-1608"/>
                    <a:pt x="98766" y="-1608"/>
                    <a:pt x="108696" y="4823"/>
                  </a:cubicBezTo>
                  <a:close/>
                  <a:moveTo>
                    <a:pt x="92376" y="123164"/>
                  </a:moveTo>
                  <a:cubicBezTo>
                    <a:pt x="83634" y="123158"/>
                    <a:pt x="75080" y="120627"/>
                    <a:pt x="67742" y="115874"/>
                  </a:cubicBezTo>
                  <a:lnTo>
                    <a:pt x="30792" y="92064"/>
                  </a:lnTo>
                  <a:lnTo>
                    <a:pt x="30792" y="149445"/>
                  </a:lnTo>
                  <a:lnTo>
                    <a:pt x="33048" y="151701"/>
                  </a:lnTo>
                  <a:cubicBezTo>
                    <a:pt x="33771" y="152417"/>
                    <a:pt x="51169" y="169352"/>
                    <a:pt x="92376" y="169352"/>
                  </a:cubicBezTo>
                  <a:cubicBezTo>
                    <a:pt x="133583" y="169352"/>
                    <a:pt x="150981" y="152417"/>
                    <a:pt x="151704" y="151701"/>
                  </a:cubicBezTo>
                  <a:lnTo>
                    <a:pt x="153960" y="149445"/>
                  </a:lnTo>
                  <a:lnTo>
                    <a:pt x="153960" y="92064"/>
                  </a:lnTo>
                  <a:lnTo>
                    <a:pt x="117010" y="115874"/>
                  </a:lnTo>
                  <a:cubicBezTo>
                    <a:pt x="109672" y="120627"/>
                    <a:pt x="101118" y="123158"/>
                    <a:pt x="92376" y="123164"/>
                  </a:cubicBezTo>
                  <a:close/>
                </a:path>
              </a:pathLst>
            </a:custGeom>
            <a:solidFill>
              <a:schemeClr val="accent1"/>
            </a:solidFill>
            <a:ln w="7541" cap="flat">
              <a:noFill/>
              <a:prstDash val="solid"/>
              <a:miter/>
            </a:ln>
          </p:spPr>
          <p:txBody>
            <a:bodyPr/>
            <a:lstStyle/>
            <a:p>
              <a:endParaRPr lang="es-MX" noProof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5E87D79-4A4E-7E8C-8DE8-029017CB5745}"/>
                </a:ext>
              </a:extLst>
            </p:cNvPr>
            <p:cNvSpPr txBox="1"/>
            <p:nvPr/>
          </p:nvSpPr>
          <p:spPr>
            <a:xfrm>
              <a:off x="10033704" y="5593723"/>
              <a:ext cx="12629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400" noProof="0">
                  <a:solidFill>
                    <a:schemeClr val="accent1"/>
                  </a:solidFill>
                  <a:latin typeface="+mj-lt"/>
                </a:rPr>
                <a:t>10 min.</a:t>
              </a:r>
            </a:p>
          </p:txBody>
        </p:sp>
      </p:grpSp>
      <p:pic>
        <p:nvPicPr>
          <p:cNvPr id="2" name="Gráfico 1">
            <a:extLst>
              <a:ext uri="{FF2B5EF4-FFF2-40B4-BE49-F238E27FC236}">
                <a16:creationId xmlns:a16="http://schemas.microsoft.com/office/drawing/2014/main" id="{3887A828-48C6-DAD2-728F-C1C41656DE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018588" y="3703879"/>
            <a:ext cx="419739" cy="71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550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A2EC8-D9A1-5450-D35A-FAE19D1DF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5">
            <a:extLst>
              <a:ext uri="{FF2B5EF4-FFF2-40B4-BE49-F238E27FC236}">
                <a16:creationId xmlns:a16="http://schemas.microsoft.com/office/drawing/2014/main" id="{3BFCD4A2-2325-F8B3-1D3F-24AF17445255}"/>
              </a:ext>
            </a:extLst>
          </p:cNvPr>
          <p:cNvGrpSpPr/>
          <p:nvPr/>
        </p:nvGrpSpPr>
        <p:grpSpPr>
          <a:xfrm>
            <a:off x="3941763" y="1720778"/>
            <a:ext cx="4308474" cy="4299795"/>
            <a:chOff x="1176398" y="3597215"/>
            <a:chExt cx="8479293" cy="8462213"/>
          </a:xfrm>
        </p:grpSpPr>
        <p:sp>
          <p:nvSpPr>
            <p:cNvPr id="3" name="AutoShape 5">
              <a:extLst>
                <a:ext uri="{FF2B5EF4-FFF2-40B4-BE49-F238E27FC236}">
                  <a16:creationId xmlns:a16="http://schemas.microsoft.com/office/drawing/2014/main" id="{0669A16E-AF0C-E2DE-16CC-A0138259C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028" y="3607630"/>
              <a:ext cx="6213373" cy="5295932"/>
            </a:xfrm>
            <a:custGeom>
              <a:avLst/>
              <a:gdLst>
                <a:gd name="T0" fmla="+- 0 10712 39"/>
                <a:gd name="T1" fmla="*/ T0 w 21346"/>
                <a:gd name="T2" fmla="+- 0 10813 26"/>
                <a:gd name="T3" fmla="*/ 10813 h 21574"/>
                <a:gd name="T4" fmla="+- 0 10712 39"/>
                <a:gd name="T5" fmla="*/ T4 w 21346"/>
                <a:gd name="T6" fmla="+- 0 10813 26"/>
                <a:gd name="T7" fmla="*/ 10813 h 21574"/>
                <a:gd name="T8" fmla="+- 0 10712 39"/>
                <a:gd name="T9" fmla="*/ T8 w 21346"/>
                <a:gd name="T10" fmla="+- 0 10813 26"/>
                <a:gd name="T11" fmla="*/ 10813 h 21574"/>
                <a:gd name="T12" fmla="+- 0 10712 39"/>
                <a:gd name="T13" fmla="*/ T12 w 21346"/>
                <a:gd name="T14" fmla="+- 0 10813 26"/>
                <a:gd name="T15" fmla="*/ 10813 h 2157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346" h="21574">
                  <a:moveTo>
                    <a:pt x="3141" y="21574"/>
                  </a:moveTo>
                  <a:cubicBezTo>
                    <a:pt x="1094" y="19150"/>
                    <a:pt x="-39" y="15847"/>
                    <a:pt x="2" y="12417"/>
                  </a:cubicBezTo>
                  <a:cubicBezTo>
                    <a:pt x="24" y="10526"/>
                    <a:pt x="403" y="8684"/>
                    <a:pt x="1086" y="7030"/>
                  </a:cubicBezTo>
                  <a:cubicBezTo>
                    <a:pt x="1750" y="5422"/>
                    <a:pt x="2701" y="3991"/>
                    <a:pt x="3912" y="2848"/>
                  </a:cubicBezTo>
                  <a:cubicBezTo>
                    <a:pt x="4979" y="1840"/>
                    <a:pt x="6098" y="1076"/>
                    <a:pt x="7258" y="609"/>
                  </a:cubicBezTo>
                  <a:cubicBezTo>
                    <a:pt x="8410" y="145"/>
                    <a:pt x="9588" y="-26"/>
                    <a:pt x="10740" y="3"/>
                  </a:cubicBezTo>
                  <a:cubicBezTo>
                    <a:pt x="12974" y="58"/>
                    <a:pt x="15144" y="877"/>
                    <a:pt x="16938" y="2397"/>
                  </a:cubicBezTo>
                  <a:cubicBezTo>
                    <a:pt x="18752" y="3935"/>
                    <a:pt x="20122" y="6150"/>
                    <a:pt x="20823" y="8691"/>
                  </a:cubicBezTo>
                  <a:cubicBezTo>
                    <a:pt x="21530" y="11249"/>
                    <a:pt x="21561" y="14143"/>
                    <a:pt x="20664" y="17100"/>
                  </a:cubicBezTo>
                  <a:cubicBezTo>
                    <a:pt x="19866" y="14632"/>
                    <a:pt x="18482" y="12611"/>
                    <a:pt x="16756" y="11193"/>
                  </a:cubicBezTo>
                  <a:cubicBezTo>
                    <a:pt x="14787" y="9574"/>
                    <a:pt x="12368" y="8731"/>
                    <a:pt x="9839" y="8970"/>
                  </a:cubicBezTo>
                  <a:cubicBezTo>
                    <a:pt x="8157" y="9129"/>
                    <a:pt x="6570" y="9778"/>
                    <a:pt x="5232" y="10706"/>
                  </a:cubicBezTo>
                  <a:cubicBezTo>
                    <a:pt x="4548" y="11182"/>
                    <a:pt x="3920" y="11742"/>
                    <a:pt x="3372" y="12383"/>
                  </a:cubicBezTo>
                  <a:cubicBezTo>
                    <a:pt x="2789" y="13063"/>
                    <a:pt x="2292" y="13842"/>
                    <a:pt x="1967" y="14772"/>
                  </a:cubicBezTo>
                  <a:cubicBezTo>
                    <a:pt x="1561" y="15934"/>
                    <a:pt x="1491" y="17202"/>
                    <a:pt x="1706" y="18399"/>
                  </a:cubicBezTo>
                  <a:cubicBezTo>
                    <a:pt x="1915" y="19561"/>
                    <a:pt x="2395" y="20665"/>
                    <a:pt x="3141" y="21574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 cmpd="sng">
              <a:noFill/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251" tIns="50251" rIns="50251" bIns="50251" anchor="ctr"/>
            <a:lstStyle/>
            <a:p>
              <a:endParaRPr lang="es-MX" sz="3165">
                <a:latin typeface="Poppins" panose="00000500000000000000" pitchFamily="50" charset="0"/>
                <a:ea typeface="Helvetica Light" charset="0"/>
                <a:cs typeface="Helvetica Light" charset="0"/>
                <a:sym typeface="Helvetica Light" charset="0"/>
              </a:endParaRPr>
            </a:p>
          </p:txBody>
        </p:sp>
        <p:sp>
          <p:nvSpPr>
            <p:cNvPr id="4" name="AutoShape 6">
              <a:extLst>
                <a:ext uri="{FF2B5EF4-FFF2-40B4-BE49-F238E27FC236}">
                  <a16:creationId xmlns:a16="http://schemas.microsoft.com/office/drawing/2014/main" id="{6E8FCCE4-EE80-5EA6-26A9-C0DC905DD3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8513" y="3607533"/>
              <a:ext cx="5292482" cy="6221840"/>
            </a:xfrm>
            <a:custGeom>
              <a:avLst/>
              <a:gdLst>
                <a:gd name="T0" fmla="+- 0 11077 554"/>
                <a:gd name="T1" fmla="*/ T0 w 21046"/>
                <a:gd name="T2" fmla="+- 0 11131 700"/>
                <a:gd name="T3" fmla="*/ 11131 h 20863"/>
                <a:gd name="T4" fmla="+- 0 11077 554"/>
                <a:gd name="T5" fmla="*/ T4 w 21046"/>
                <a:gd name="T6" fmla="+- 0 11131 700"/>
                <a:gd name="T7" fmla="*/ 11131 h 20863"/>
                <a:gd name="T8" fmla="+- 0 11077 554"/>
                <a:gd name="T9" fmla="*/ T8 w 21046"/>
                <a:gd name="T10" fmla="+- 0 11131 700"/>
                <a:gd name="T11" fmla="*/ 11131 h 20863"/>
                <a:gd name="T12" fmla="+- 0 11077 554"/>
                <a:gd name="T13" fmla="*/ T12 w 21046"/>
                <a:gd name="T14" fmla="+- 0 11131 700"/>
                <a:gd name="T15" fmla="*/ 11131 h 2086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46" h="20863">
                  <a:moveTo>
                    <a:pt x="16649" y="658"/>
                  </a:moveTo>
                  <a:cubicBezTo>
                    <a:pt x="12282" y="-700"/>
                    <a:pt x="7849" y="141"/>
                    <a:pt x="4654" y="2289"/>
                  </a:cubicBezTo>
                  <a:cubicBezTo>
                    <a:pt x="1413" y="4470"/>
                    <a:pt x="-554" y="7996"/>
                    <a:pt x="139" y="11935"/>
                  </a:cubicBezTo>
                  <a:cubicBezTo>
                    <a:pt x="881" y="16155"/>
                    <a:pt x="4307" y="19164"/>
                    <a:pt x="8490" y="20332"/>
                  </a:cubicBezTo>
                  <a:cubicBezTo>
                    <a:pt x="9513" y="20618"/>
                    <a:pt x="10579" y="20792"/>
                    <a:pt x="11659" y="20845"/>
                  </a:cubicBezTo>
                  <a:cubicBezTo>
                    <a:pt x="12762" y="20900"/>
                    <a:pt x="13877" y="20828"/>
                    <a:pt x="14973" y="20629"/>
                  </a:cubicBezTo>
                  <a:cubicBezTo>
                    <a:pt x="16062" y="20431"/>
                    <a:pt x="17134" y="20107"/>
                    <a:pt x="18155" y="19644"/>
                  </a:cubicBezTo>
                  <a:cubicBezTo>
                    <a:pt x="19183" y="19178"/>
                    <a:pt x="20157" y="18572"/>
                    <a:pt x="21046" y="17820"/>
                  </a:cubicBezTo>
                  <a:cubicBezTo>
                    <a:pt x="20044" y="18600"/>
                    <a:pt x="18828" y="19061"/>
                    <a:pt x="17571" y="19205"/>
                  </a:cubicBezTo>
                  <a:cubicBezTo>
                    <a:pt x="16288" y="19352"/>
                    <a:pt x="14972" y="19167"/>
                    <a:pt x="13812" y="18659"/>
                  </a:cubicBezTo>
                  <a:cubicBezTo>
                    <a:pt x="12572" y="18116"/>
                    <a:pt x="11615" y="17257"/>
                    <a:pt x="10826" y="16270"/>
                  </a:cubicBezTo>
                  <a:cubicBezTo>
                    <a:pt x="9998" y="15233"/>
                    <a:pt x="9326" y="14034"/>
                    <a:pt x="8978" y="12720"/>
                  </a:cubicBezTo>
                  <a:cubicBezTo>
                    <a:pt x="8615" y="11350"/>
                    <a:pt x="8616" y="9996"/>
                    <a:pt x="8875" y="8692"/>
                  </a:cubicBezTo>
                  <a:cubicBezTo>
                    <a:pt x="9128" y="7420"/>
                    <a:pt x="9630" y="6183"/>
                    <a:pt x="10394" y="5084"/>
                  </a:cubicBezTo>
                  <a:cubicBezTo>
                    <a:pt x="11063" y="4122"/>
                    <a:pt x="11934" y="3260"/>
                    <a:pt x="12960" y="2522"/>
                  </a:cubicBezTo>
                  <a:cubicBezTo>
                    <a:pt x="14030" y="1752"/>
                    <a:pt x="15267" y="1116"/>
                    <a:pt x="16649" y="658"/>
                  </a:cubicBezTo>
                  <a:close/>
                </a:path>
              </a:pathLst>
            </a:custGeom>
            <a:solidFill>
              <a:srgbClr val="FF0000"/>
            </a:solidFill>
            <a:ln w="12700" cap="flat" cmpd="sng">
              <a:noFill/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251" tIns="50251" rIns="50251" bIns="50251" anchor="ctr"/>
            <a:lstStyle/>
            <a:p>
              <a:endParaRPr lang="es-MX" sz="3165">
                <a:latin typeface="Poppins" panose="00000500000000000000" pitchFamily="50" charset="0"/>
                <a:ea typeface="Helvetica Light" charset="0"/>
                <a:cs typeface="Helvetica Light" charset="0"/>
                <a:sym typeface="Helvetica Light" charset="0"/>
              </a:endParaRPr>
            </a:p>
          </p:txBody>
        </p:sp>
        <p:sp>
          <p:nvSpPr>
            <p:cNvPr id="5" name="AutoShape 7">
              <a:extLst>
                <a:ext uri="{FF2B5EF4-FFF2-40B4-BE49-F238E27FC236}">
                  <a16:creationId xmlns:a16="http://schemas.microsoft.com/office/drawing/2014/main" id="{BB0BD8C8-1142-2EBC-0D2F-2B0A7295C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881" y="6782795"/>
              <a:ext cx="6228232" cy="5225563"/>
            </a:xfrm>
            <a:custGeom>
              <a:avLst/>
              <a:gdLst>
                <a:gd name="T0" fmla="+- 0 11061 695"/>
                <a:gd name="T1" fmla="*/ T0 w 20732"/>
                <a:gd name="T2" fmla="*/ 10576 h 21153"/>
                <a:gd name="T3" fmla="+- 0 11061 695"/>
                <a:gd name="T4" fmla="*/ T3 w 20732"/>
                <a:gd name="T5" fmla="*/ 10576 h 21153"/>
                <a:gd name="T6" fmla="+- 0 11061 695"/>
                <a:gd name="T7" fmla="*/ T6 w 20732"/>
                <a:gd name="T8" fmla="*/ 10576 h 21153"/>
                <a:gd name="T9" fmla="+- 0 11061 695"/>
                <a:gd name="T10" fmla="*/ T9 w 20732"/>
                <a:gd name="T11" fmla="*/ 10576 h 21153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732" h="21153">
                  <a:moveTo>
                    <a:pt x="17909" y="0"/>
                  </a:moveTo>
                  <a:cubicBezTo>
                    <a:pt x="19361" y="1844"/>
                    <a:pt x="20225" y="4012"/>
                    <a:pt x="20565" y="6243"/>
                  </a:cubicBezTo>
                  <a:cubicBezTo>
                    <a:pt x="20905" y="8478"/>
                    <a:pt x="20717" y="10767"/>
                    <a:pt x="20097" y="12866"/>
                  </a:cubicBezTo>
                  <a:cubicBezTo>
                    <a:pt x="19474" y="14980"/>
                    <a:pt x="18414" y="16904"/>
                    <a:pt x="16960" y="18358"/>
                  </a:cubicBezTo>
                  <a:cubicBezTo>
                    <a:pt x="15510" y="19807"/>
                    <a:pt x="13679" y="20775"/>
                    <a:pt x="11572" y="21067"/>
                  </a:cubicBezTo>
                  <a:cubicBezTo>
                    <a:pt x="7726" y="21600"/>
                    <a:pt x="4320" y="19611"/>
                    <a:pt x="2214" y="16360"/>
                  </a:cubicBezTo>
                  <a:cubicBezTo>
                    <a:pt x="103" y="13103"/>
                    <a:pt x="-695" y="8591"/>
                    <a:pt x="690" y="4186"/>
                  </a:cubicBezTo>
                  <a:cubicBezTo>
                    <a:pt x="1597" y="7098"/>
                    <a:pt x="3309" y="9386"/>
                    <a:pt x="5421" y="10782"/>
                  </a:cubicBezTo>
                  <a:cubicBezTo>
                    <a:pt x="7533" y="12177"/>
                    <a:pt x="10044" y="12680"/>
                    <a:pt x="12547" y="12022"/>
                  </a:cubicBezTo>
                  <a:cubicBezTo>
                    <a:pt x="13371" y="11806"/>
                    <a:pt x="14160" y="11467"/>
                    <a:pt x="14895" y="11035"/>
                  </a:cubicBezTo>
                  <a:cubicBezTo>
                    <a:pt x="15618" y="10610"/>
                    <a:pt x="16293" y="10091"/>
                    <a:pt x="16897" y="9454"/>
                  </a:cubicBezTo>
                  <a:cubicBezTo>
                    <a:pt x="18051" y="8237"/>
                    <a:pt x="18895" y="6673"/>
                    <a:pt x="19115" y="4918"/>
                  </a:cubicBezTo>
                  <a:cubicBezTo>
                    <a:pt x="19330" y="3195"/>
                    <a:pt x="18928" y="1387"/>
                    <a:pt x="17909" y="0"/>
                  </a:cubicBezTo>
                  <a:close/>
                </a:path>
              </a:pathLst>
            </a:custGeom>
            <a:solidFill>
              <a:schemeClr val="accent1">
                <a:lumMod val="90000"/>
                <a:lumOff val="10000"/>
              </a:schemeClr>
            </a:solidFill>
            <a:ln w="12700" cap="flat" cmpd="sng">
              <a:noFill/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251" tIns="50251" rIns="50251" bIns="50251" anchor="ctr"/>
            <a:lstStyle/>
            <a:p>
              <a:endParaRPr lang="es-MX" sz="3165">
                <a:latin typeface="Poppins" panose="00000500000000000000" pitchFamily="50" charset="0"/>
                <a:ea typeface="Helvetica Light" charset="0"/>
                <a:cs typeface="Helvetica Light" charset="0"/>
                <a:sym typeface="Helvetica Light" charset="0"/>
              </a:endParaRPr>
            </a:p>
          </p:txBody>
        </p:sp>
        <p:sp>
          <p:nvSpPr>
            <p:cNvPr id="6" name="AutoShape 8">
              <a:extLst>
                <a:ext uri="{FF2B5EF4-FFF2-40B4-BE49-F238E27FC236}">
                  <a16:creationId xmlns:a16="http://schemas.microsoft.com/office/drawing/2014/main" id="{1F0A91F2-3B2D-DB48-0226-CD4EDF4EF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7588" y="5788534"/>
              <a:ext cx="5176952" cy="6223532"/>
            </a:xfrm>
            <a:custGeom>
              <a:avLst/>
              <a:gdLst>
                <a:gd name="T0" fmla="*/ 10645 w 21291"/>
                <a:gd name="T1" fmla="+- 0 10609 104"/>
                <a:gd name="T2" fmla="*/ 10609 h 21011"/>
                <a:gd name="T3" fmla="*/ 10645 w 21291"/>
                <a:gd name="T4" fmla="+- 0 10609 104"/>
                <a:gd name="T5" fmla="*/ 10609 h 21011"/>
                <a:gd name="T6" fmla="*/ 10645 w 21291"/>
                <a:gd name="T7" fmla="+- 0 10609 104"/>
                <a:gd name="T8" fmla="*/ 10609 h 21011"/>
                <a:gd name="T9" fmla="*/ 10645 w 21291"/>
                <a:gd name="T10" fmla="+- 0 10609 104"/>
                <a:gd name="T11" fmla="*/ 10609 h 21011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291" h="21011">
                  <a:moveTo>
                    <a:pt x="0" y="2714"/>
                  </a:moveTo>
                  <a:cubicBezTo>
                    <a:pt x="1186" y="1860"/>
                    <a:pt x="2459" y="1220"/>
                    <a:pt x="3775" y="774"/>
                  </a:cubicBezTo>
                  <a:cubicBezTo>
                    <a:pt x="5093" y="328"/>
                    <a:pt x="6452" y="79"/>
                    <a:pt x="7808" y="16"/>
                  </a:cubicBezTo>
                  <a:cubicBezTo>
                    <a:pt x="10419" y="-104"/>
                    <a:pt x="13007" y="469"/>
                    <a:pt x="15207" y="1582"/>
                  </a:cubicBezTo>
                  <a:cubicBezTo>
                    <a:pt x="17351" y="2668"/>
                    <a:pt x="19100" y="4250"/>
                    <a:pt x="20162" y="6170"/>
                  </a:cubicBezTo>
                  <a:cubicBezTo>
                    <a:pt x="21227" y="8092"/>
                    <a:pt x="21600" y="10348"/>
                    <a:pt x="21016" y="12766"/>
                  </a:cubicBezTo>
                  <a:cubicBezTo>
                    <a:pt x="20280" y="15815"/>
                    <a:pt x="17961" y="18197"/>
                    <a:pt x="14992" y="19599"/>
                  </a:cubicBezTo>
                  <a:cubicBezTo>
                    <a:pt x="11831" y="21092"/>
                    <a:pt x="7905" y="21496"/>
                    <a:pt x="4128" y="20351"/>
                  </a:cubicBezTo>
                  <a:cubicBezTo>
                    <a:pt x="6596" y="19593"/>
                    <a:pt x="8642" y="18241"/>
                    <a:pt x="10066" y="16536"/>
                  </a:cubicBezTo>
                  <a:cubicBezTo>
                    <a:pt x="11485" y="14834"/>
                    <a:pt x="12279" y="12788"/>
                    <a:pt x="12342" y="10631"/>
                  </a:cubicBezTo>
                  <a:cubicBezTo>
                    <a:pt x="12373" y="9561"/>
                    <a:pt x="12211" y="8511"/>
                    <a:pt x="11843" y="7531"/>
                  </a:cubicBezTo>
                  <a:cubicBezTo>
                    <a:pt x="11469" y="6538"/>
                    <a:pt x="10892" y="5625"/>
                    <a:pt x="10244" y="4797"/>
                  </a:cubicBezTo>
                  <a:cubicBezTo>
                    <a:pt x="9658" y="4048"/>
                    <a:pt x="8988" y="3350"/>
                    <a:pt x="8161" y="2810"/>
                  </a:cubicBezTo>
                  <a:cubicBezTo>
                    <a:pt x="7283" y="2237"/>
                    <a:pt x="6243" y="1850"/>
                    <a:pt x="5069" y="1680"/>
                  </a:cubicBezTo>
                  <a:cubicBezTo>
                    <a:pt x="3278" y="1419"/>
                    <a:pt x="1436" y="1796"/>
                    <a:pt x="0" y="2714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>
              <a:noFill/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251" tIns="50251" rIns="50251" bIns="50251" anchor="ctr"/>
            <a:lstStyle/>
            <a:p>
              <a:endParaRPr lang="es-MX" sz="3165">
                <a:latin typeface="Poppins" panose="00000500000000000000" pitchFamily="50" charset="0"/>
                <a:ea typeface="Helvetica Light" charset="0"/>
                <a:cs typeface="Helvetica Light" charset="0"/>
                <a:sym typeface="Helvetica Light" charset="0"/>
              </a:endParaRPr>
            </a:p>
          </p:txBody>
        </p:sp>
        <p:sp>
          <p:nvSpPr>
            <p:cNvPr id="7" name="AutoShape 9">
              <a:extLst>
                <a:ext uri="{FF2B5EF4-FFF2-40B4-BE49-F238E27FC236}">
                  <a16:creationId xmlns:a16="http://schemas.microsoft.com/office/drawing/2014/main" id="{E1179879-51B7-1AD8-713F-11604B691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8632" y="3597215"/>
              <a:ext cx="5818948" cy="5028477"/>
            </a:xfrm>
            <a:custGeom>
              <a:avLst/>
              <a:gdLst>
                <a:gd name="T0" fmla="+- 0 10818 36"/>
                <a:gd name="T1" fmla="*/ T0 w 21564"/>
                <a:gd name="T2" fmla="+- 0 10800 1"/>
                <a:gd name="T3" fmla="*/ 10800 h 21599"/>
                <a:gd name="T4" fmla="+- 0 10818 36"/>
                <a:gd name="T5" fmla="*/ T4 w 21564"/>
                <a:gd name="T6" fmla="+- 0 10800 1"/>
                <a:gd name="T7" fmla="*/ 10800 h 21599"/>
                <a:gd name="T8" fmla="+- 0 10818 36"/>
                <a:gd name="T9" fmla="*/ T8 w 21564"/>
                <a:gd name="T10" fmla="+- 0 10800 1"/>
                <a:gd name="T11" fmla="*/ 10800 h 21599"/>
                <a:gd name="T12" fmla="+- 0 10818 36"/>
                <a:gd name="T13" fmla="*/ T12 w 21564"/>
                <a:gd name="T14" fmla="+- 0 10800 1"/>
                <a:gd name="T15" fmla="*/ 10800 h 2159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64" h="21599">
                  <a:moveTo>
                    <a:pt x="11118" y="2"/>
                  </a:moveTo>
                  <a:cubicBezTo>
                    <a:pt x="10025" y="23"/>
                    <a:pt x="8915" y="216"/>
                    <a:pt x="7828" y="643"/>
                  </a:cubicBezTo>
                  <a:cubicBezTo>
                    <a:pt x="6576" y="1136"/>
                    <a:pt x="5370" y="1941"/>
                    <a:pt x="4219" y="3004"/>
                  </a:cubicBezTo>
                  <a:cubicBezTo>
                    <a:pt x="2913" y="4209"/>
                    <a:pt x="1886" y="5717"/>
                    <a:pt x="1170" y="7413"/>
                  </a:cubicBezTo>
                  <a:cubicBezTo>
                    <a:pt x="434" y="9156"/>
                    <a:pt x="26" y="11099"/>
                    <a:pt x="1" y="13093"/>
                  </a:cubicBezTo>
                  <a:cubicBezTo>
                    <a:pt x="-36" y="16194"/>
                    <a:pt x="859" y="19195"/>
                    <a:pt x="2507" y="21599"/>
                  </a:cubicBezTo>
                  <a:cubicBezTo>
                    <a:pt x="57" y="16523"/>
                    <a:pt x="691" y="9986"/>
                    <a:pt x="4414" y="5670"/>
                  </a:cubicBezTo>
                  <a:cubicBezTo>
                    <a:pt x="8907" y="463"/>
                    <a:pt x="16191" y="463"/>
                    <a:pt x="20684" y="5670"/>
                  </a:cubicBezTo>
                  <a:cubicBezTo>
                    <a:pt x="21000" y="6037"/>
                    <a:pt x="21292" y="6422"/>
                    <a:pt x="21564" y="6819"/>
                  </a:cubicBezTo>
                  <a:cubicBezTo>
                    <a:pt x="20748" y="5129"/>
                    <a:pt x="19629" y="3653"/>
                    <a:pt x="18270" y="2528"/>
                  </a:cubicBezTo>
                  <a:cubicBezTo>
                    <a:pt x="16335" y="924"/>
                    <a:pt x="13995" y="62"/>
                    <a:pt x="11585" y="3"/>
                  </a:cubicBezTo>
                  <a:cubicBezTo>
                    <a:pt x="11430" y="0"/>
                    <a:pt x="11274" y="-1"/>
                    <a:pt x="11118" y="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 cap="flat" cmpd="sng">
              <a:noFill/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251" tIns="50251" rIns="50251" bIns="50251" anchor="ctr"/>
            <a:lstStyle/>
            <a:p>
              <a:endParaRPr lang="es-MX" sz="3165">
                <a:latin typeface="Poppins" panose="00000500000000000000" pitchFamily="50" charset="0"/>
                <a:ea typeface="Helvetica Light" charset="0"/>
                <a:cs typeface="Helvetica Light" charset="0"/>
                <a:sym typeface="Helvetica Light" charset="0"/>
              </a:endParaRPr>
            </a:p>
          </p:txBody>
        </p:sp>
        <p:sp>
          <p:nvSpPr>
            <p:cNvPr id="11" name="AutoShape 10">
              <a:extLst>
                <a:ext uri="{FF2B5EF4-FFF2-40B4-BE49-F238E27FC236}">
                  <a16:creationId xmlns:a16="http://schemas.microsoft.com/office/drawing/2014/main" id="{72C913A0-52FA-78FF-0B8D-A863DBF3D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398" y="4014574"/>
              <a:ext cx="5069963" cy="5834733"/>
            </a:xfrm>
            <a:custGeom>
              <a:avLst/>
              <a:gdLst>
                <a:gd name="T0" fmla="+- 0 11089 578"/>
                <a:gd name="T1" fmla="*/ T0 w 21022"/>
                <a:gd name="T2" fmla="*/ 10779 h 21559"/>
                <a:gd name="T3" fmla="+- 0 11089 578"/>
                <a:gd name="T4" fmla="*/ T3 w 21022"/>
                <a:gd name="T5" fmla="*/ 10779 h 21559"/>
                <a:gd name="T6" fmla="+- 0 11089 578"/>
                <a:gd name="T7" fmla="*/ T6 w 21022"/>
                <a:gd name="T8" fmla="*/ 10779 h 21559"/>
                <a:gd name="T9" fmla="+- 0 11089 578"/>
                <a:gd name="T10" fmla="*/ T9 w 21022"/>
                <a:gd name="T11" fmla="*/ 10779 h 21559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22" h="21559">
                  <a:moveTo>
                    <a:pt x="6696" y="0"/>
                  </a:moveTo>
                  <a:cubicBezTo>
                    <a:pt x="6048" y="319"/>
                    <a:pt x="5430" y="683"/>
                    <a:pt x="4853" y="1093"/>
                  </a:cubicBezTo>
                  <a:cubicBezTo>
                    <a:pt x="1473" y="3496"/>
                    <a:pt x="-578" y="7381"/>
                    <a:pt x="144" y="11721"/>
                  </a:cubicBezTo>
                  <a:cubicBezTo>
                    <a:pt x="918" y="16372"/>
                    <a:pt x="4490" y="19687"/>
                    <a:pt x="8851" y="20974"/>
                  </a:cubicBezTo>
                  <a:cubicBezTo>
                    <a:pt x="9918" y="21289"/>
                    <a:pt x="11030" y="21481"/>
                    <a:pt x="12157" y="21540"/>
                  </a:cubicBezTo>
                  <a:cubicBezTo>
                    <a:pt x="13306" y="21600"/>
                    <a:pt x="14469" y="21522"/>
                    <a:pt x="15612" y="21302"/>
                  </a:cubicBezTo>
                  <a:cubicBezTo>
                    <a:pt x="16747" y="21084"/>
                    <a:pt x="17865" y="20726"/>
                    <a:pt x="18930" y="20216"/>
                  </a:cubicBezTo>
                  <a:cubicBezTo>
                    <a:pt x="19658" y="19867"/>
                    <a:pt x="20356" y="19441"/>
                    <a:pt x="21022" y="18949"/>
                  </a:cubicBezTo>
                  <a:cubicBezTo>
                    <a:pt x="16131" y="21350"/>
                    <a:pt x="9860" y="20707"/>
                    <a:pt x="5712" y="17012"/>
                  </a:cubicBezTo>
                  <a:cubicBezTo>
                    <a:pt x="686" y="12533"/>
                    <a:pt x="686" y="5271"/>
                    <a:pt x="5712" y="792"/>
                  </a:cubicBezTo>
                  <a:cubicBezTo>
                    <a:pt x="6029" y="510"/>
                    <a:pt x="6357" y="246"/>
                    <a:pt x="6696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 cmpd="sng">
              <a:noFill/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251" tIns="50251" rIns="50251" bIns="50251" anchor="ctr"/>
            <a:lstStyle/>
            <a:p>
              <a:endParaRPr lang="es-MX" sz="3165">
                <a:latin typeface="Poppins" panose="00000500000000000000" pitchFamily="50" charset="0"/>
                <a:ea typeface="Helvetica Light" charset="0"/>
                <a:cs typeface="Helvetica Light" charset="0"/>
                <a:sym typeface="Helvetica Light" charset="0"/>
              </a:endParaRPr>
            </a:p>
          </p:txBody>
        </p:sp>
        <p:sp>
          <p:nvSpPr>
            <p:cNvPr id="13" name="AutoShape 16">
              <a:extLst>
                <a:ext uri="{FF2B5EF4-FFF2-40B4-BE49-F238E27FC236}">
                  <a16:creationId xmlns:a16="http://schemas.microsoft.com/office/drawing/2014/main" id="{07920677-16D3-3ED9-B6EE-38A95EB0B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736" y="5746403"/>
              <a:ext cx="5091955" cy="5837044"/>
            </a:xfrm>
            <a:custGeom>
              <a:avLst/>
              <a:gdLst>
                <a:gd name="T0" fmla="*/ 10643 w 21286"/>
                <a:gd name="T1" fmla="+- 0 10802 4"/>
                <a:gd name="T2" fmla="*/ 10802 h 21596"/>
                <a:gd name="T3" fmla="*/ 10643 w 21286"/>
                <a:gd name="T4" fmla="+- 0 10802 4"/>
                <a:gd name="T5" fmla="*/ 10802 h 21596"/>
                <a:gd name="T6" fmla="*/ 10643 w 21286"/>
                <a:gd name="T7" fmla="+- 0 10802 4"/>
                <a:gd name="T8" fmla="*/ 10802 h 21596"/>
                <a:gd name="T9" fmla="*/ 10643 w 21286"/>
                <a:gd name="T10" fmla="+- 0 10802 4"/>
                <a:gd name="T11" fmla="*/ 10802 h 2159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286" h="21596">
                  <a:moveTo>
                    <a:pt x="8574" y="3"/>
                  </a:moveTo>
                  <a:cubicBezTo>
                    <a:pt x="8244" y="-4"/>
                    <a:pt x="7913" y="0"/>
                    <a:pt x="7581" y="17"/>
                  </a:cubicBezTo>
                  <a:cubicBezTo>
                    <a:pt x="6203" y="85"/>
                    <a:pt x="4821" y="359"/>
                    <a:pt x="3481" y="848"/>
                  </a:cubicBezTo>
                  <a:cubicBezTo>
                    <a:pt x="2274" y="1288"/>
                    <a:pt x="1103" y="1904"/>
                    <a:pt x="0" y="2707"/>
                  </a:cubicBezTo>
                  <a:cubicBezTo>
                    <a:pt x="4966" y="154"/>
                    <a:pt x="11436" y="758"/>
                    <a:pt x="15689" y="4521"/>
                  </a:cubicBezTo>
                  <a:cubicBezTo>
                    <a:pt x="20757" y="9006"/>
                    <a:pt x="20757" y="16278"/>
                    <a:pt x="15689" y="20762"/>
                  </a:cubicBezTo>
                  <a:cubicBezTo>
                    <a:pt x="15352" y="21061"/>
                    <a:pt x="14999" y="21337"/>
                    <a:pt x="14636" y="21596"/>
                  </a:cubicBezTo>
                  <a:cubicBezTo>
                    <a:pt x="14718" y="21556"/>
                    <a:pt x="14801" y="21520"/>
                    <a:pt x="14882" y="21479"/>
                  </a:cubicBezTo>
                  <a:cubicBezTo>
                    <a:pt x="17900" y="19942"/>
                    <a:pt x="20258" y="17331"/>
                    <a:pt x="21006" y="13989"/>
                  </a:cubicBezTo>
                  <a:cubicBezTo>
                    <a:pt x="21600" y="11340"/>
                    <a:pt x="21220" y="8868"/>
                    <a:pt x="20139" y="6761"/>
                  </a:cubicBezTo>
                  <a:cubicBezTo>
                    <a:pt x="19058" y="4658"/>
                    <a:pt x="17281" y="2923"/>
                    <a:pt x="15102" y="1733"/>
                  </a:cubicBezTo>
                  <a:cubicBezTo>
                    <a:pt x="13145" y="666"/>
                    <a:pt x="10886" y="52"/>
                    <a:pt x="8574" y="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 cmpd="sng">
              <a:noFill/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251" tIns="50251" rIns="50251" bIns="50251" anchor="ctr"/>
            <a:lstStyle/>
            <a:p>
              <a:endParaRPr lang="es-MX" sz="3165">
                <a:latin typeface="Poppins" panose="00000500000000000000" pitchFamily="50" charset="0"/>
                <a:ea typeface="Helvetica Light" charset="0"/>
                <a:cs typeface="Helvetica Light" charset="0"/>
                <a:sym typeface="Helvetica Light" charset="0"/>
              </a:endParaRPr>
            </a:p>
          </p:txBody>
        </p:sp>
        <p:sp>
          <p:nvSpPr>
            <p:cNvPr id="16" name="AutoShape 17">
              <a:extLst>
                <a:ext uri="{FF2B5EF4-FFF2-40B4-BE49-F238E27FC236}">
                  <a16:creationId xmlns:a16="http://schemas.microsoft.com/office/drawing/2014/main" id="{091C0AEE-2C5E-0DE1-5BE1-3C24D69D7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5805" y="7003733"/>
              <a:ext cx="5855546" cy="5055695"/>
            </a:xfrm>
            <a:custGeom>
              <a:avLst/>
              <a:gdLst>
                <a:gd name="T0" fmla="*/ 10705 w 21410"/>
                <a:gd name="T1" fmla="*/ 10569 h 21138"/>
                <a:gd name="T2" fmla="*/ 10705 w 21410"/>
                <a:gd name="T3" fmla="*/ 10569 h 21138"/>
                <a:gd name="T4" fmla="*/ 10705 w 21410"/>
                <a:gd name="T5" fmla="*/ 10569 h 21138"/>
                <a:gd name="T6" fmla="*/ 10705 w 21410"/>
                <a:gd name="T7" fmla="*/ 10569 h 2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10" h="21138">
                  <a:moveTo>
                    <a:pt x="18863" y="0"/>
                  </a:moveTo>
                  <a:cubicBezTo>
                    <a:pt x="21328" y="4953"/>
                    <a:pt x="20716" y="11364"/>
                    <a:pt x="17021" y="15589"/>
                  </a:cubicBezTo>
                  <a:cubicBezTo>
                    <a:pt x="12588" y="20657"/>
                    <a:pt x="5401" y="20657"/>
                    <a:pt x="968" y="15589"/>
                  </a:cubicBezTo>
                  <a:cubicBezTo>
                    <a:pt x="616" y="15186"/>
                    <a:pt x="296" y="14762"/>
                    <a:pt x="0" y="14324"/>
                  </a:cubicBezTo>
                  <a:cubicBezTo>
                    <a:pt x="311" y="14978"/>
                    <a:pt x="666" y="15603"/>
                    <a:pt x="1068" y="16187"/>
                  </a:cubicBezTo>
                  <a:cubicBezTo>
                    <a:pt x="3383" y="19545"/>
                    <a:pt x="7123" y="21600"/>
                    <a:pt x="11348" y="21049"/>
                  </a:cubicBezTo>
                  <a:cubicBezTo>
                    <a:pt x="13662" y="20748"/>
                    <a:pt x="15674" y="19748"/>
                    <a:pt x="17266" y="18251"/>
                  </a:cubicBezTo>
                  <a:cubicBezTo>
                    <a:pt x="18864" y="16749"/>
                    <a:pt x="20028" y="14762"/>
                    <a:pt x="20713" y="12579"/>
                  </a:cubicBezTo>
                  <a:cubicBezTo>
                    <a:pt x="21393" y="10410"/>
                    <a:pt x="21600" y="8047"/>
                    <a:pt x="21226" y="5738"/>
                  </a:cubicBezTo>
                  <a:cubicBezTo>
                    <a:pt x="20899" y="3714"/>
                    <a:pt x="20126" y="1741"/>
                    <a:pt x="18863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 cmpd="sng">
              <a:noFill/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0251" tIns="50251" rIns="50251" bIns="50251" anchor="ctr"/>
            <a:lstStyle/>
            <a:p>
              <a:endParaRPr lang="es-MX" sz="3165">
                <a:latin typeface="Poppins" panose="00000500000000000000" pitchFamily="50" charset="0"/>
                <a:ea typeface="Helvetica Light" charset="0"/>
                <a:cs typeface="Helvetica Light" charset="0"/>
                <a:sym typeface="Helvetica Light" charset="0"/>
              </a:endParaRPr>
            </a:p>
          </p:txBody>
        </p:sp>
      </p:grpSp>
      <p:sp>
        <p:nvSpPr>
          <p:cNvPr id="18" name="Text Placeholder 41">
            <a:extLst>
              <a:ext uri="{FF2B5EF4-FFF2-40B4-BE49-F238E27FC236}">
                <a16:creationId xmlns:a16="http://schemas.microsoft.com/office/drawing/2014/main" id="{63D3F067-108F-97A9-1944-36AB1A402382}"/>
              </a:ext>
            </a:extLst>
          </p:cNvPr>
          <p:cNvSpPr txBox="1">
            <a:spLocks/>
          </p:cNvSpPr>
          <p:nvPr/>
        </p:nvSpPr>
        <p:spPr>
          <a:xfrm>
            <a:off x="839787" y="964481"/>
            <a:ext cx="10514013" cy="415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8389">
              <a:lnSpc>
                <a:spcPct val="80000"/>
              </a:lnSpc>
              <a:spcBef>
                <a:spcPts val="501"/>
              </a:spcBef>
              <a:buNone/>
            </a:pPr>
            <a:r>
              <a:rPr lang="es-MX" sz="3710" b="1">
                <a:solidFill>
                  <a:schemeClr val="accent1"/>
                </a:solidFill>
                <a:latin typeface="+mj-lt"/>
              </a:rPr>
              <a:t>Gráfico 3D: </a:t>
            </a:r>
            <a:r>
              <a:rPr lang="es-MX" sz="3710">
                <a:solidFill>
                  <a:schemeClr val="accent1"/>
                </a:solidFill>
                <a:latin typeface="+mj-lt"/>
              </a:rPr>
              <a:t>Combinación de cuatro factores</a:t>
            </a:r>
          </a:p>
        </p:txBody>
      </p:sp>
      <p:sp>
        <p:nvSpPr>
          <p:cNvPr id="22" name="Rectangle: Rounded Corners 67">
            <a:extLst>
              <a:ext uri="{FF2B5EF4-FFF2-40B4-BE49-F238E27FC236}">
                <a16:creationId xmlns:a16="http://schemas.microsoft.com/office/drawing/2014/main" id="{40B8CAD8-8792-4E9F-192A-57182A45F9A8}"/>
              </a:ext>
            </a:extLst>
          </p:cNvPr>
          <p:cNvSpPr/>
          <p:nvPr/>
        </p:nvSpPr>
        <p:spPr>
          <a:xfrm>
            <a:off x="778415" y="2471956"/>
            <a:ext cx="2653759" cy="1398177"/>
          </a:xfrm>
          <a:prstGeom prst="roundRect">
            <a:avLst>
              <a:gd name="adj" fmla="val 3805"/>
            </a:avLst>
          </a:prstGeom>
          <a:solidFill>
            <a:schemeClr val="bg1"/>
          </a:solidFill>
          <a:ln>
            <a:noFill/>
          </a:ln>
          <a:effectLst>
            <a:outerShdw blurRad="1016000" dist="381000" dir="2100000" sx="90000" sy="9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5" name="Oval 13">
            <a:extLst>
              <a:ext uri="{FF2B5EF4-FFF2-40B4-BE49-F238E27FC236}">
                <a16:creationId xmlns:a16="http://schemas.microsoft.com/office/drawing/2014/main" id="{5C8004F7-6657-E1AB-5FF5-24BB7D279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951" y="2628890"/>
            <a:ext cx="499884" cy="4983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0693" tIns="45347" rIns="90693" bIns="45347" numCol="1" anchor="t" anchorCtr="0" compatLnSpc="1">
            <a:prstTxWarp prst="textNoShape">
              <a:avLst/>
            </a:prstTxWarp>
          </a:bodyPr>
          <a:lstStyle/>
          <a:p>
            <a:pPr algn="ctr" defTabSz="229194"/>
            <a:r>
              <a:rPr lang="es-MX" sz="1785">
                <a:solidFill>
                  <a:schemeClr val="bg1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26" name="TextBox 69">
            <a:extLst>
              <a:ext uri="{FF2B5EF4-FFF2-40B4-BE49-F238E27FC236}">
                <a16:creationId xmlns:a16="http://schemas.microsoft.com/office/drawing/2014/main" id="{08ED95A6-00C5-51EE-BBF4-3B8FF6166C83}"/>
              </a:ext>
            </a:extLst>
          </p:cNvPr>
          <p:cNvSpPr txBox="1"/>
          <p:nvPr/>
        </p:nvSpPr>
        <p:spPr>
          <a:xfrm>
            <a:off x="1562427" y="2695395"/>
            <a:ext cx="1512084" cy="349108"/>
          </a:xfrm>
          <a:prstGeom prst="rect">
            <a:avLst/>
          </a:prstGeom>
          <a:noFill/>
        </p:spPr>
        <p:txBody>
          <a:bodyPr wrap="square" lIns="71412" tIns="35706" rIns="71412" bIns="35706" rtlCol="0" anchor="b">
            <a:spAutoFit/>
          </a:bodyPr>
          <a:lstStyle/>
          <a:p>
            <a:pPr defTabSz="229194"/>
            <a:r>
              <a:rPr lang="es-MX">
                <a:solidFill>
                  <a:schemeClr val="accent2"/>
                </a:solidFill>
                <a:latin typeface="+mj-lt"/>
                <a:cs typeface="Poppins" panose="00000500000000000000" pitchFamily="2" charset="0"/>
              </a:rPr>
              <a:t>Primer Factor</a:t>
            </a:r>
          </a:p>
        </p:txBody>
      </p:sp>
      <p:sp>
        <p:nvSpPr>
          <p:cNvPr id="27" name="TextBox 70">
            <a:extLst>
              <a:ext uri="{FF2B5EF4-FFF2-40B4-BE49-F238E27FC236}">
                <a16:creationId xmlns:a16="http://schemas.microsoft.com/office/drawing/2014/main" id="{A64C79C7-A590-E550-4AFB-D135ADD2D764}"/>
              </a:ext>
            </a:extLst>
          </p:cNvPr>
          <p:cNvSpPr txBox="1"/>
          <p:nvPr/>
        </p:nvSpPr>
        <p:spPr>
          <a:xfrm>
            <a:off x="1003950" y="3185204"/>
            <a:ext cx="2030955" cy="534865"/>
          </a:xfrm>
          <a:prstGeom prst="rect">
            <a:avLst/>
          </a:prstGeom>
          <a:noFill/>
        </p:spPr>
        <p:txBody>
          <a:bodyPr wrap="square" lIns="71412" tIns="35706" rIns="71412" bIns="35706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1200" noProof="1"/>
              <a:t>Descripción sencilla del elemento resaltado.</a:t>
            </a:r>
          </a:p>
        </p:txBody>
      </p:sp>
      <p:sp>
        <p:nvSpPr>
          <p:cNvPr id="28" name="Rectangle: Rounded Corners 71">
            <a:extLst>
              <a:ext uri="{FF2B5EF4-FFF2-40B4-BE49-F238E27FC236}">
                <a16:creationId xmlns:a16="http://schemas.microsoft.com/office/drawing/2014/main" id="{174AB032-609F-3E83-4CFA-8EF527B23D25}"/>
              </a:ext>
            </a:extLst>
          </p:cNvPr>
          <p:cNvSpPr/>
          <p:nvPr/>
        </p:nvSpPr>
        <p:spPr>
          <a:xfrm>
            <a:off x="778415" y="4138077"/>
            <a:ext cx="2653759" cy="1398177"/>
          </a:xfrm>
          <a:prstGeom prst="roundRect">
            <a:avLst>
              <a:gd name="adj" fmla="val 3805"/>
            </a:avLst>
          </a:prstGeom>
          <a:solidFill>
            <a:schemeClr val="bg1"/>
          </a:solidFill>
          <a:ln>
            <a:noFill/>
          </a:ln>
          <a:effectLst>
            <a:outerShdw blurRad="1016000" dist="381000" dir="2100000" sx="90000" sy="9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4" name="Oval 13">
            <a:extLst>
              <a:ext uri="{FF2B5EF4-FFF2-40B4-BE49-F238E27FC236}">
                <a16:creationId xmlns:a16="http://schemas.microsoft.com/office/drawing/2014/main" id="{1D51A665-7D2B-3B81-7D3C-3F10257BF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951" y="4295011"/>
            <a:ext cx="499884" cy="4983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0693" tIns="45347" rIns="90693" bIns="45347" numCol="1" anchor="t" anchorCtr="0" compatLnSpc="1">
            <a:prstTxWarp prst="textNoShape">
              <a:avLst/>
            </a:prstTxWarp>
          </a:bodyPr>
          <a:lstStyle/>
          <a:p>
            <a:pPr algn="ctr" defTabSz="229194"/>
            <a:r>
              <a:rPr lang="es-MX" sz="1785">
                <a:solidFill>
                  <a:schemeClr val="bg1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35" name="TextBox 73">
            <a:extLst>
              <a:ext uri="{FF2B5EF4-FFF2-40B4-BE49-F238E27FC236}">
                <a16:creationId xmlns:a16="http://schemas.microsoft.com/office/drawing/2014/main" id="{E0A351E3-82EA-1643-4374-8038196339A6}"/>
              </a:ext>
            </a:extLst>
          </p:cNvPr>
          <p:cNvSpPr txBox="1"/>
          <p:nvPr/>
        </p:nvSpPr>
        <p:spPr>
          <a:xfrm>
            <a:off x="1562428" y="4361516"/>
            <a:ext cx="1592166" cy="349108"/>
          </a:xfrm>
          <a:prstGeom prst="rect">
            <a:avLst/>
          </a:prstGeom>
          <a:noFill/>
        </p:spPr>
        <p:txBody>
          <a:bodyPr wrap="square" lIns="71412" tIns="35706" rIns="71412" bIns="35706" rtlCol="0" anchor="b">
            <a:spAutoFit/>
          </a:bodyPr>
          <a:lstStyle/>
          <a:p>
            <a:pPr defTabSz="229194"/>
            <a:r>
              <a:rPr lang="es-MX">
                <a:solidFill>
                  <a:schemeClr val="accent1"/>
                </a:solidFill>
                <a:latin typeface="+mj-lt"/>
                <a:cs typeface="Poppins" panose="00000500000000000000" pitchFamily="2" charset="0"/>
              </a:rPr>
              <a:t>Segundo Factor</a:t>
            </a:r>
          </a:p>
        </p:txBody>
      </p:sp>
      <p:sp>
        <p:nvSpPr>
          <p:cNvPr id="36" name="TextBox 74">
            <a:extLst>
              <a:ext uri="{FF2B5EF4-FFF2-40B4-BE49-F238E27FC236}">
                <a16:creationId xmlns:a16="http://schemas.microsoft.com/office/drawing/2014/main" id="{918454AB-1B3F-61EA-9651-DADEA2E86780}"/>
              </a:ext>
            </a:extLst>
          </p:cNvPr>
          <p:cNvSpPr txBox="1"/>
          <p:nvPr/>
        </p:nvSpPr>
        <p:spPr>
          <a:xfrm>
            <a:off x="1003950" y="4851325"/>
            <a:ext cx="2030955" cy="534865"/>
          </a:xfrm>
          <a:prstGeom prst="rect">
            <a:avLst/>
          </a:prstGeom>
          <a:noFill/>
        </p:spPr>
        <p:txBody>
          <a:bodyPr wrap="square" lIns="71412" tIns="35706" rIns="71412" bIns="35706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1200" noProof="1"/>
              <a:t>Descripción sencilla del elemento resaltado.</a:t>
            </a:r>
          </a:p>
        </p:txBody>
      </p:sp>
      <p:sp>
        <p:nvSpPr>
          <p:cNvPr id="37" name="Rectangle: Rounded Corners 75">
            <a:extLst>
              <a:ext uri="{FF2B5EF4-FFF2-40B4-BE49-F238E27FC236}">
                <a16:creationId xmlns:a16="http://schemas.microsoft.com/office/drawing/2014/main" id="{21E8BB7E-75C2-EBD8-95EC-79E2CCB8BA1A}"/>
              </a:ext>
            </a:extLst>
          </p:cNvPr>
          <p:cNvSpPr/>
          <p:nvPr/>
        </p:nvSpPr>
        <p:spPr>
          <a:xfrm>
            <a:off x="9031405" y="2471956"/>
            <a:ext cx="2653759" cy="1398177"/>
          </a:xfrm>
          <a:prstGeom prst="roundRect">
            <a:avLst>
              <a:gd name="adj" fmla="val 3805"/>
            </a:avLst>
          </a:prstGeom>
          <a:solidFill>
            <a:schemeClr val="bg1"/>
          </a:solidFill>
          <a:ln>
            <a:noFill/>
          </a:ln>
          <a:effectLst>
            <a:outerShdw blurRad="1016000" dist="381000" dir="2100000" sx="90000" sy="9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3" name="Oval 13">
            <a:extLst>
              <a:ext uri="{FF2B5EF4-FFF2-40B4-BE49-F238E27FC236}">
                <a16:creationId xmlns:a16="http://schemas.microsoft.com/office/drawing/2014/main" id="{9197AF2C-1798-31C1-AF02-11D61C139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6941" y="2628890"/>
            <a:ext cx="499884" cy="4983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0693" tIns="45347" rIns="90693" bIns="45347" numCol="1" anchor="t" anchorCtr="0" compatLnSpc="1">
            <a:prstTxWarp prst="textNoShape">
              <a:avLst/>
            </a:prstTxWarp>
          </a:bodyPr>
          <a:lstStyle/>
          <a:p>
            <a:pPr algn="ctr" defTabSz="229194"/>
            <a:r>
              <a:rPr lang="es-MX" sz="1785">
                <a:solidFill>
                  <a:schemeClr val="bg1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45" name="TextBox 77">
            <a:extLst>
              <a:ext uri="{FF2B5EF4-FFF2-40B4-BE49-F238E27FC236}">
                <a16:creationId xmlns:a16="http://schemas.microsoft.com/office/drawing/2014/main" id="{025B2F27-CDB5-4E2E-D657-2DDEB5B341F7}"/>
              </a:ext>
            </a:extLst>
          </p:cNvPr>
          <p:cNvSpPr txBox="1"/>
          <p:nvPr/>
        </p:nvSpPr>
        <p:spPr>
          <a:xfrm>
            <a:off x="9815418" y="2695395"/>
            <a:ext cx="1401059" cy="349108"/>
          </a:xfrm>
          <a:prstGeom prst="rect">
            <a:avLst/>
          </a:prstGeom>
          <a:noFill/>
        </p:spPr>
        <p:txBody>
          <a:bodyPr wrap="square" lIns="71412" tIns="35706" rIns="71412" bIns="35706" rtlCol="0" anchor="b">
            <a:spAutoFit/>
          </a:bodyPr>
          <a:lstStyle/>
          <a:p>
            <a:pPr defTabSz="229194"/>
            <a:r>
              <a:rPr lang="es-MX">
                <a:solidFill>
                  <a:schemeClr val="accent3"/>
                </a:solidFill>
                <a:latin typeface="+mj-lt"/>
                <a:cs typeface="Poppins" panose="00000500000000000000" pitchFamily="2" charset="0"/>
              </a:rPr>
              <a:t>Tercer Factor</a:t>
            </a:r>
          </a:p>
        </p:txBody>
      </p:sp>
      <p:sp>
        <p:nvSpPr>
          <p:cNvPr id="46" name="TextBox 78">
            <a:extLst>
              <a:ext uri="{FF2B5EF4-FFF2-40B4-BE49-F238E27FC236}">
                <a16:creationId xmlns:a16="http://schemas.microsoft.com/office/drawing/2014/main" id="{AB2E29E6-8DBC-8E36-61C0-66449CA5C3BC}"/>
              </a:ext>
            </a:extLst>
          </p:cNvPr>
          <p:cNvSpPr txBox="1"/>
          <p:nvPr/>
        </p:nvSpPr>
        <p:spPr>
          <a:xfrm>
            <a:off x="9256940" y="3185204"/>
            <a:ext cx="2030955" cy="534865"/>
          </a:xfrm>
          <a:prstGeom prst="rect">
            <a:avLst/>
          </a:prstGeom>
          <a:noFill/>
        </p:spPr>
        <p:txBody>
          <a:bodyPr wrap="square" lIns="71412" tIns="35706" rIns="71412" bIns="35706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1200" noProof="1"/>
              <a:t>Descripción sencilla del elemento resaltado.</a:t>
            </a:r>
          </a:p>
        </p:txBody>
      </p:sp>
      <p:sp>
        <p:nvSpPr>
          <p:cNvPr id="47" name="Rectangle: Rounded Corners 79">
            <a:extLst>
              <a:ext uri="{FF2B5EF4-FFF2-40B4-BE49-F238E27FC236}">
                <a16:creationId xmlns:a16="http://schemas.microsoft.com/office/drawing/2014/main" id="{A4A8F4F3-6725-6B8D-CC43-8A60228E52C8}"/>
              </a:ext>
            </a:extLst>
          </p:cNvPr>
          <p:cNvSpPr/>
          <p:nvPr/>
        </p:nvSpPr>
        <p:spPr>
          <a:xfrm>
            <a:off x="9031405" y="4138077"/>
            <a:ext cx="2653759" cy="1398177"/>
          </a:xfrm>
          <a:prstGeom prst="roundRect">
            <a:avLst>
              <a:gd name="adj" fmla="val 3805"/>
            </a:avLst>
          </a:prstGeom>
          <a:solidFill>
            <a:schemeClr val="bg1"/>
          </a:solidFill>
          <a:ln>
            <a:noFill/>
          </a:ln>
          <a:effectLst>
            <a:outerShdw blurRad="1016000" dist="381000" dir="2100000" sx="90000" sy="9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8" name="Oval 13">
            <a:extLst>
              <a:ext uri="{FF2B5EF4-FFF2-40B4-BE49-F238E27FC236}">
                <a16:creationId xmlns:a16="http://schemas.microsoft.com/office/drawing/2014/main" id="{16DD30DA-B577-A547-40B0-69CDD0868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6941" y="4293612"/>
            <a:ext cx="499884" cy="498353"/>
          </a:xfrm>
          <a:prstGeom prst="ellipse">
            <a:avLst/>
          </a:prstGeom>
          <a:solidFill>
            <a:schemeClr val="accent4">
              <a:lumMod val="90000"/>
            </a:schemeClr>
          </a:solidFill>
          <a:ln>
            <a:noFill/>
          </a:ln>
        </p:spPr>
        <p:txBody>
          <a:bodyPr vert="horz" wrap="square" lIns="90693" tIns="45347" rIns="90693" bIns="45347" numCol="1" anchor="t" anchorCtr="0" compatLnSpc="1">
            <a:prstTxWarp prst="textNoShape">
              <a:avLst/>
            </a:prstTxWarp>
          </a:bodyPr>
          <a:lstStyle/>
          <a:p>
            <a:pPr algn="ctr" defTabSz="229194"/>
            <a:r>
              <a:rPr lang="es-MX" sz="1785">
                <a:solidFill>
                  <a:schemeClr val="bg1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49" name="TextBox 81">
            <a:extLst>
              <a:ext uri="{FF2B5EF4-FFF2-40B4-BE49-F238E27FC236}">
                <a16:creationId xmlns:a16="http://schemas.microsoft.com/office/drawing/2014/main" id="{FEF9E805-15CD-2016-CCAF-FB554A155215}"/>
              </a:ext>
            </a:extLst>
          </p:cNvPr>
          <p:cNvSpPr txBox="1"/>
          <p:nvPr/>
        </p:nvSpPr>
        <p:spPr>
          <a:xfrm>
            <a:off x="9815418" y="4361516"/>
            <a:ext cx="1526033" cy="349108"/>
          </a:xfrm>
          <a:prstGeom prst="rect">
            <a:avLst/>
          </a:prstGeom>
          <a:noFill/>
        </p:spPr>
        <p:txBody>
          <a:bodyPr wrap="square" lIns="71412" tIns="35706" rIns="71412" bIns="35706" rtlCol="0" anchor="b">
            <a:spAutoFit/>
          </a:bodyPr>
          <a:lstStyle/>
          <a:p>
            <a:pPr defTabSz="229194"/>
            <a:r>
              <a:rPr lang="es-MX">
                <a:solidFill>
                  <a:schemeClr val="accent4">
                    <a:lumMod val="75000"/>
                  </a:schemeClr>
                </a:solidFill>
                <a:latin typeface="+mj-lt"/>
                <a:cs typeface="Poppins" panose="00000500000000000000" pitchFamily="2" charset="0"/>
              </a:rPr>
              <a:t>Cuarto Factor</a:t>
            </a:r>
          </a:p>
        </p:txBody>
      </p:sp>
      <p:sp>
        <p:nvSpPr>
          <p:cNvPr id="50" name="TextBox 82">
            <a:extLst>
              <a:ext uri="{FF2B5EF4-FFF2-40B4-BE49-F238E27FC236}">
                <a16:creationId xmlns:a16="http://schemas.microsoft.com/office/drawing/2014/main" id="{13E6A766-DE89-31A7-241F-205C23AB1E66}"/>
              </a:ext>
            </a:extLst>
          </p:cNvPr>
          <p:cNvSpPr txBox="1"/>
          <p:nvPr/>
        </p:nvSpPr>
        <p:spPr>
          <a:xfrm>
            <a:off x="9256940" y="4851325"/>
            <a:ext cx="2030955" cy="534865"/>
          </a:xfrm>
          <a:prstGeom prst="rect">
            <a:avLst/>
          </a:prstGeom>
          <a:noFill/>
        </p:spPr>
        <p:txBody>
          <a:bodyPr wrap="square" lIns="71412" tIns="35706" rIns="71412" bIns="35706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1200" noProof="1"/>
              <a:t>Descripción sencilla del elemento resaltado.</a:t>
            </a:r>
          </a:p>
        </p:txBody>
      </p:sp>
    </p:spTree>
    <p:extLst>
      <p:ext uri="{BB962C8B-B14F-4D97-AF65-F5344CB8AC3E}">
        <p14:creationId xmlns:p14="http://schemas.microsoft.com/office/powerpoint/2010/main" val="709038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EEAF7-FA4F-81A0-6D74-FDE1E19C7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41">
            <a:extLst>
              <a:ext uri="{FF2B5EF4-FFF2-40B4-BE49-F238E27FC236}">
                <a16:creationId xmlns:a16="http://schemas.microsoft.com/office/drawing/2014/main" id="{E900BD68-9931-BA1B-1843-105779C30207}"/>
              </a:ext>
            </a:extLst>
          </p:cNvPr>
          <p:cNvSpPr txBox="1">
            <a:spLocks/>
          </p:cNvSpPr>
          <p:nvPr/>
        </p:nvSpPr>
        <p:spPr>
          <a:xfrm>
            <a:off x="839788" y="978717"/>
            <a:ext cx="10514012" cy="415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8389">
              <a:lnSpc>
                <a:spcPct val="80000"/>
              </a:lnSpc>
              <a:spcBef>
                <a:spcPts val="501"/>
              </a:spcBef>
              <a:buNone/>
            </a:pPr>
            <a:r>
              <a:rPr lang="es-ES_tradnl" sz="3710" b="1" noProof="1">
                <a:solidFill>
                  <a:schemeClr val="accent1"/>
                </a:solidFill>
                <a:latin typeface="+mj-lt"/>
              </a:rPr>
              <a:t>Gráfico 3D: </a:t>
            </a:r>
            <a:r>
              <a:rPr lang="es-ES_tradnl" sz="3710" noProof="1">
                <a:solidFill>
                  <a:schemeClr val="accent1"/>
                </a:solidFill>
                <a:latin typeface="+mj-lt"/>
              </a:rPr>
              <a:t>Tunel de cuatro factores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6EAE44D7-0974-0A84-C497-6E8F42B6B3F2}"/>
              </a:ext>
            </a:extLst>
          </p:cNvPr>
          <p:cNvGrpSpPr/>
          <p:nvPr/>
        </p:nvGrpSpPr>
        <p:grpSpPr>
          <a:xfrm>
            <a:off x="-1" y="3467909"/>
            <a:ext cx="10140601" cy="3397420"/>
            <a:chOff x="0" y="7885130"/>
            <a:chExt cx="17281729" cy="5789921"/>
          </a:xfrm>
          <a:effectLst/>
        </p:grpSpPr>
        <p:sp>
          <p:nvSpPr>
            <p:cNvPr id="3" name="Shape 26958">
              <a:extLst>
                <a:ext uri="{FF2B5EF4-FFF2-40B4-BE49-F238E27FC236}">
                  <a16:creationId xmlns:a16="http://schemas.microsoft.com/office/drawing/2014/main" id="{9B1E7AC7-6BB4-EA50-4218-63719EFF5FB5}"/>
                </a:ext>
              </a:extLst>
            </p:cNvPr>
            <p:cNvSpPr/>
            <p:nvPr/>
          </p:nvSpPr>
          <p:spPr>
            <a:xfrm>
              <a:off x="1" y="7885130"/>
              <a:ext cx="8653487" cy="5789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9671"/>
                    <a:pt x="19011" y="0"/>
                    <a:pt x="15818" y="0"/>
                  </a:cubicBezTo>
                  <a:lnTo>
                    <a:pt x="5782" y="0"/>
                  </a:lnTo>
                  <a:cubicBezTo>
                    <a:pt x="2589" y="0"/>
                    <a:pt x="0" y="9671"/>
                    <a:pt x="0" y="21600"/>
                  </a:cubicBezTo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60210" tIns="60210" rIns="60210" bIns="60210" numCol="1" anchor="ctr">
              <a:noAutofit/>
            </a:bodyPr>
            <a:lstStyle/>
            <a:p>
              <a:pPr defTabSz="722472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lang="es-ES_tradnl" sz="4740" noProof="1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4" name="Shape 26964">
              <a:extLst>
                <a:ext uri="{FF2B5EF4-FFF2-40B4-BE49-F238E27FC236}">
                  <a16:creationId xmlns:a16="http://schemas.microsoft.com/office/drawing/2014/main" id="{9AF656F6-6BF9-4098-4252-8DF11967442A}"/>
                </a:ext>
              </a:extLst>
            </p:cNvPr>
            <p:cNvSpPr/>
            <p:nvPr/>
          </p:nvSpPr>
          <p:spPr>
            <a:xfrm>
              <a:off x="5095016" y="8942265"/>
              <a:ext cx="7065776" cy="4727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9671"/>
                    <a:pt x="19011" y="0"/>
                    <a:pt x="15818" y="0"/>
                  </a:cubicBezTo>
                  <a:lnTo>
                    <a:pt x="5782" y="0"/>
                  </a:lnTo>
                  <a:cubicBezTo>
                    <a:pt x="2589" y="0"/>
                    <a:pt x="0" y="9671"/>
                    <a:pt x="0" y="2160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60210" tIns="60210" rIns="60210" bIns="60210" numCol="1" anchor="ctr">
              <a:noAutofit/>
            </a:bodyPr>
            <a:lstStyle/>
            <a:p>
              <a:pPr defTabSz="722472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lang="es-ES_tradnl" sz="4740" noProof="1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5" name="Shape 26970">
              <a:extLst>
                <a:ext uri="{FF2B5EF4-FFF2-40B4-BE49-F238E27FC236}">
                  <a16:creationId xmlns:a16="http://schemas.microsoft.com/office/drawing/2014/main" id="{2B05F19D-3DFB-9E6A-704B-64AE4F6F700D}"/>
                </a:ext>
              </a:extLst>
            </p:cNvPr>
            <p:cNvSpPr/>
            <p:nvPr/>
          </p:nvSpPr>
          <p:spPr>
            <a:xfrm>
              <a:off x="9484839" y="9893690"/>
              <a:ext cx="5645400" cy="3777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9671"/>
                    <a:pt x="19011" y="0"/>
                    <a:pt x="15818" y="0"/>
                  </a:cubicBezTo>
                  <a:lnTo>
                    <a:pt x="5782" y="0"/>
                  </a:lnTo>
                  <a:cubicBezTo>
                    <a:pt x="2589" y="0"/>
                    <a:pt x="0" y="9671"/>
                    <a:pt x="0" y="2160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60210" tIns="60210" rIns="60210" bIns="60210" numCol="1" anchor="ctr">
              <a:noAutofit/>
            </a:bodyPr>
            <a:lstStyle/>
            <a:p>
              <a:pPr defTabSz="722472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lang="es-ES_tradnl" sz="4740" noProof="1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6" name="Shape 26976">
              <a:extLst>
                <a:ext uri="{FF2B5EF4-FFF2-40B4-BE49-F238E27FC236}">
                  <a16:creationId xmlns:a16="http://schemas.microsoft.com/office/drawing/2014/main" id="{F86A453B-82F4-843D-8E0B-4E402118FB96}"/>
                </a:ext>
              </a:extLst>
            </p:cNvPr>
            <p:cNvSpPr/>
            <p:nvPr/>
          </p:nvSpPr>
          <p:spPr>
            <a:xfrm>
              <a:off x="12940283" y="10769602"/>
              <a:ext cx="4341446" cy="290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9671"/>
                    <a:pt x="19011" y="0"/>
                    <a:pt x="15818" y="0"/>
                  </a:cubicBezTo>
                  <a:lnTo>
                    <a:pt x="5782" y="0"/>
                  </a:lnTo>
                  <a:cubicBezTo>
                    <a:pt x="2589" y="0"/>
                    <a:pt x="0" y="9671"/>
                    <a:pt x="0" y="2160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60210" tIns="60210" rIns="60210" bIns="60210" numCol="1" anchor="ctr">
              <a:noAutofit/>
            </a:bodyPr>
            <a:lstStyle/>
            <a:p>
              <a:pPr defTabSz="722472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lang="es-ES_tradnl" sz="4740" noProof="1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7" name="Shape 26959">
              <a:extLst>
                <a:ext uri="{FF2B5EF4-FFF2-40B4-BE49-F238E27FC236}">
                  <a16:creationId xmlns:a16="http://schemas.microsoft.com/office/drawing/2014/main" id="{8E0D93F9-B36B-CBD4-E55F-A8B12257AC42}"/>
                </a:ext>
              </a:extLst>
            </p:cNvPr>
            <p:cNvSpPr/>
            <p:nvPr/>
          </p:nvSpPr>
          <p:spPr>
            <a:xfrm>
              <a:off x="0" y="7885130"/>
              <a:ext cx="6336990" cy="5789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9671"/>
                    <a:pt x="3535" y="0"/>
                    <a:pt x="7896" y="0"/>
                  </a:cubicBezTo>
                  <a:lnTo>
                    <a:pt x="21600" y="0"/>
                  </a:lnTo>
                  <a:cubicBezTo>
                    <a:pt x="17239" y="0"/>
                    <a:pt x="13704" y="9671"/>
                    <a:pt x="13704" y="21600"/>
                  </a:cubicBezTo>
                </a:path>
              </a:pathLst>
            </a:custGeom>
            <a:solidFill>
              <a:schemeClr val="accent1">
                <a:lumMod val="90000"/>
                <a:lumOff val="1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60210" tIns="60210" rIns="60210" bIns="60210" numCol="1" anchor="ctr">
              <a:noAutofit/>
            </a:bodyPr>
            <a:lstStyle/>
            <a:p>
              <a:pPr defTabSz="722472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lang="es-ES_tradnl" sz="4740" noProof="1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11" name="Shape 26965">
              <a:extLst>
                <a:ext uri="{FF2B5EF4-FFF2-40B4-BE49-F238E27FC236}">
                  <a16:creationId xmlns:a16="http://schemas.microsoft.com/office/drawing/2014/main" id="{A5924386-971F-2F4B-73C3-1B9B7CB312D5}"/>
                </a:ext>
              </a:extLst>
            </p:cNvPr>
            <p:cNvSpPr/>
            <p:nvPr/>
          </p:nvSpPr>
          <p:spPr>
            <a:xfrm>
              <a:off x="5095018" y="8942265"/>
              <a:ext cx="5174291" cy="4727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9671"/>
                    <a:pt x="3535" y="0"/>
                    <a:pt x="7896" y="0"/>
                  </a:cubicBezTo>
                  <a:lnTo>
                    <a:pt x="21600" y="0"/>
                  </a:lnTo>
                  <a:cubicBezTo>
                    <a:pt x="17239" y="0"/>
                    <a:pt x="13704" y="9671"/>
                    <a:pt x="13704" y="21600"/>
                  </a:cubicBezTo>
                </a:path>
              </a:pathLst>
            </a:custGeom>
            <a:solidFill>
              <a:schemeClr val="accent4">
                <a:lumMod val="9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60210" tIns="60210" rIns="60210" bIns="60210" numCol="1" anchor="ctr">
              <a:noAutofit/>
            </a:bodyPr>
            <a:lstStyle/>
            <a:p>
              <a:pPr defTabSz="722472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lang="es-ES_tradnl" sz="4740" noProof="1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13" name="Shape 26971">
              <a:extLst>
                <a:ext uri="{FF2B5EF4-FFF2-40B4-BE49-F238E27FC236}">
                  <a16:creationId xmlns:a16="http://schemas.microsoft.com/office/drawing/2014/main" id="{DF1B2757-9EF0-2036-FB11-176ED4C63EC0}"/>
                </a:ext>
              </a:extLst>
            </p:cNvPr>
            <p:cNvSpPr/>
            <p:nvPr/>
          </p:nvSpPr>
          <p:spPr>
            <a:xfrm>
              <a:off x="9484838" y="9893690"/>
              <a:ext cx="4134125" cy="3777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9671"/>
                    <a:pt x="3535" y="0"/>
                    <a:pt x="7896" y="0"/>
                  </a:cubicBezTo>
                  <a:lnTo>
                    <a:pt x="21600" y="0"/>
                  </a:lnTo>
                  <a:cubicBezTo>
                    <a:pt x="17239" y="0"/>
                    <a:pt x="13704" y="9671"/>
                    <a:pt x="13704" y="21600"/>
                  </a:cubicBezTo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60210" tIns="60210" rIns="60210" bIns="60210" numCol="1" anchor="ctr">
              <a:noAutofit/>
            </a:bodyPr>
            <a:lstStyle/>
            <a:p>
              <a:pPr defTabSz="722472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lang="es-ES_tradnl" sz="4740" noProof="1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  <p:sp>
          <p:nvSpPr>
            <p:cNvPr id="16" name="Shape 26977">
              <a:extLst>
                <a:ext uri="{FF2B5EF4-FFF2-40B4-BE49-F238E27FC236}">
                  <a16:creationId xmlns:a16="http://schemas.microsoft.com/office/drawing/2014/main" id="{1A196ED3-5191-9733-2706-E04BA520B4C9}"/>
                </a:ext>
              </a:extLst>
            </p:cNvPr>
            <p:cNvSpPr/>
            <p:nvPr/>
          </p:nvSpPr>
          <p:spPr>
            <a:xfrm>
              <a:off x="12940283" y="10769602"/>
              <a:ext cx="3179255" cy="290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9671"/>
                    <a:pt x="3535" y="0"/>
                    <a:pt x="7896" y="0"/>
                  </a:cubicBezTo>
                  <a:lnTo>
                    <a:pt x="21600" y="0"/>
                  </a:lnTo>
                  <a:cubicBezTo>
                    <a:pt x="17239" y="0"/>
                    <a:pt x="13704" y="9671"/>
                    <a:pt x="13704" y="21600"/>
                  </a:cubicBezTo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60210" tIns="60210" rIns="60210" bIns="60210" numCol="1" anchor="ctr">
              <a:noAutofit/>
            </a:bodyPr>
            <a:lstStyle/>
            <a:p>
              <a:pPr defTabSz="722472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lang="es-ES_tradnl" sz="4740" noProof="1">
                <a:latin typeface="Poppins" panose="00000500000000000000" pitchFamily="50" charset="0"/>
                <a:cs typeface="Poppins" panose="00000500000000000000" pitchFamily="50" charset="0"/>
              </a:endParaRPr>
            </a:p>
          </p:txBody>
        </p:sp>
      </p:grpSp>
      <p:sp>
        <p:nvSpPr>
          <p:cNvPr id="18" name="Rectangle: Rounded Corners 60">
            <a:extLst>
              <a:ext uri="{FF2B5EF4-FFF2-40B4-BE49-F238E27FC236}">
                <a16:creationId xmlns:a16="http://schemas.microsoft.com/office/drawing/2014/main" id="{F5C62901-2C9B-660A-F3FB-1BBBAE25EEB7}"/>
              </a:ext>
            </a:extLst>
          </p:cNvPr>
          <p:cNvSpPr/>
          <p:nvPr/>
        </p:nvSpPr>
        <p:spPr>
          <a:xfrm>
            <a:off x="738286" y="1702745"/>
            <a:ext cx="2427956" cy="1349201"/>
          </a:xfrm>
          <a:prstGeom prst="roundRect">
            <a:avLst>
              <a:gd name="adj" fmla="val 3805"/>
            </a:avLst>
          </a:prstGeom>
          <a:solidFill>
            <a:schemeClr val="bg1"/>
          </a:solidFill>
          <a:ln>
            <a:noFill/>
          </a:ln>
          <a:effectLst>
            <a:outerShdw blurRad="1016000" dist="381000" dir="2100000" sx="90000" sy="9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2" name="TextBox 61">
            <a:extLst>
              <a:ext uri="{FF2B5EF4-FFF2-40B4-BE49-F238E27FC236}">
                <a16:creationId xmlns:a16="http://schemas.microsoft.com/office/drawing/2014/main" id="{4A5359C9-6085-300A-5A8E-40E9D7FAC0B2}"/>
              </a:ext>
            </a:extLst>
          </p:cNvPr>
          <p:cNvSpPr txBox="1"/>
          <p:nvPr/>
        </p:nvSpPr>
        <p:spPr>
          <a:xfrm>
            <a:off x="951248" y="1966221"/>
            <a:ext cx="1339290" cy="349108"/>
          </a:xfrm>
          <a:prstGeom prst="rect">
            <a:avLst/>
          </a:prstGeom>
          <a:noFill/>
        </p:spPr>
        <p:txBody>
          <a:bodyPr wrap="none" lIns="71412" tIns="35706" rIns="71412" bIns="35706" rtlCol="0" anchor="b">
            <a:spAutoFit/>
          </a:bodyPr>
          <a:lstStyle/>
          <a:p>
            <a:pPr defTabSz="229194"/>
            <a:r>
              <a:rPr lang="es-ES_tradnl" noProof="1">
                <a:solidFill>
                  <a:schemeClr val="accent1"/>
                </a:solidFill>
                <a:latin typeface="+mj-lt"/>
                <a:cs typeface="Poppins" panose="00000500000000000000" pitchFamily="2" charset="0"/>
              </a:rPr>
              <a:t>Factor Inicial</a:t>
            </a:r>
          </a:p>
        </p:txBody>
      </p:sp>
      <p:sp>
        <p:nvSpPr>
          <p:cNvPr id="25" name="TextBox 62">
            <a:extLst>
              <a:ext uri="{FF2B5EF4-FFF2-40B4-BE49-F238E27FC236}">
                <a16:creationId xmlns:a16="http://schemas.microsoft.com/office/drawing/2014/main" id="{6A6E4195-D3CB-5C6D-4BE4-BFC96FAB1A1D}"/>
              </a:ext>
            </a:extLst>
          </p:cNvPr>
          <p:cNvSpPr txBox="1"/>
          <p:nvPr/>
        </p:nvSpPr>
        <p:spPr>
          <a:xfrm>
            <a:off x="951248" y="2325973"/>
            <a:ext cx="1859056" cy="534865"/>
          </a:xfrm>
          <a:prstGeom prst="rect">
            <a:avLst/>
          </a:prstGeom>
          <a:noFill/>
        </p:spPr>
        <p:txBody>
          <a:bodyPr wrap="square" lIns="71412" tIns="35706" rIns="71412" bIns="35706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1200" noProof="1"/>
              <a:t>Descripción sencilla del elemento resaltado.</a:t>
            </a:r>
          </a:p>
        </p:txBody>
      </p:sp>
      <p:sp>
        <p:nvSpPr>
          <p:cNvPr id="26" name="Rectangle: Rounded Corners 63">
            <a:extLst>
              <a:ext uri="{FF2B5EF4-FFF2-40B4-BE49-F238E27FC236}">
                <a16:creationId xmlns:a16="http://schemas.microsoft.com/office/drawing/2014/main" id="{307C0FB6-3B0A-BB36-4E55-B68AFC43A0AE}"/>
              </a:ext>
            </a:extLst>
          </p:cNvPr>
          <p:cNvSpPr/>
          <p:nvPr/>
        </p:nvSpPr>
        <p:spPr>
          <a:xfrm>
            <a:off x="3501728" y="1944664"/>
            <a:ext cx="2427956" cy="1349201"/>
          </a:xfrm>
          <a:prstGeom prst="roundRect">
            <a:avLst>
              <a:gd name="adj" fmla="val 3805"/>
            </a:avLst>
          </a:prstGeom>
          <a:solidFill>
            <a:schemeClr val="bg1"/>
          </a:solidFill>
          <a:ln>
            <a:noFill/>
          </a:ln>
          <a:effectLst>
            <a:outerShdw blurRad="1016000" dist="381000" dir="2100000" sx="90000" sy="9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7" name="TextBox 64">
            <a:extLst>
              <a:ext uri="{FF2B5EF4-FFF2-40B4-BE49-F238E27FC236}">
                <a16:creationId xmlns:a16="http://schemas.microsoft.com/office/drawing/2014/main" id="{736F3E72-ABF0-65C5-C516-519EE955DE0E}"/>
              </a:ext>
            </a:extLst>
          </p:cNvPr>
          <p:cNvSpPr txBox="1"/>
          <p:nvPr/>
        </p:nvSpPr>
        <p:spPr>
          <a:xfrm>
            <a:off x="3714690" y="2208140"/>
            <a:ext cx="1603785" cy="349108"/>
          </a:xfrm>
          <a:prstGeom prst="rect">
            <a:avLst/>
          </a:prstGeom>
          <a:noFill/>
        </p:spPr>
        <p:txBody>
          <a:bodyPr wrap="none" lIns="71412" tIns="35706" rIns="71412" bIns="35706" rtlCol="0" anchor="b">
            <a:spAutoFit/>
          </a:bodyPr>
          <a:lstStyle/>
          <a:p>
            <a:pPr defTabSz="229194"/>
            <a:r>
              <a:rPr lang="es-ES_tradnl" noProof="1">
                <a:solidFill>
                  <a:schemeClr val="accent4">
                    <a:lumMod val="75000"/>
                  </a:schemeClr>
                </a:solidFill>
                <a:latin typeface="+mj-lt"/>
                <a:cs typeface="Poppins" panose="00000500000000000000" pitchFamily="2" charset="0"/>
              </a:rPr>
              <a:t>Segundo Factor</a:t>
            </a:r>
          </a:p>
        </p:txBody>
      </p:sp>
      <p:sp>
        <p:nvSpPr>
          <p:cNvPr id="28" name="TextBox 66">
            <a:extLst>
              <a:ext uri="{FF2B5EF4-FFF2-40B4-BE49-F238E27FC236}">
                <a16:creationId xmlns:a16="http://schemas.microsoft.com/office/drawing/2014/main" id="{6D860493-8C89-5FAE-07B6-DBEB31A7FEF3}"/>
              </a:ext>
            </a:extLst>
          </p:cNvPr>
          <p:cNvSpPr txBox="1"/>
          <p:nvPr/>
        </p:nvSpPr>
        <p:spPr>
          <a:xfrm>
            <a:off x="3714690" y="2567893"/>
            <a:ext cx="1859056" cy="534865"/>
          </a:xfrm>
          <a:prstGeom prst="rect">
            <a:avLst/>
          </a:prstGeom>
          <a:noFill/>
        </p:spPr>
        <p:txBody>
          <a:bodyPr wrap="square" lIns="71412" tIns="35706" rIns="71412" bIns="35706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1200" noProof="1"/>
              <a:t>Descripción sencilla del elemento resaltado.</a:t>
            </a:r>
          </a:p>
        </p:txBody>
      </p:sp>
      <p:sp>
        <p:nvSpPr>
          <p:cNvPr id="34" name="Rectangle: Rounded Corners 68">
            <a:extLst>
              <a:ext uri="{FF2B5EF4-FFF2-40B4-BE49-F238E27FC236}">
                <a16:creationId xmlns:a16="http://schemas.microsoft.com/office/drawing/2014/main" id="{00578476-27AC-98A0-86DF-4255BD05C279}"/>
              </a:ext>
            </a:extLst>
          </p:cNvPr>
          <p:cNvSpPr/>
          <p:nvPr/>
        </p:nvSpPr>
        <p:spPr>
          <a:xfrm>
            <a:off x="6180788" y="2603162"/>
            <a:ext cx="2427956" cy="1349201"/>
          </a:xfrm>
          <a:prstGeom prst="roundRect">
            <a:avLst>
              <a:gd name="adj" fmla="val 3805"/>
            </a:avLst>
          </a:prstGeom>
          <a:solidFill>
            <a:schemeClr val="bg1"/>
          </a:solidFill>
          <a:ln>
            <a:noFill/>
          </a:ln>
          <a:effectLst>
            <a:outerShdw blurRad="1016000" dist="381000" dir="2100000" sx="90000" sy="9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5" name="TextBox 70">
            <a:extLst>
              <a:ext uri="{FF2B5EF4-FFF2-40B4-BE49-F238E27FC236}">
                <a16:creationId xmlns:a16="http://schemas.microsoft.com/office/drawing/2014/main" id="{917A9FCA-8506-71B8-2208-2F2E0F70CDDD}"/>
              </a:ext>
            </a:extLst>
          </p:cNvPr>
          <p:cNvSpPr txBox="1"/>
          <p:nvPr/>
        </p:nvSpPr>
        <p:spPr>
          <a:xfrm>
            <a:off x="6393751" y="2866638"/>
            <a:ext cx="1364361" cy="349108"/>
          </a:xfrm>
          <a:prstGeom prst="rect">
            <a:avLst/>
          </a:prstGeom>
          <a:noFill/>
        </p:spPr>
        <p:txBody>
          <a:bodyPr wrap="none" lIns="71412" tIns="35706" rIns="71412" bIns="35706" rtlCol="0" anchor="b">
            <a:spAutoFit/>
          </a:bodyPr>
          <a:lstStyle/>
          <a:p>
            <a:pPr defTabSz="229194"/>
            <a:r>
              <a:rPr lang="es-ES_tradnl" noProof="1">
                <a:solidFill>
                  <a:schemeClr val="accent3"/>
                </a:solidFill>
                <a:latin typeface="+mj-lt"/>
                <a:cs typeface="Poppins" panose="00000500000000000000" pitchFamily="2" charset="0"/>
              </a:rPr>
              <a:t>Tercer Factor</a:t>
            </a:r>
          </a:p>
        </p:txBody>
      </p:sp>
      <p:sp>
        <p:nvSpPr>
          <p:cNvPr id="36" name="TextBox 72">
            <a:extLst>
              <a:ext uri="{FF2B5EF4-FFF2-40B4-BE49-F238E27FC236}">
                <a16:creationId xmlns:a16="http://schemas.microsoft.com/office/drawing/2014/main" id="{A1E3D005-C870-E1AA-D3CC-5334386CB437}"/>
              </a:ext>
            </a:extLst>
          </p:cNvPr>
          <p:cNvSpPr txBox="1"/>
          <p:nvPr/>
        </p:nvSpPr>
        <p:spPr>
          <a:xfrm>
            <a:off x="6393751" y="3226390"/>
            <a:ext cx="1859056" cy="534865"/>
          </a:xfrm>
          <a:prstGeom prst="rect">
            <a:avLst/>
          </a:prstGeom>
          <a:noFill/>
        </p:spPr>
        <p:txBody>
          <a:bodyPr wrap="square" lIns="71412" tIns="35706" rIns="71412" bIns="35706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1200" noProof="1"/>
              <a:t>Descripción sencilla del elemento resaltado.</a:t>
            </a:r>
          </a:p>
        </p:txBody>
      </p:sp>
      <p:sp>
        <p:nvSpPr>
          <p:cNvPr id="37" name="Rectangle: Rounded Corners 98">
            <a:extLst>
              <a:ext uri="{FF2B5EF4-FFF2-40B4-BE49-F238E27FC236}">
                <a16:creationId xmlns:a16="http://schemas.microsoft.com/office/drawing/2014/main" id="{A523FAB9-49DF-8804-C326-2AA6DE9FD7BD}"/>
              </a:ext>
            </a:extLst>
          </p:cNvPr>
          <p:cNvSpPr/>
          <p:nvPr/>
        </p:nvSpPr>
        <p:spPr>
          <a:xfrm>
            <a:off x="8821707" y="3090755"/>
            <a:ext cx="2427956" cy="1349201"/>
          </a:xfrm>
          <a:prstGeom prst="roundRect">
            <a:avLst>
              <a:gd name="adj" fmla="val 3805"/>
            </a:avLst>
          </a:prstGeom>
          <a:solidFill>
            <a:schemeClr val="bg1"/>
          </a:solidFill>
          <a:ln>
            <a:noFill/>
          </a:ln>
          <a:effectLst>
            <a:outerShdw blurRad="1016000" dist="381000" dir="2100000" sx="90000" sy="9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3" name="TextBox 99">
            <a:extLst>
              <a:ext uri="{FF2B5EF4-FFF2-40B4-BE49-F238E27FC236}">
                <a16:creationId xmlns:a16="http://schemas.microsoft.com/office/drawing/2014/main" id="{88911F02-9F48-BC71-D177-D09EEF8E39D7}"/>
              </a:ext>
            </a:extLst>
          </p:cNvPr>
          <p:cNvSpPr txBox="1"/>
          <p:nvPr/>
        </p:nvSpPr>
        <p:spPr>
          <a:xfrm>
            <a:off x="9034669" y="3354231"/>
            <a:ext cx="1236441" cy="349108"/>
          </a:xfrm>
          <a:prstGeom prst="rect">
            <a:avLst/>
          </a:prstGeom>
          <a:noFill/>
        </p:spPr>
        <p:txBody>
          <a:bodyPr wrap="none" lIns="71412" tIns="35706" rIns="71412" bIns="35706" rtlCol="0" anchor="b">
            <a:spAutoFit/>
          </a:bodyPr>
          <a:lstStyle/>
          <a:p>
            <a:pPr defTabSz="229194"/>
            <a:r>
              <a:rPr lang="es-ES_tradnl" noProof="1">
                <a:solidFill>
                  <a:schemeClr val="accent2"/>
                </a:solidFill>
                <a:latin typeface="+mj-lt"/>
                <a:cs typeface="Poppins" panose="00000500000000000000" pitchFamily="2" charset="0"/>
              </a:rPr>
              <a:t>Factor Final</a:t>
            </a:r>
          </a:p>
        </p:txBody>
      </p:sp>
      <p:sp>
        <p:nvSpPr>
          <p:cNvPr id="45" name="TextBox 100">
            <a:extLst>
              <a:ext uri="{FF2B5EF4-FFF2-40B4-BE49-F238E27FC236}">
                <a16:creationId xmlns:a16="http://schemas.microsoft.com/office/drawing/2014/main" id="{68DB0409-83D5-027D-9D01-EED38FF1E1BD}"/>
              </a:ext>
            </a:extLst>
          </p:cNvPr>
          <p:cNvSpPr txBox="1"/>
          <p:nvPr/>
        </p:nvSpPr>
        <p:spPr>
          <a:xfrm>
            <a:off x="9034669" y="3713983"/>
            <a:ext cx="1859056" cy="534865"/>
          </a:xfrm>
          <a:prstGeom prst="rect">
            <a:avLst/>
          </a:prstGeom>
          <a:noFill/>
        </p:spPr>
        <p:txBody>
          <a:bodyPr wrap="square" lIns="71412" tIns="35706" rIns="71412" bIns="35706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1200" noProof="1"/>
              <a:t>Descripción sencilla del elemento resaltado.</a:t>
            </a:r>
          </a:p>
        </p:txBody>
      </p:sp>
      <p:sp>
        <p:nvSpPr>
          <p:cNvPr id="47" name="任意形状 292">
            <a:extLst>
              <a:ext uri="{FF2B5EF4-FFF2-40B4-BE49-F238E27FC236}">
                <a16:creationId xmlns:a16="http://schemas.microsoft.com/office/drawing/2014/main" id="{58606BA8-3483-7255-24C3-A210168C056C}"/>
              </a:ext>
            </a:extLst>
          </p:cNvPr>
          <p:cNvSpPr/>
          <p:nvPr/>
        </p:nvSpPr>
        <p:spPr>
          <a:xfrm>
            <a:off x="1310841" y="4795762"/>
            <a:ext cx="445231" cy="4452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600" extrusionOk="0">
                <a:moveTo>
                  <a:pt x="0" y="10800"/>
                </a:moveTo>
                <a:cubicBezTo>
                  <a:pt x="0" y="4835"/>
                  <a:pt x="4834" y="0"/>
                  <a:pt x="10798" y="0"/>
                </a:cubicBezTo>
                <a:cubicBezTo>
                  <a:pt x="16762" y="0"/>
                  <a:pt x="21596" y="4835"/>
                  <a:pt x="21596" y="10800"/>
                </a:cubicBezTo>
                <a:cubicBezTo>
                  <a:pt x="21596" y="16765"/>
                  <a:pt x="16762" y="21600"/>
                  <a:pt x="10798" y="21600"/>
                </a:cubicBezTo>
                <a:lnTo>
                  <a:pt x="0" y="21600"/>
                </a:lnTo>
                <a:lnTo>
                  <a:pt x="3162" y="18437"/>
                </a:lnTo>
                <a:cubicBezTo>
                  <a:pt x="1134" y="16413"/>
                  <a:pt x="-4" y="13665"/>
                  <a:pt x="0" y="10800"/>
                </a:cubicBezTo>
                <a:close/>
                <a:moveTo>
                  <a:pt x="5213" y="19440"/>
                </a:moveTo>
                <a:lnTo>
                  <a:pt x="10798" y="19440"/>
                </a:lnTo>
                <a:cubicBezTo>
                  <a:pt x="15569" y="19440"/>
                  <a:pt x="19436" y="15572"/>
                  <a:pt x="19436" y="10800"/>
                </a:cubicBezTo>
                <a:cubicBezTo>
                  <a:pt x="19436" y="6028"/>
                  <a:pt x="15569" y="2160"/>
                  <a:pt x="10798" y="2160"/>
                </a:cubicBezTo>
                <a:cubicBezTo>
                  <a:pt x="6027" y="2160"/>
                  <a:pt x="2159" y="6028"/>
                  <a:pt x="2159" y="10800"/>
                </a:cubicBezTo>
                <a:cubicBezTo>
                  <a:pt x="2159" y="13124"/>
                  <a:pt x="3078" y="15298"/>
                  <a:pt x="4689" y="16910"/>
                </a:cubicBezTo>
                <a:lnTo>
                  <a:pt x="6216" y="18437"/>
                </a:lnTo>
                <a:lnTo>
                  <a:pt x="5213" y="19440"/>
                </a:lnTo>
                <a:close/>
                <a:moveTo>
                  <a:pt x="6479" y="11880"/>
                </a:moveTo>
                <a:lnTo>
                  <a:pt x="15117" y="11880"/>
                </a:lnTo>
                <a:cubicBezTo>
                  <a:pt x="15117" y="14266"/>
                  <a:pt x="13183" y="16200"/>
                  <a:pt x="10798" y="16200"/>
                </a:cubicBezTo>
                <a:cubicBezTo>
                  <a:pt x="8412" y="16200"/>
                  <a:pt x="6479" y="14266"/>
                  <a:pt x="6479" y="1188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 lang="es-ES_tradnl" noProof="1"/>
          </a:p>
        </p:txBody>
      </p:sp>
      <p:sp>
        <p:nvSpPr>
          <p:cNvPr id="48" name="任意形状 310">
            <a:extLst>
              <a:ext uri="{FF2B5EF4-FFF2-40B4-BE49-F238E27FC236}">
                <a16:creationId xmlns:a16="http://schemas.microsoft.com/office/drawing/2014/main" id="{F3EAA140-CC8F-F556-7452-AF926AE7AC62}"/>
              </a:ext>
            </a:extLst>
          </p:cNvPr>
          <p:cNvSpPr/>
          <p:nvPr/>
        </p:nvSpPr>
        <p:spPr>
          <a:xfrm>
            <a:off x="6042119" y="5649512"/>
            <a:ext cx="489753" cy="456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64" y="21600"/>
                </a:moveTo>
                <a:lnTo>
                  <a:pt x="10015" y="17912"/>
                </a:lnTo>
                <a:lnTo>
                  <a:pt x="4909" y="17912"/>
                </a:lnTo>
                <a:cubicBezTo>
                  <a:pt x="4367" y="17912"/>
                  <a:pt x="3927" y="17440"/>
                  <a:pt x="3927" y="16858"/>
                </a:cubicBezTo>
                <a:lnTo>
                  <a:pt x="3927" y="5377"/>
                </a:lnTo>
                <a:cubicBezTo>
                  <a:pt x="3927" y="4795"/>
                  <a:pt x="4367" y="4323"/>
                  <a:pt x="4909" y="4323"/>
                </a:cubicBezTo>
                <a:lnTo>
                  <a:pt x="20618" y="4323"/>
                </a:lnTo>
                <a:cubicBezTo>
                  <a:pt x="21160" y="4323"/>
                  <a:pt x="21600" y="4795"/>
                  <a:pt x="21600" y="5377"/>
                </a:cubicBezTo>
                <a:lnTo>
                  <a:pt x="21600" y="16858"/>
                </a:lnTo>
                <a:cubicBezTo>
                  <a:pt x="21600" y="17440"/>
                  <a:pt x="21160" y="17912"/>
                  <a:pt x="20618" y="17912"/>
                </a:cubicBezTo>
                <a:lnTo>
                  <a:pt x="15513" y="17912"/>
                </a:lnTo>
                <a:lnTo>
                  <a:pt x="12764" y="21600"/>
                </a:lnTo>
                <a:close/>
                <a:moveTo>
                  <a:pt x="14569" y="15805"/>
                </a:moveTo>
                <a:lnTo>
                  <a:pt x="19636" y="15805"/>
                </a:lnTo>
                <a:lnTo>
                  <a:pt x="19636" y="6430"/>
                </a:lnTo>
                <a:lnTo>
                  <a:pt x="5891" y="6430"/>
                </a:lnTo>
                <a:lnTo>
                  <a:pt x="5891" y="15805"/>
                </a:lnTo>
                <a:lnTo>
                  <a:pt x="10958" y="15805"/>
                </a:lnTo>
                <a:lnTo>
                  <a:pt x="12764" y="18226"/>
                </a:lnTo>
                <a:lnTo>
                  <a:pt x="14569" y="15805"/>
                </a:lnTo>
                <a:close/>
                <a:moveTo>
                  <a:pt x="982" y="0"/>
                </a:moveTo>
                <a:lnTo>
                  <a:pt x="17673" y="0"/>
                </a:lnTo>
                <a:lnTo>
                  <a:pt x="17673" y="2107"/>
                </a:lnTo>
                <a:lnTo>
                  <a:pt x="1964" y="2107"/>
                </a:lnTo>
                <a:lnTo>
                  <a:pt x="1964" y="13698"/>
                </a:lnTo>
                <a:lnTo>
                  <a:pt x="0" y="13698"/>
                </a:lnTo>
                <a:lnTo>
                  <a:pt x="0" y="1054"/>
                </a:lnTo>
                <a:cubicBezTo>
                  <a:pt x="0" y="472"/>
                  <a:pt x="440" y="0"/>
                  <a:pt x="982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 lang="es-ES_tradnl" noProof="1"/>
          </a:p>
        </p:txBody>
      </p:sp>
      <p:sp>
        <p:nvSpPr>
          <p:cNvPr id="49" name="任意形状 316">
            <a:extLst>
              <a:ext uri="{FF2B5EF4-FFF2-40B4-BE49-F238E27FC236}">
                <a16:creationId xmlns:a16="http://schemas.microsoft.com/office/drawing/2014/main" id="{1664C096-9FF9-540C-D8FA-392F9D0D230F}"/>
              </a:ext>
            </a:extLst>
          </p:cNvPr>
          <p:cNvSpPr/>
          <p:nvPr/>
        </p:nvSpPr>
        <p:spPr>
          <a:xfrm>
            <a:off x="3907381" y="5277311"/>
            <a:ext cx="445230" cy="434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811" y="17723"/>
                </a:moveTo>
                <a:lnTo>
                  <a:pt x="0" y="21600"/>
                </a:lnTo>
                <a:lnTo>
                  <a:pt x="0" y="1108"/>
                </a:lnTo>
                <a:cubicBezTo>
                  <a:pt x="0" y="496"/>
                  <a:pt x="483" y="0"/>
                  <a:pt x="1080" y="0"/>
                </a:cubicBezTo>
                <a:lnTo>
                  <a:pt x="20520" y="0"/>
                </a:lnTo>
                <a:cubicBezTo>
                  <a:pt x="21117" y="0"/>
                  <a:pt x="21600" y="496"/>
                  <a:pt x="21600" y="1108"/>
                </a:cubicBezTo>
                <a:lnTo>
                  <a:pt x="21600" y="16615"/>
                </a:lnTo>
                <a:cubicBezTo>
                  <a:pt x="21600" y="17227"/>
                  <a:pt x="21117" y="17723"/>
                  <a:pt x="20520" y="17723"/>
                </a:cubicBezTo>
                <a:lnTo>
                  <a:pt x="4811" y="17723"/>
                </a:lnTo>
                <a:close/>
                <a:moveTo>
                  <a:pt x="2160" y="17042"/>
                </a:moveTo>
                <a:lnTo>
                  <a:pt x="4064" y="15508"/>
                </a:lnTo>
                <a:lnTo>
                  <a:pt x="19440" y="15508"/>
                </a:lnTo>
                <a:lnTo>
                  <a:pt x="19440" y="2215"/>
                </a:lnTo>
                <a:lnTo>
                  <a:pt x="2160" y="2215"/>
                </a:lnTo>
                <a:lnTo>
                  <a:pt x="2160" y="17042"/>
                </a:lnTo>
                <a:close/>
                <a:moveTo>
                  <a:pt x="9720" y="11077"/>
                </a:moveTo>
                <a:lnTo>
                  <a:pt x="11880" y="11077"/>
                </a:lnTo>
                <a:lnTo>
                  <a:pt x="11880" y="13292"/>
                </a:lnTo>
                <a:lnTo>
                  <a:pt x="9720" y="13292"/>
                </a:lnTo>
                <a:lnTo>
                  <a:pt x="9720" y="11077"/>
                </a:lnTo>
                <a:close/>
                <a:moveTo>
                  <a:pt x="9720" y="4431"/>
                </a:moveTo>
                <a:lnTo>
                  <a:pt x="11880" y="4431"/>
                </a:lnTo>
                <a:lnTo>
                  <a:pt x="11880" y="9969"/>
                </a:lnTo>
                <a:lnTo>
                  <a:pt x="9720" y="9969"/>
                </a:lnTo>
                <a:lnTo>
                  <a:pt x="9720" y="443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 lang="es-ES_tradnl" noProof="1"/>
          </a:p>
        </p:txBody>
      </p:sp>
      <p:sp>
        <p:nvSpPr>
          <p:cNvPr id="50" name="任意形状 340">
            <a:extLst>
              <a:ext uri="{FF2B5EF4-FFF2-40B4-BE49-F238E27FC236}">
                <a16:creationId xmlns:a16="http://schemas.microsoft.com/office/drawing/2014/main" id="{811CC0B9-6A1F-29C8-9040-C6644847322B}"/>
              </a:ext>
            </a:extLst>
          </p:cNvPr>
          <p:cNvSpPr/>
          <p:nvPr/>
        </p:nvSpPr>
        <p:spPr>
          <a:xfrm>
            <a:off x="7999392" y="5847044"/>
            <a:ext cx="467492" cy="456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82" y="13698"/>
                </a:moveTo>
                <a:lnTo>
                  <a:pt x="0" y="17385"/>
                </a:lnTo>
                <a:lnTo>
                  <a:pt x="0" y="1054"/>
                </a:lnTo>
                <a:cubicBezTo>
                  <a:pt x="0" y="472"/>
                  <a:pt x="460" y="0"/>
                  <a:pt x="1029" y="0"/>
                </a:cubicBezTo>
                <a:lnTo>
                  <a:pt x="16457" y="0"/>
                </a:lnTo>
                <a:cubicBezTo>
                  <a:pt x="17025" y="0"/>
                  <a:pt x="17486" y="472"/>
                  <a:pt x="17486" y="1054"/>
                </a:cubicBezTo>
                <a:lnTo>
                  <a:pt x="17486" y="13698"/>
                </a:lnTo>
                <a:lnTo>
                  <a:pt x="4582" y="13698"/>
                </a:lnTo>
                <a:close/>
                <a:moveTo>
                  <a:pt x="3871" y="11590"/>
                </a:moveTo>
                <a:lnTo>
                  <a:pt x="15429" y="11590"/>
                </a:lnTo>
                <a:lnTo>
                  <a:pt x="15429" y="2107"/>
                </a:lnTo>
                <a:lnTo>
                  <a:pt x="2057" y="2107"/>
                </a:lnTo>
                <a:lnTo>
                  <a:pt x="2057" y="13050"/>
                </a:lnTo>
                <a:lnTo>
                  <a:pt x="3871" y="11590"/>
                </a:lnTo>
                <a:close/>
                <a:moveTo>
                  <a:pt x="7200" y="15805"/>
                </a:moveTo>
                <a:lnTo>
                  <a:pt x="17729" y="15805"/>
                </a:lnTo>
                <a:lnTo>
                  <a:pt x="19543" y="17264"/>
                </a:lnTo>
                <a:lnTo>
                  <a:pt x="19543" y="6322"/>
                </a:lnTo>
                <a:lnTo>
                  <a:pt x="20571" y="6322"/>
                </a:lnTo>
                <a:cubicBezTo>
                  <a:pt x="21140" y="6322"/>
                  <a:pt x="21600" y="6794"/>
                  <a:pt x="21600" y="7376"/>
                </a:cubicBezTo>
                <a:lnTo>
                  <a:pt x="21600" y="21600"/>
                </a:lnTo>
                <a:lnTo>
                  <a:pt x="17018" y="17912"/>
                </a:lnTo>
                <a:lnTo>
                  <a:pt x="8229" y="17912"/>
                </a:lnTo>
                <a:cubicBezTo>
                  <a:pt x="7660" y="17912"/>
                  <a:pt x="7200" y="17440"/>
                  <a:pt x="7200" y="16858"/>
                </a:cubicBezTo>
                <a:lnTo>
                  <a:pt x="7200" y="15805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 lang="es-ES_tradnl" noProof="1"/>
          </a:p>
        </p:txBody>
      </p:sp>
    </p:spTree>
    <p:extLst>
      <p:ext uri="{BB962C8B-B14F-4D97-AF65-F5344CB8AC3E}">
        <p14:creationId xmlns:p14="http://schemas.microsoft.com/office/powerpoint/2010/main" val="3930760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44F5-DC5E-C20B-6398-1213D01A1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2">
            <a:extLst>
              <a:ext uri="{FF2B5EF4-FFF2-40B4-BE49-F238E27FC236}">
                <a16:creationId xmlns:a16="http://schemas.microsoft.com/office/drawing/2014/main" id="{6B4D2503-B8C3-A1EF-026E-188902E575C8}"/>
              </a:ext>
            </a:extLst>
          </p:cNvPr>
          <p:cNvGrpSpPr/>
          <p:nvPr/>
        </p:nvGrpSpPr>
        <p:grpSpPr>
          <a:xfrm>
            <a:off x="837134" y="2532506"/>
            <a:ext cx="6020861" cy="3458110"/>
            <a:chOff x="2474705" y="1986864"/>
            <a:chExt cx="4272413" cy="2138148"/>
          </a:xfrm>
          <a:effectLst/>
        </p:grpSpPr>
        <p:grpSp>
          <p:nvGrpSpPr>
            <p:cNvPr id="9" name="Group 103">
              <a:extLst>
                <a:ext uri="{FF2B5EF4-FFF2-40B4-BE49-F238E27FC236}">
                  <a16:creationId xmlns:a16="http://schemas.microsoft.com/office/drawing/2014/main" id="{5F010B10-8D33-5F88-FBFC-04C64D70E683}"/>
                </a:ext>
              </a:extLst>
            </p:cNvPr>
            <p:cNvGrpSpPr/>
            <p:nvPr/>
          </p:nvGrpSpPr>
          <p:grpSpPr>
            <a:xfrm>
              <a:off x="4387647" y="1986864"/>
              <a:ext cx="1132493" cy="917645"/>
              <a:chOff x="4919663" y="1693863"/>
              <a:chExt cx="1389062" cy="1125540"/>
            </a:xfrm>
          </p:grpSpPr>
          <p:sp>
            <p:nvSpPr>
              <p:cNvPr id="40" name="Freeform 23">
                <a:extLst>
                  <a:ext uri="{FF2B5EF4-FFF2-40B4-BE49-F238E27FC236}">
                    <a16:creationId xmlns:a16="http://schemas.microsoft.com/office/drawing/2014/main" id="{28A72195-F32A-174D-9160-512462B750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9663" y="2076451"/>
                <a:ext cx="996950" cy="742950"/>
              </a:xfrm>
              <a:custGeom>
                <a:avLst/>
                <a:gdLst>
                  <a:gd name="T0" fmla="*/ 0 w 423"/>
                  <a:gd name="T1" fmla="*/ 229 h 315"/>
                  <a:gd name="T2" fmla="*/ 0 w 423"/>
                  <a:gd name="T3" fmla="*/ 13 h 315"/>
                  <a:gd name="T4" fmla="*/ 423 w 423"/>
                  <a:gd name="T5" fmla="*/ 100 h 315"/>
                  <a:gd name="T6" fmla="*/ 423 w 423"/>
                  <a:gd name="T7" fmla="*/ 315 h 315"/>
                  <a:gd name="T8" fmla="*/ 0 w 423"/>
                  <a:gd name="T9" fmla="*/ 229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3" h="315">
                    <a:moveTo>
                      <a:pt x="0" y="229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244" y="0"/>
                      <a:pt x="423" y="100"/>
                    </a:cubicBezTo>
                    <a:cubicBezTo>
                      <a:pt x="423" y="315"/>
                      <a:pt x="423" y="315"/>
                      <a:pt x="423" y="315"/>
                    </a:cubicBezTo>
                    <a:cubicBezTo>
                      <a:pt x="423" y="315"/>
                      <a:pt x="255" y="219"/>
                      <a:pt x="0" y="229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180904" tIns="90452" rIns="180904" bIns="90452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_tradnl" sz="356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Freeform 24">
                <a:extLst>
                  <a:ext uri="{FF2B5EF4-FFF2-40B4-BE49-F238E27FC236}">
                    <a16:creationId xmlns:a16="http://schemas.microsoft.com/office/drawing/2014/main" id="{F9E1557B-E754-8612-46DA-3A47978B78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9663" y="1693863"/>
                <a:ext cx="1384300" cy="617538"/>
              </a:xfrm>
              <a:custGeom>
                <a:avLst/>
                <a:gdLst>
                  <a:gd name="T0" fmla="*/ 0 w 587"/>
                  <a:gd name="T1" fmla="*/ 175 h 262"/>
                  <a:gd name="T2" fmla="*/ 0 w 587"/>
                  <a:gd name="T3" fmla="*/ 0 h 262"/>
                  <a:gd name="T4" fmla="*/ 587 w 587"/>
                  <a:gd name="T5" fmla="*/ 104 h 262"/>
                  <a:gd name="T6" fmla="*/ 423 w 587"/>
                  <a:gd name="T7" fmla="*/ 262 h 262"/>
                  <a:gd name="T8" fmla="*/ 0 w 587"/>
                  <a:gd name="T9" fmla="*/ 175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7" h="262">
                    <a:moveTo>
                      <a:pt x="0" y="17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367" y="7"/>
                      <a:pt x="587" y="104"/>
                    </a:cubicBezTo>
                    <a:cubicBezTo>
                      <a:pt x="423" y="262"/>
                      <a:pt x="423" y="262"/>
                      <a:pt x="423" y="262"/>
                    </a:cubicBezTo>
                    <a:cubicBezTo>
                      <a:pt x="423" y="262"/>
                      <a:pt x="269" y="168"/>
                      <a:pt x="0" y="17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180904" tIns="90452" rIns="180904" bIns="90452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_tradnl" sz="356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Parallelogram 27">
                <a:extLst>
                  <a:ext uri="{FF2B5EF4-FFF2-40B4-BE49-F238E27FC236}">
                    <a16:creationId xmlns:a16="http://schemas.microsoft.com/office/drawing/2014/main" id="{1DAF82A0-AD07-1CBF-99E7-F470CE5BEDD1}"/>
                  </a:ext>
                </a:extLst>
              </p:cNvPr>
              <p:cNvSpPr/>
              <p:nvPr/>
            </p:nvSpPr>
            <p:spPr>
              <a:xfrm rot="16200000" flipH="1">
                <a:off x="5672930" y="2183608"/>
                <a:ext cx="879479" cy="392111"/>
              </a:xfrm>
              <a:custGeom>
                <a:avLst/>
                <a:gdLst>
                  <a:gd name="connsiteX0" fmla="*/ 0 w 660404"/>
                  <a:gd name="connsiteY0" fmla="*/ 388936 h 388936"/>
                  <a:gd name="connsiteX1" fmla="*/ 156453 w 660404"/>
                  <a:gd name="connsiteY1" fmla="*/ 0 h 388936"/>
                  <a:gd name="connsiteX2" fmla="*/ 660404 w 660404"/>
                  <a:gd name="connsiteY2" fmla="*/ 0 h 388936"/>
                  <a:gd name="connsiteX3" fmla="*/ 503951 w 660404"/>
                  <a:gd name="connsiteY3" fmla="*/ 388936 h 388936"/>
                  <a:gd name="connsiteX4" fmla="*/ 0 w 660404"/>
                  <a:gd name="connsiteY4" fmla="*/ 388936 h 388936"/>
                  <a:gd name="connsiteX0" fmla="*/ 0 w 879479"/>
                  <a:gd name="connsiteY0" fmla="*/ 392111 h 392111"/>
                  <a:gd name="connsiteX1" fmla="*/ 375528 w 879479"/>
                  <a:gd name="connsiteY1" fmla="*/ 0 h 392111"/>
                  <a:gd name="connsiteX2" fmla="*/ 879479 w 879479"/>
                  <a:gd name="connsiteY2" fmla="*/ 0 h 392111"/>
                  <a:gd name="connsiteX3" fmla="*/ 723026 w 879479"/>
                  <a:gd name="connsiteY3" fmla="*/ 388936 h 392111"/>
                  <a:gd name="connsiteX4" fmla="*/ 0 w 879479"/>
                  <a:gd name="connsiteY4" fmla="*/ 392111 h 392111"/>
                  <a:gd name="connsiteX0" fmla="*/ 0 w 879479"/>
                  <a:gd name="connsiteY0" fmla="*/ 392111 h 392111"/>
                  <a:gd name="connsiteX1" fmla="*/ 375528 w 879479"/>
                  <a:gd name="connsiteY1" fmla="*/ 0 h 392111"/>
                  <a:gd name="connsiteX2" fmla="*/ 879479 w 879479"/>
                  <a:gd name="connsiteY2" fmla="*/ 0 h 392111"/>
                  <a:gd name="connsiteX3" fmla="*/ 564276 w 879479"/>
                  <a:gd name="connsiteY3" fmla="*/ 382586 h 392111"/>
                  <a:gd name="connsiteX4" fmla="*/ 0 w 879479"/>
                  <a:gd name="connsiteY4" fmla="*/ 392111 h 39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9479" h="392111">
                    <a:moveTo>
                      <a:pt x="0" y="392111"/>
                    </a:moveTo>
                    <a:lnTo>
                      <a:pt x="375528" y="0"/>
                    </a:lnTo>
                    <a:lnTo>
                      <a:pt x="879479" y="0"/>
                    </a:lnTo>
                    <a:lnTo>
                      <a:pt x="564276" y="382586"/>
                    </a:lnTo>
                    <a:lnTo>
                      <a:pt x="0" y="392111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356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Group 104">
              <a:extLst>
                <a:ext uri="{FF2B5EF4-FFF2-40B4-BE49-F238E27FC236}">
                  <a16:creationId xmlns:a16="http://schemas.microsoft.com/office/drawing/2014/main" id="{D3E10394-528F-C9DE-9EF4-B49E73BB81C1}"/>
                </a:ext>
              </a:extLst>
            </p:cNvPr>
            <p:cNvGrpSpPr/>
            <p:nvPr/>
          </p:nvGrpSpPr>
          <p:grpSpPr>
            <a:xfrm>
              <a:off x="4716395" y="2133118"/>
              <a:ext cx="2030723" cy="1991894"/>
              <a:chOff x="5322888" y="1873251"/>
              <a:chExt cx="2490788" cy="2443162"/>
            </a:xfrm>
          </p:grpSpPr>
          <p:sp>
            <p:nvSpPr>
              <p:cNvPr id="32" name="Freeform 16">
                <a:extLst>
                  <a:ext uri="{FF2B5EF4-FFF2-40B4-BE49-F238E27FC236}">
                    <a16:creationId xmlns:a16="http://schemas.microsoft.com/office/drawing/2014/main" id="{8500C95D-831F-E9B7-1592-21F0B32A97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888" y="1873251"/>
                <a:ext cx="2490788" cy="1639888"/>
              </a:xfrm>
              <a:custGeom>
                <a:avLst/>
                <a:gdLst>
                  <a:gd name="T0" fmla="*/ 250 w 1057"/>
                  <a:gd name="T1" fmla="*/ 101 h 695"/>
                  <a:gd name="T2" fmla="*/ 473 w 1057"/>
                  <a:gd name="T3" fmla="*/ 0 h 695"/>
                  <a:gd name="T4" fmla="*/ 529 w 1057"/>
                  <a:gd name="T5" fmla="*/ 613 h 695"/>
                  <a:gd name="T6" fmla="*/ 598 w 1057"/>
                  <a:gd name="T7" fmla="*/ 652 h 695"/>
                  <a:gd name="T8" fmla="*/ 0 w 1057"/>
                  <a:gd name="T9" fmla="*/ 695 h 695"/>
                  <a:gd name="T10" fmla="*/ 196 w 1057"/>
                  <a:gd name="T11" fmla="*/ 444 h 695"/>
                  <a:gd name="T12" fmla="*/ 270 w 1057"/>
                  <a:gd name="T13" fmla="*/ 483 h 695"/>
                  <a:gd name="T14" fmla="*/ 250 w 1057"/>
                  <a:gd name="T15" fmla="*/ 101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7" h="695">
                    <a:moveTo>
                      <a:pt x="250" y="101"/>
                    </a:moveTo>
                    <a:cubicBezTo>
                      <a:pt x="473" y="0"/>
                      <a:pt x="473" y="0"/>
                      <a:pt x="473" y="0"/>
                    </a:cubicBezTo>
                    <a:cubicBezTo>
                      <a:pt x="473" y="0"/>
                      <a:pt x="1057" y="250"/>
                      <a:pt x="529" y="613"/>
                    </a:cubicBezTo>
                    <a:cubicBezTo>
                      <a:pt x="598" y="652"/>
                      <a:pt x="598" y="652"/>
                      <a:pt x="598" y="652"/>
                    </a:cubicBezTo>
                    <a:cubicBezTo>
                      <a:pt x="0" y="695"/>
                      <a:pt x="0" y="695"/>
                      <a:pt x="0" y="695"/>
                    </a:cubicBezTo>
                    <a:cubicBezTo>
                      <a:pt x="196" y="444"/>
                      <a:pt x="196" y="444"/>
                      <a:pt x="196" y="444"/>
                    </a:cubicBezTo>
                    <a:cubicBezTo>
                      <a:pt x="270" y="483"/>
                      <a:pt x="270" y="483"/>
                      <a:pt x="270" y="483"/>
                    </a:cubicBezTo>
                    <a:cubicBezTo>
                      <a:pt x="270" y="483"/>
                      <a:pt x="594" y="291"/>
                      <a:pt x="250" y="10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180904" tIns="90452" rIns="180904" bIns="90452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_tradnl" sz="356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Freeform 17">
                <a:extLst>
                  <a:ext uri="{FF2B5EF4-FFF2-40B4-BE49-F238E27FC236}">
                    <a16:creationId xmlns:a16="http://schemas.microsoft.com/office/drawing/2014/main" id="{4C5B7ED8-54A5-DB3E-F22B-63B72AF717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1851" y="2111376"/>
                <a:ext cx="719138" cy="812800"/>
              </a:xfrm>
              <a:custGeom>
                <a:avLst/>
                <a:gdLst>
                  <a:gd name="T0" fmla="*/ 71 w 305"/>
                  <a:gd name="T1" fmla="*/ 344 h 344"/>
                  <a:gd name="T2" fmla="*/ 2 w 305"/>
                  <a:gd name="T3" fmla="*/ 300 h 344"/>
                  <a:gd name="T4" fmla="*/ 0 w 305"/>
                  <a:gd name="T5" fmla="*/ 0 h 344"/>
                  <a:gd name="T6" fmla="*/ 71 w 305"/>
                  <a:gd name="T7" fmla="*/ 344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5" h="344">
                    <a:moveTo>
                      <a:pt x="71" y="344"/>
                    </a:moveTo>
                    <a:cubicBezTo>
                      <a:pt x="71" y="344"/>
                      <a:pt x="60" y="327"/>
                      <a:pt x="2" y="30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305" y="139"/>
                      <a:pt x="71" y="34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180904" tIns="90452" rIns="180904" bIns="90452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_tradnl" sz="356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Freeform 18">
                <a:extLst>
                  <a:ext uri="{FF2B5EF4-FFF2-40B4-BE49-F238E27FC236}">
                    <a16:creationId xmlns:a16="http://schemas.microsoft.com/office/drawing/2014/main" id="{1D6FE8B8-B9F9-EC0B-B96E-EA8494D2C5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7488" y="2662238"/>
                <a:ext cx="527050" cy="1322388"/>
              </a:xfrm>
              <a:custGeom>
                <a:avLst/>
                <a:gdLst>
                  <a:gd name="T0" fmla="*/ 69 w 224"/>
                  <a:gd name="T1" fmla="*/ 317 h 561"/>
                  <a:gd name="T2" fmla="*/ 0 w 224"/>
                  <a:gd name="T3" fmla="*/ 279 h 561"/>
                  <a:gd name="T4" fmla="*/ 220 w 224"/>
                  <a:gd name="T5" fmla="*/ 0 h 561"/>
                  <a:gd name="T6" fmla="*/ 214 w 224"/>
                  <a:gd name="T7" fmla="*/ 285 h 561"/>
                  <a:gd name="T8" fmla="*/ 66 w 224"/>
                  <a:gd name="T9" fmla="*/ 561 h 561"/>
                  <a:gd name="T10" fmla="*/ 69 w 224"/>
                  <a:gd name="T11" fmla="*/ 317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4" h="561">
                    <a:moveTo>
                      <a:pt x="69" y="317"/>
                    </a:moveTo>
                    <a:cubicBezTo>
                      <a:pt x="0" y="279"/>
                      <a:pt x="0" y="279"/>
                      <a:pt x="0" y="279"/>
                    </a:cubicBezTo>
                    <a:cubicBezTo>
                      <a:pt x="0" y="279"/>
                      <a:pt x="202" y="151"/>
                      <a:pt x="220" y="0"/>
                    </a:cubicBezTo>
                    <a:cubicBezTo>
                      <a:pt x="220" y="0"/>
                      <a:pt x="224" y="182"/>
                      <a:pt x="214" y="285"/>
                    </a:cubicBezTo>
                    <a:cubicBezTo>
                      <a:pt x="200" y="427"/>
                      <a:pt x="118" y="532"/>
                      <a:pt x="66" y="561"/>
                    </a:cubicBezTo>
                    <a:lnTo>
                      <a:pt x="69" y="317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180904" tIns="90452" rIns="180904" bIns="90452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_tradnl" sz="356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Freeform 19">
                <a:extLst>
                  <a:ext uri="{FF2B5EF4-FFF2-40B4-BE49-F238E27FC236}">
                    <a16:creationId xmlns:a16="http://schemas.microsoft.com/office/drawing/2014/main" id="{03AE344F-69FC-982B-0749-1B5BA6D39A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888" y="3411538"/>
                <a:ext cx="1409700" cy="904875"/>
              </a:xfrm>
              <a:custGeom>
                <a:avLst/>
                <a:gdLst>
                  <a:gd name="T0" fmla="*/ 0 w 888"/>
                  <a:gd name="T1" fmla="*/ 64 h 570"/>
                  <a:gd name="T2" fmla="*/ 888 w 888"/>
                  <a:gd name="T3" fmla="*/ 0 h 570"/>
                  <a:gd name="T4" fmla="*/ 888 w 888"/>
                  <a:gd name="T5" fmla="*/ 503 h 570"/>
                  <a:gd name="T6" fmla="*/ 16 w 888"/>
                  <a:gd name="T7" fmla="*/ 570 h 570"/>
                  <a:gd name="T8" fmla="*/ 0 w 888"/>
                  <a:gd name="T9" fmla="*/ 64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8" h="570">
                    <a:moveTo>
                      <a:pt x="0" y="64"/>
                    </a:moveTo>
                    <a:lnTo>
                      <a:pt x="888" y="0"/>
                    </a:lnTo>
                    <a:lnTo>
                      <a:pt x="888" y="503"/>
                    </a:lnTo>
                    <a:lnTo>
                      <a:pt x="16" y="57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180904" tIns="90452" rIns="180904" bIns="90452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_tradnl" sz="356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" name="Group 105">
              <a:extLst>
                <a:ext uri="{FF2B5EF4-FFF2-40B4-BE49-F238E27FC236}">
                  <a16:creationId xmlns:a16="http://schemas.microsoft.com/office/drawing/2014/main" id="{F19BA09A-9E6C-75F1-3311-912D57B712BE}"/>
                </a:ext>
              </a:extLst>
            </p:cNvPr>
            <p:cNvGrpSpPr/>
            <p:nvPr/>
          </p:nvGrpSpPr>
          <p:grpSpPr>
            <a:xfrm>
              <a:off x="3097883" y="2082642"/>
              <a:ext cx="1291060" cy="824456"/>
              <a:chOff x="3058972" y="2082641"/>
              <a:chExt cx="1291060" cy="824456"/>
            </a:xfrm>
          </p:grpSpPr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1BAC6C1E-24C8-CA00-624A-575DE44ED3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8164" y="2421742"/>
                <a:ext cx="820573" cy="485355"/>
              </a:xfrm>
              <a:custGeom>
                <a:avLst/>
                <a:gdLst>
                  <a:gd name="T0" fmla="*/ 2 w 427"/>
                  <a:gd name="T1" fmla="*/ 252 h 252"/>
                  <a:gd name="T2" fmla="*/ 0 w 427"/>
                  <a:gd name="T3" fmla="*/ 91 h 252"/>
                  <a:gd name="T4" fmla="*/ 427 w 427"/>
                  <a:gd name="T5" fmla="*/ 6 h 252"/>
                  <a:gd name="T6" fmla="*/ 427 w 427"/>
                  <a:gd name="T7" fmla="*/ 165 h 252"/>
                  <a:gd name="T8" fmla="*/ 2 w 427"/>
                  <a:gd name="T9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7" h="252">
                    <a:moveTo>
                      <a:pt x="2" y="252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0" y="91"/>
                      <a:pt x="156" y="0"/>
                      <a:pt x="427" y="6"/>
                    </a:cubicBezTo>
                    <a:cubicBezTo>
                      <a:pt x="427" y="165"/>
                      <a:pt x="427" y="165"/>
                      <a:pt x="427" y="165"/>
                    </a:cubicBezTo>
                    <a:cubicBezTo>
                      <a:pt x="427" y="165"/>
                      <a:pt x="189" y="154"/>
                      <a:pt x="2" y="25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180904" tIns="90452" rIns="180904" bIns="90452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_tradnl" sz="356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C2DF643A-AD88-4DFE-9A32-8095C8039F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8696" y="2082641"/>
                <a:ext cx="1281336" cy="513829"/>
              </a:xfrm>
              <a:custGeom>
                <a:avLst/>
                <a:gdLst>
                  <a:gd name="T0" fmla="*/ 667 w 667"/>
                  <a:gd name="T1" fmla="*/ 182 h 267"/>
                  <a:gd name="T2" fmla="*/ 666 w 667"/>
                  <a:gd name="T3" fmla="*/ 5 h 267"/>
                  <a:gd name="T4" fmla="*/ 0 w 667"/>
                  <a:gd name="T5" fmla="*/ 149 h 267"/>
                  <a:gd name="T6" fmla="*/ 241 w 667"/>
                  <a:gd name="T7" fmla="*/ 267 h 267"/>
                  <a:gd name="T8" fmla="*/ 667 w 667"/>
                  <a:gd name="T9" fmla="*/ 182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7" h="267">
                    <a:moveTo>
                      <a:pt x="667" y="182"/>
                    </a:moveTo>
                    <a:cubicBezTo>
                      <a:pt x="666" y="5"/>
                      <a:pt x="666" y="5"/>
                      <a:pt x="666" y="5"/>
                    </a:cubicBezTo>
                    <a:cubicBezTo>
                      <a:pt x="666" y="5"/>
                      <a:pt x="265" y="0"/>
                      <a:pt x="0" y="149"/>
                    </a:cubicBezTo>
                    <a:cubicBezTo>
                      <a:pt x="241" y="267"/>
                      <a:pt x="241" y="267"/>
                      <a:pt x="241" y="267"/>
                    </a:cubicBezTo>
                    <a:cubicBezTo>
                      <a:pt x="241" y="267"/>
                      <a:pt x="394" y="176"/>
                      <a:pt x="667" y="18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180904" tIns="90452" rIns="180904" bIns="90452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_tradnl" sz="356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Freeform 13">
                <a:extLst>
                  <a:ext uri="{FF2B5EF4-FFF2-40B4-BE49-F238E27FC236}">
                    <a16:creationId xmlns:a16="http://schemas.microsoft.com/office/drawing/2014/main" id="{0E0D1677-BABA-524B-DA81-2A0284B150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8972" y="2368029"/>
                <a:ext cx="475038" cy="538404"/>
              </a:xfrm>
              <a:custGeom>
                <a:avLst/>
                <a:gdLst>
                  <a:gd name="T0" fmla="*/ 1 w 361"/>
                  <a:gd name="T1" fmla="*/ 0 h 263"/>
                  <a:gd name="T2" fmla="*/ 358 w 361"/>
                  <a:gd name="T3" fmla="*/ 175 h 263"/>
                  <a:gd name="T4" fmla="*/ 361 w 361"/>
                  <a:gd name="T5" fmla="*/ 263 h 263"/>
                  <a:gd name="T6" fmla="*/ 0 w 361"/>
                  <a:gd name="T7" fmla="*/ 79 h 263"/>
                  <a:gd name="T8" fmla="*/ 1 w 361"/>
                  <a:gd name="T9" fmla="*/ 0 h 263"/>
                  <a:gd name="connsiteX0" fmla="*/ 28 w 10042"/>
                  <a:gd name="connsiteY0" fmla="*/ 0 h 15646"/>
                  <a:gd name="connsiteX1" fmla="*/ 9917 w 10042"/>
                  <a:gd name="connsiteY1" fmla="*/ 6654 h 15646"/>
                  <a:gd name="connsiteX2" fmla="*/ 10042 w 10042"/>
                  <a:gd name="connsiteY2" fmla="*/ 15646 h 15646"/>
                  <a:gd name="connsiteX3" fmla="*/ 0 w 10042"/>
                  <a:gd name="connsiteY3" fmla="*/ 3004 h 15646"/>
                  <a:gd name="connsiteX4" fmla="*/ 28 w 10042"/>
                  <a:gd name="connsiteY4" fmla="*/ 0 h 15646"/>
                  <a:gd name="connsiteX0" fmla="*/ 153 w 10167"/>
                  <a:gd name="connsiteY0" fmla="*/ 0 h 15646"/>
                  <a:gd name="connsiteX1" fmla="*/ 10042 w 10167"/>
                  <a:gd name="connsiteY1" fmla="*/ 6654 h 15646"/>
                  <a:gd name="connsiteX2" fmla="*/ 10167 w 10167"/>
                  <a:gd name="connsiteY2" fmla="*/ 15646 h 15646"/>
                  <a:gd name="connsiteX3" fmla="*/ 0 w 10167"/>
                  <a:gd name="connsiteY3" fmla="*/ 10361 h 15646"/>
                  <a:gd name="connsiteX4" fmla="*/ 153 w 10167"/>
                  <a:gd name="connsiteY4" fmla="*/ 0 h 15646"/>
                  <a:gd name="connsiteX0" fmla="*/ 153 w 10167"/>
                  <a:gd name="connsiteY0" fmla="*/ 0 h 15646"/>
                  <a:gd name="connsiteX1" fmla="*/ 10042 w 10167"/>
                  <a:gd name="connsiteY1" fmla="*/ 6654 h 15646"/>
                  <a:gd name="connsiteX2" fmla="*/ 10167 w 10167"/>
                  <a:gd name="connsiteY2" fmla="*/ 15646 h 15646"/>
                  <a:gd name="connsiteX3" fmla="*/ 0 w 10167"/>
                  <a:gd name="connsiteY3" fmla="*/ 9049 h 15646"/>
                  <a:gd name="connsiteX4" fmla="*/ 153 w 10167"/>
                  <a:gd name="connsiteY4" fmla="*/ 0 h 15646"/>
                  <a:gd name="connsiteX0" fmla="*/ 153 w 10167"/>
                  <a:gd name="connsiteY0" fmla="*/ 0 h 14391"/>
                  <a:gd name="connsiteX1" fmla="*/ 10042 w 10167"/>
                  <a:gd name="connsiteY1" fmla="*/ 6654 h 14391"/>
                  <a:gd name="connsiteX2" fmla="*/ 10167 w 10167"/>
                  <a:gd name="connsiteY2" fmla="*/ 14391 h 14391"/>
                  <a:gd name="connsiteX3" fmla="*/ 0 w 10167"/>
                  <a:gd name="connsiteY3" fmla="*/ 9049 h 14391"/>
                  <a:gd name="connsiteX4" fmla="*/ 153 w 10167"/>
                  <a:gd name="connsiteY4" fmla="*/ 0 h 14391"/>
                  <a:gd name="connsiteX0" fmla="*/ 153 w 10167"/>
                  <a:gd name="connsiteY0" fmla="*/ 0 h 15817"/>
                  <a:gd name="connsiteX1" fmla="*/ 10042 w 10167"/>
                  <a:gd name="connsiteY1" fmla="*/ 6654 h 15817"/>
                  <a:gd name="connsiteX2" fmla="*/ 10167 w 10167"/>
                  <a:gd name="connsiteY2" fmla="*/ 15817 h 15817"/>
                  <a:gd name="connsiteX3" fmla="*/ 0 w 10167"/>
                  <a:gd name="connsiteY3" fmla="*/ 9049 h 15817"/>
                  <a:gd name="connsiteX4" fmla="*/ 153 w 10167"/>
                  <a:gd name="connsiteY4" fmla="*/ 0 h 15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67" h="15817">
                    <a:moveTo>
                      <a:pt x="153" y="0"/>
                    </a:moveTo>
                    <a:lnTo>
                      <a:pt x="10042" y="6654"/>
                    </a:lnTo>
                    <a:cubicBezTo>
                      <a:pt x="10084" y="9651"/>
                      <a:pt x="10125" y="12820"/>
                      <a:pt x="10167" y="15817"/>
                    </a:cubicBezTo>
                    <a:lnTo>
                      <a:pt x="0" y="9049"/>
                    </a:lnTo>
                    <a:cubicBezTo>
                      <a:pt x="9" y="8048"/>
                      <a:pt x="144" y="1001"/>
                      <a:pt x="153" y="0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180904" tIns="90452" rIns="180904" bIns="90452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_tradnl" sz="356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" name="Group 106">
              <a:extLst>
                <a:ext uri="{FF2B5EF4-FFF2-40B4-BE49-F238E27FC236}">
                  <a16:creationId xmlns:a16="http://schemas.microsoft.com/office/drawing/2014/main" id="{7B4FB3ED-9336-6799-DEE3-2EB0BB71AF47}"/>
                </a:ext>
              </a:extLst>
            </p:cNvPr>
            <p:cNvGrpSpPr/>
            <p:nvPr/>
          </p:nvGrpSpPr>
          <p:grpSpPr>
            <a:xfrm>
              <a:off x="2566602" y="2472224"/>
              <a:ext cx="1004361" cy="768803"/>
              <a:chOff x="2686051" y="2289176"/>
              <a:chExt cx="1231900" cy="942975"/>
            </a:xfrm>
          </p:grpSpPr>
          <p:sp>
            <p:nvSpPr>
              <p:cNvPr id="21" name="Rectangle 8">
                <a:extLst>
                  <a:ext uri="{FF2B5EF4-FFF2-40B4-BE49-F238E27FC236}">
                    <a16:creationId xmlns:a16="http://schemas.microsoft.com/office/drawing/2014/main" id="{120C07AE-E8BA-18B7-B433-6725403CD5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6051" y="3079751"/>
                <a:ext cx="804863" cy="152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180904" tIns="90452" rIns="180904" bIns="90452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_tradnl" sz="356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Freeform 9">
                <a:extLst>
                  <a:ext uri="{FF2B5EF4-FFF2-40B4-BE49-F238E27FC236}">
                    <a16:creationId xmlns:a16="http://schemas.microsoft.com/office/drawing/2014/main" id="{9D33D7AE-6D5C-EE9D-D87A-271C25B031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0913" y="2581276"/>
                <a:ext cx="427038" cy="650875"/>
              </a:xfrm>
              <a:custGeom>
                <a:avLst/>
                <a:gdLst>
                  <a:gd name="T0" fmla="*/ 0 w 181"/>
                  <a:gd name="T1" fmla="*/ 211 h 276"/>
                  <a:gd name="T2" fmla="*/ 181 w 181"/>
                  <a:gd name="T3" fmla="*/ 0 h 276"/>
                  <a:gd name="T4" fmla="*/ 181 w 181"/>
                  <a:gd name="T5" fmla="*/ 102 h 276"/>
                  <a:gd name="T6" fmla="*/ 0 w 181"/>
                  <a:gd name="T7" fmla="*/ 276 h 276"/>
                  <a:gd name="T8" fmla="*/ 0 w 181"/>
                  <a:gd name="T9" fmla="*/ 211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276">
                    <a:moveTo>
                      <a:pt x="0" y="211"/>
                    </a:moveTo>
                    <a:cubicBezTo>
                      <a:pt x="0" y="211"/>
                      <a:pt x="7" y="70"/>
                      <a:pt x="181" y="0"/>
                    </a:cubicBezTo>
                    <a:cubicBezTo>
                      <a:pt x="181" y="102"/>
                      <a:pt x="181" y="102"/>
                      <a:pt x="181" y="102"/>
                    </a:cubicBezTo>
                    <a:cubicBezTo>
                      <a:pt x="181" y="102"/>
                      <a:pt x="79" y="138"/>
                      <a:pt x="0" y="276"/>
                    </a:cubicBezTo>
                    <a:lnTo>
                      <a:pt x="0" y="211"/>
                    </a:lnTo>
                    <a:close/>
                  </a:path>
                </a:pathLst>
              </a:custGeom>
              <a:solidFill>
                <a:schemeClr val="accent1">
                  <a:lumMod val="90000"/>
                  <a:lumOff val="10000"/>
                </a:schemeClr>
              </a:solidFill>
              <a:ln>
                <a:noFill/>
              </a:ln>
              <a:effec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180904" tIns="90452" rIns="180904" bIns="90452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_tradnl" sz="356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 10">
                <a:extLst>
                  <a:ext uri="{FF2B5EF4-FFF2-40B4-BE49-F238E27FC236}">
                    <a16:creationId xmlns:a16="http://schemas.microsoft.com/office/drawing/2014/main" id="{DCE362B8-BA68-6091-0C18-F549034F0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6051" y="2289176"/>
                <a:ext cx="1231900" cy="790575"/>
              </a:xfrm>
              <a:custGeom>
                <a:avLst/>
                <a:gdLst>
                  <a:gd name="T0" fmla="*/ 522 w 522"/>
                  <a:gd name="T1" fmla="*/ 124 h 335"/>
                  <a:gd name="T2" fmla="*/ 279 w 522"/>
                  <a:gd name="T3" fmla="*/ 0 h 335"/>
                  <a:gd name="T4" fmla="*/ 0 w 522"/>
                  <a:gd name="T5" fmla="*/ 335 h 335"/>
                  <a:gd name="T6" fmla="*/ 341 w 522"/>
                  <a:gd name="T7" fmla="*/ 335 h 335"/>
                  <a:gd name="T8" fmla="*/ 522 w 522"/>
                  <a:gd name="T9" fmla="*/ 124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2" h="335">
                    <a:moveTo>
                      <a:pt x="522" y="124"/>
                    </a:moveTo>
                    <a:cubicBezTo>
                      <a:pt x="279" y="0"/>
                      <a:pt x="279" y="0"/>
                      <a:pt x="279" y="0"/>
                    </a:cubicBezTo>
                    <a:cubicBezTo>
                      <a:pt x="279" y="0"/>
                      <a:pt x="12" y="115"/>
                      <a:pt x="0" y="335"/>
                    </a:cubicBezTo>
                    <a:cubicBezTo>
                      <a:pt x="341" y="335"/>
                      <a:pt x="341" y="335"/>
                      <a:pt x="341" y="335"/>
                    </a:cubicBezTo>
                    <a:cubicBezTo>
                      <a:pt x="341" y="335"/>
                      <a:pt x="352" y="193"/>
                      <a:pt x="522" y="124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180904" tIns="90452" rIns="180904" bIns="90452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_tradnl" sz="356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" name="Group 107">
              <a:extLst>
                <a:ext uri="{FF2B5EF4-FFF2-40B4-BE49-F238E27FC236}">
                  <a16:creationId xmlns:a16="http://schemas.microsoft.com/office/drawing/2014/main" id="{EE99FA43-798E-9396-3FDD-76BBEF01A51F}"/>
                </a:ext>
              </a:extLst>
            </p:cNvPr>
            <p:cNvGrpSpPr/>
            <p:nvPr/>
          </p:nvGrpSpPr>
          <p:grpSpPr>
            <a:xfrm>
              <a:off x="2474705" y="3241023"/>
              <a:ext cx="1092372" cy="754566"/>
              <a:chOff x="2573338" y="3232151"/>
              <a:chExt cx="1339851" cy="925513"/>
            </a:xfrm>
          </p:grpSpPr>
          <p:sp>
            <p:nvSpPr>
              <p:cNvPr id="17" name="Freeform 5">
                <a:extLst>
                  <a:ext uri="{FF2B5EF4-FFF2-40B4-BE49-F238E27FC236}">
                    <a16:creationId xmlns:a16="http://schemas.microsoft.com/office/drawing/2014/main" id="{F3BE5A5F-8369-A702-3E24-33F89A3719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0101" y="3740151"/>
                <a:ext cx="573088" cy="417513"/>
              </a:xfrm>
              <a:custGeom>
                <a:avLst/>
                <a:gdLst>
                  <a:gd name="T0" fmla="*/ 0 w 361"/>
                  <a:gd name="T1" fmla="*/ 183 h 263"/>
                  <a:gd name="T2" fmla="*/ 0 w 361"/>
                  <a:gd name="T3" fmla="*/ 263 h 263"/>
                  <a:gd name="T4" fmla="*/ 361 w 361"/>
                  <a:gd name="T5" fmla="*/ 82 h 263"/>
                  <a:gd name="T6" fmla="*/ 356 w 361"/>
                  <a:gd name="T7" fmla="*/ 0 h 263"/>
                  <a:gd name="T8" fmla="*/ 0 w 361"/>
                  <a:gd name="T9" fmla="*/ 18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1" h="263">
                    <a:moveTo>
                      <a:pt x="0" y="183"/>
                    </a:moveTo>
                    <a:lnTo>
                      <a:pt x="0" y="263"/>
                    </a:lnTo>
                    <a:lnTo>
                      <a:pt x="361" y="82"/>
                    </a:lnTo>
                    <a:lnTo>
                      <a:pt x="356" y="0"/>
                    </a:lnTo>
                    <a:lnTo>
                      <a:pt x="0" y="183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  <a:effec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180904" tIns="90452" rIns="180904" bIns="90452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_tradnl" sz="356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C1B91626-024E-9F34-3B84-6E50175E44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6051" y="3232151"/>
                <a:ext cx="1219200" cy="798513"/>
              </a:xfrm>
              <a:custGeom>
                <a:avLst/>
                <a:gdLst>
                  <a:gd name="T0" fmla="*/ 517 w 517"/>
                  <a:gd name="T1" fmla="*/ 215 h 338"/>
                  <a:gd name="T2" fmla="*/ 341 w 517"/>
                  <a:gd name="T3" fmla="*/ 0 h 338"/>
                  <a:gd name="T4" fmla="*/ 0 w 517"/>
                  <a:gd name="T5" fmla="*/ 0 h 338"/>
                  <a:gd name="T6" fmla="*/ 277 w 517"/>
                  <a:gd name="T7" fmla="*/ 338 h 338"/>
                  <a:gd name="T8" fmla="*/ 517 w 517"/>
                  <a:gd name="T9" fmla="*/ 215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7" h="338">
                    <a:moveTo>
                      <a:pt x="517" y="215"/>
                    </a:moveTo>
                    <a:cubicBezTo>
                      <a:pt x="517" y="215"/>
                      <a:pt x="342" y="141"/>
                      <a:pt x="34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8" y="173"/>
                      <a:pt x="277" y="338"/>
                    </a:cubicBezTo>
                    <a:lnTo>
                      <a:pt x="517" y="21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180904" tIns="90452" rIns="180904" bIns="90452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_tradnl" sz="356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6450BA05-3319-9BB4-F59C-1A378DA14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3338" y="3232151"/>
                <a:ext cx="766763" cy="925513"/>
              </a:xfrm>
              <a:custGeom>
                <a:avLst/>
                <a:gdLst>
                  <a:gd name="T0" fmla="*/ 325 w 325"/>
                  <a:gd name="T1" fmla="*/ 392 h 392"/>
                  <a:gd name="T2" fmla="*/ 325 w 325"/>
                  <a:gd name="T3" fmla="*/ 338 h 392"/>
                  <a:gd name="T4" fmla="*/ 48 w 325"/>
                  <a:gd name="T5" fmla="*/ 0 h 392"/>
                  <a:gd name="T6" fmla="*/ 325 w 325"/>
                  <a:gd name="T7" fmla="*/ 392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5" h="392">
                    <a:moveTo>
                      <a:pt x="325" y="392"/>
                    </a:moveTo>
                    <a:cubicBezTo>
                      <a:pt x="325" y="338"/>
                      <a:pt x="325" y="338"/>
                      <a:pt x="325" y="338"/>
                    </a:cubicBezTo>
                    <a:cubicBezTo>
                      <a:pt x="325" y="338"/>
                      <a:pt x="103" y="205"/>
                      <a:pt x="48" y="0"/>
                    </a:cubicBezTo>
                    <a:cubicBezTo>
                      <a:pt x="48" y="0"/>
                      <a:pt x="0" y="215"/>
                      <a:pt x="325" y="392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180904" tIns="90452" rIns="180904" bIns="90452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_tradnl" sz="3561" noProof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4" name="Rectangle: Rounded Corners 149">
            <a:extLst>
              <a:ext uri="{FF2B5EF4-FFF2-40B4-BE49-F238E27FC236}">
                <a16:creationId xmlns:a16="http://schemas.microsoft.com/office/drawing/2014/main" id="{F867E10B-E6AC-35A1-4D86-0017BEC5ACA3}"/>
              </a:ext>
            </a:extLst>
          </p:cNvPr>
          <p:cNvSpPr/>
          <p:nvPr/>
        </p:nvSpPr>
        <p:spPr>
          <a:xfrm>
            <a:off x="6626418" y="1442969"/>
            <a:ext cx="2180700" cy="1398177"/>
          </a:xfrm>
          <a:prstGeom prst="roundRect">
            <a:avLst>
              <a:gd name="adj" fmla="val 3805"/>
            </a:avLst>
          </a:prstGeom>
          <a:solidFill>
            <a:schemeClr val="bg1"/>
          </a:solidFill>
          <a:ln>
            <a:noFill/>
          </a:ln>
          <a:effectLst>
            <a:outerShdw blurRad="1016000" dist="381000" dir="2100000" sx="90000" sy="9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1" name="Oval 13">
            <a:extLst>
              <a:ext uri="{FF2B5EF4-FFF2-40B4-BE49-F238E27FC236}">
                <a16:creationId xmlns:a16="http://schemas.microsoft.com/office/drawing/2014/main" id="{C3976FBB-99A0-9815-5EC2-8FE3BFC8B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1952" y="1599903"/>
            <a:ext cx="499884" cy="49835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0693" tIns="45347" rIns="90693" bIns="45347" numCol="1" anchor="t" anchorCtr="0" compatLnSpc="1">
            <a:prstTxWarp prst="textNoShape">
              <a:avLst/>
            </a:prstTxWarp>
          </a:bodyPr>
          <a:lstStyle/>
          <a:p>
            <a:pPr defTabSz="229194"/>
            <a:endParaRPr lang="es-ES_tradnl" sz="1785" noProof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2" name="TextBox 151">
            <a:extLst>
              <a:ext uri="{FF2B5EF4-FFF2-40B4-BE49-F238E27FC236}">
                <a16:creationId xmlns:a16="http://schemas.microsoft.com/office/drawing/2014/main" id="{C5B7126F-89A1-DE9E-4E33-FF59B7EDD7EC}"/>
              </a:ext>
            </a:extLst>
          </p:cNvPr>
          <p:cNvSpPr txBox="1"/>
          <p:nvPr/>
        </p:nvSpPr>
        <p:spPr>
          <a:xfrm>
            <a:off x="7410429" y="1666408"/>
            <a:ext cx="1037348" cy="349108"/>
          </a:xfrm>
          <a:prstGeom prst="rect">
            <a:avLst/>
          </a:prstGeom>
          <a:noFill/>
        </p:spPr>
        <p:txBody>
          <a:bodyPr wrap="none" lIns="71412" tIns="35706" rIns="71412" bIns="35706" rtlCol="0" anchor="b">
            <a:spAutoFit/>
          </a:bodyPr>
          <a:lstStyle/>
          <a:p>
            <a:pPr defTabSz="229194"/>
            <a:r>
              <a:rPr lang="es-ES_tradnl" noProof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" panose="00000500000000000000" pitchFamily="2" charset="0"/>
              </a:rPr>
              <a:t>Title</a:t>
            </a:r>
            <a:r>
              <a:rPr lang="es-ES_tradnl" noProof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" panose="00000500000000000000" pitchFamily="2" charset="0"/>
              </a:rPr>
              <a:t> Here</a:t>
            </a:r>
          </a:p>
        </p:txBody>
      </p:sp>
      <p:sp>
        <p:nvSpPr>
          <p:cNvPr id="53" name="TextBox 152">
            <a:extLst>
              <a:ext uri="{FF2B5EF4-FFF2-40B4-BE49-F238E27FC236}">
                <a16:creationId xmlns:a16="http://schemas.microsoft.com/office/drawing/2014/main" id="{E328E9C4-3415-020F-0F3B-0B09778BB84A}"/>
              </a:ext>
            </a:extLst>
          </p:cNvPr>
          <p:cNvSpPr txBox="1"/>
          <p:nvPr/>
        </p:nvSpPr>
        <p:spPr>
          <a:xfrm>
            <a:off x="6851951" y="2156217"/>
            <a:ext cx="1789773" cy="534865"/>
          </a:xfrm>
          <a:prstGeom prst="rect">
            <a:avLst/>
          </a:prstGeom>
          <a:noFill/>
        </p:spPr>
        <p:txBody>
          <a:bodyPr wrap="square" lIns="71412" tIns="35706" rIns="71412" bIns="35706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1200" noProof="1"/>
              <a:t>Descripción sencilla del elemento resaltado.</a:t>
            </a:r>
          </a:p>
        </p:txBody>
      </p:sp>
      <p:sp>
        <p:nvSpPr>
          <p:cNvPr id="54" name="Rectangle: Rounded Corners 153">
            <a:extLst>
              <a:ext uri="{FF2B5EF4-FFF2-40B4-BE49-F238E27FC236}">
                <a16:creationId xmlns:a16="http://schemas.microsoft.com/office/drawing/2014/main" id="{8FE15692-25CB-7008-C52B-72678F06C2D5}"/>
              </a:ext>
            </a:extLst>
          </p:cNvPr>
          <p:cNvSpPr/>
          <p:nvPr/>
        </p:nvSpPr>
        <p:spPr>
          <a:xfrm>
            <a:off x="6639059" y="3109090"/>
            <a:ext cx="2180700" cy="1398177"/>
          </a:xfrm>
          <a:prstGeom prst="roundRect">
            <a:avLst>
              <a:gd name="adj" fmla="val 3805"/>
            </a:avLst>
          </a:prstGeom>
          <a:solidFill>
            <a:schemeClr val="bg1"/>
          </a:solidFill>
          <a:ln>
            <a:noFill/>
          </a:ln>
          <a:effectLst>
            <a:outerShdw blurRad="1016000" dist="381000" dir="2100000" sx="90000" sy="9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5" name="Oval 13">
            <a:extLst>
              <a:ext uri="{FF2B5EF4-FFF2-40B4-BE49-F238E27FC236}">
                <a16:creationId xmlns:a16="http://schemas.microsoft.com/office/drawing/2014/main" id="{8933182F-0624-0B01-D68F-E5DEE688D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1952" y="3266024"/>
            <a:ext cx="499884" cy="498353"/>
          </a:xfrm>
          <a:prstGeom prst="ellipse">
            <a:avLst/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0693" tIns="45347" rIns="90693" bIns="45347" numCol="1" anchor="t" anchorCtr="0" compatLnSpc="1">
            <a:prstTxWarp prst="textNoShape">
              <a:avLst/>
            </a:prstTxWarp>
          </a:bodyPr>
          <a:lstStyle/>
          <a:p>
            <a:pPr defTabSz="229194"/>
            <a:endParaRPr lang="es-ES_tradnl" sz="1785" noProof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6" name="TextBox 155">
            <a:extLst>
              <a:ext uri="{FF2B5EF4-FFF2-40B4-BE49-F238E27FC236}">
                <a16:creationId xmlns:a16="http://schemas.microsoft.com/office/drawing/2014/main" id="{DC37D6DA-D64E-00C4-6A0C-ED76E1D85C67}"/>
              </a:ext>
            </a:extLst>
          </p:cNvPr>
          <p:cNvSpPr txBox="1"/>
          <p:nvPr/>
        </p:nvSpPr>
        <p:spPr>
          <a:xfrm>
            <a:off x="7410429" y="3332529"/>
            <a:ext cx="1037348" cy="349108"/>
          </a:xfrm>
          <a:prstGeom prst="rect">
            <a:avLst/>
          </a:prstGeom>
          <a:noFill/>
        </p:spPr>
        <p:txBody>
          <a:bodyPr wrap="none" lIns="71412" tIns="35706" rIns="71412" bIns="35706" rtlCol="0" anchor="b">
            <a:spAutoFit/>
          </a:bodyPr>
          <a:lstStyle/>
          <a:p>
            <a:pPr defTabSz="229194"/>
            <a:r>
              <a:rPr lang="es-ES_tradnl" noProof="0" err="1">
                <a:solidFill>
                  <a:schemeClr val="accent1">
                    <a:lumMod val="50000"/>
                    <a:lumOff val="50000"/>
                  </a:schemeClr>
                </a:solidFill>
                <a:latin typeface="+mj-lt"/>
                <a:cs typeface="Poppins" panose="00000500000000000000" pitchFamily="2" charset="0"/>
              </a:rPr>
              <a:t>Title</a:t>
            </a:r>
            <a:r>
              <a:rPr lang="es-ES_tradnl" noProof="0">
                <a:solidFill>
                  <a:schemeClr val="accent1">
                    <a:lumMod val="50000"/>
                    <a:lumOff val="50000"/>
                  </a:schemeClr>
                </a:solidFill>
                <a:latin typeface="+mj-lt"/>
                <a:cs typeface="Poppins" panose="00000500000000000000" pitchFamily="2" charset="0"/>
              </a:rPr>
              <a:t> Here</a:t>
            </a:r>
          </a:p>
        </p:txBody>
      </p:sp>
      <p:sp>
        <p:nvSpPr>
          <p:cNvPr id="57" name="TextBox 156">
            <a:extLst>
              <a:ext uri="{FF2B5EF4-FFF2-40B4-BE49-F238E27FC236}">
                <a16:creationId xmlns:a16="http://schemas.microsoft.com/office/drawing/2014/main" id="{644B2EB4-DE45-26E0-3463-450D759F1B74}"/>
              </a:ext>
            </a:extLst>
          </p:cNvPr>
          <p:cNvSpPr txBox="1"/>
          <p:nvPr/>
        </p:nvSpPr>
        <p:spPr>
          <a:xfrm>
            <a:off x="6851951" y="3822338"/>
            <a:ext cx="1789773" cy="534865"/>
          </a:xfrm>
          <a:prstGeom prst="rect">
            <a:avLst/>
          </a:prstGeom>
          <a:noFill/>
        </p:spPr>
        <p:txBody>
          <a:bodyPr wrap="square" lIns="71412" tIns="35706" rIns="71412" bIns="35706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1200" noProof="1"/>
              <a:t>Descripción sencilla del elemento resaltado.</a:t>
            </a:r>
          </a:p>
        </p:txBody>
      </p:sp>
      <p:sp>
        <p:nvSpPr>
          <p:cNvPr id="58" name="Rectangle: Rounded Corners 157">
            <a:extLst>
              <a:ext uri="{FF2B5EF4-FFF2-40B4-BE49-F238E27FC236}">
                <a16:creationId xmlns:a16="http://schemas.microsoft.com/office/drawing/2014/main" id="{85B194A5-E543-032D-6276-1F1D3C39CAD7}"/>
              </a:ext>
            </a:extLst>
          </p:cNvPr>
          <p:cNvSpPr/>
          <p:nvPr/>
        </p:nvSpPr>
        <p:spPr>
          <a:xfrm>
            <a:off x="9069814" y="1442969"/>
            <a:ext cx="2180700" cy="1398177"/>
          </a:xfrm>
          <a:prstGeom prst="roundRect">
            <a:avLst>
              <a:gd name="adj" fmla="val 3805"/>
            </a:avLst>
          </a:prstGeom>
          <a:solidFill>
            <a:schemeClr val="bg1"/>
          </a:solidFill>
          <a:ln>
            <a:noFill/>
          </a:ln>
          <a:effectLst>
            <a:outerShdw blurRad="1016000" dist="381000" dir="2100000" sx="90000" sy="9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9" name="Oval 13">
            <a:extLst>
              <a:ext uri="{FF2B5EF4-FFF2-40B4-BE49-F238E27FC236}">
                <a16:creationId xmlns:a16="http://schemas.microsoft.com/office/drawing/2014/main" id="{0EF75FC3-4A44-60F8-5521-138ADE119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5348" y="1599903"/>
            <a:ext cx="499884" cy="49835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0693" tIns="45347" rIns="90693" bIns="45347" numCol="1" anchor="t" anchorCtr="0" compatLnSpc="1">
            <a:prstTxWarp prst="textNoShape">
              <a:avLst/>
            </a:prstTxWarp>
          </a:bodyPr>
          <a:lstStyle/>
          <a:p>
            <a:pPr defTabSz="229194"/>
            <a:endParaRPr lang="es-ES_tradnl" sz="1785" noProof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0" name="TextBox 159">
            <a:extLst>
              <a:ext uri="{FF2B5EF4-FFF2-40B4-BE49-F238E27FC236}">
                <a16:creationId xmlns:a16="http://schemas.microsoft.com/office/drawing/2014/main" id="{CC02E82F-C026-DE33-7816-D285356801BD}"/>
              </a:ext>
            </a:extLst>
          </p:cNvPr>
          <p:cNvSpPr txBox="1"/>
          <p:nvPr/>
        </p:nvSpPr>
        <p:spPr>
          <a:xfrm>
            <a:off x="9853825" y="1666408"/>
            <a:ext cx="1037348" cy="349108"/>
          </a:xfrm>
          <a:prstGeom prst="rect">
            <a:avLst/>
          </a:prstGeom>
          <a:noFill/>
        </p:spPr>
        <p:txBody>
          <a:bodyPr wrap="none" lIns="71412" tIns="35706" rIns="71412" bIns="35706" rtlCol="0" anchor="b">
            <a:spAutoFit/>
          </a:bodyPr>
          <a:lstStyle/>
          <a:p>
            <a:pPr defTabSz="229194"/>
            <a:r>
              <a:rPr lang="es-ES_tradnl" noProof="0" err="1">
                <a:solidFill>
                  <a:schemeClr val="accent4"/>
                </a:solidFill>
                <a:latin typeface="+mj-lt"/>
                <a:cs typeface="Poppins" panose="00000500000000000000" pitchFamily="2" charset="0"/>
              </a:rPr>
              <a:t>Title</a:t>
            </a:r>
            <a:r>
              <a:rPr lang="es-ES_tradnl" noProof="0">
                <a:solidFill>
                  <a:schemeClr val="accent4"/>
                </a:solidFill>
                <a:latin typeface="+mj-lt"/>
                <a:cs typeface="Poppins" panose="00000500000000000000" pitchFamily="2" charset="0"/>
              </a:rPr>
              <a:t> Here</a:t>
            </a:r>
          </a:p>
        </p:txBody>
      </p:sp>
      <p:sp>
        <p:nvSpPr>
          <p:cNvPr id="61" name="TextBox 160">
            <a:extLst>
              <a:ext uri="{FF2B5EF4-FFF2-40B4-BE49-F238E27FC236}">
                <a16:creationId xmlns:a16="http://schemas.microsoft.com/office/drawing/2014/main" id="{25A27437-C1C7-807D-B212-8DB8D5ACF27A}"/>
              </a:ext>
            </a:extLst>
          </p:cNvPr>
          <p:cNvSpPr txBox="1"/>
          <p:nvPr/>
        </p:nvSpPr>
        <p:spPr>
          <a:xfrm>
            <a:off x="9295347" y="2156217"/>
            <a:ext cx="1789773" cy="534865"/>
          </a:xfrm>
          <a:prstGeom prst="rect">
            <a:avLst/>
          </a:prstGeom>
          <a:noFill/>
        </p:spPr>
        <p:txBody>
          <a:bodyPr wrap="square" lIns="71412" tIns="35706" rIns="71412" bIns="35706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1200" noProof="1"/>
              <a:t>Descripción sencilla del elemento resaltado.</a:t>
            </a:r>
          </a:p>
        </p:txBody>
      </p:sp>
      <p:sp>
        <p:nvSpPr>
          <p:cNvPr id="62" name="Rectangle: Rounded Corners 161">
            <a:extLst>
              <a:ext uri="{FF2B5EF4-FFF2-40B4-BE49-F238E27FC236}">
                <a16:creationId xmlns:a16="http://schemas.microsoft.com/office/drawing/2014/main" id="{205E7CBB-A4D6-9B76-E070-016BA51BAFB3}"/>
              </a:ext>
            </a:extLst>
          </p:cNvPr>
          <p:cNvSpPr/>
          <p:nvPr/>
        </p:nvSpPr>
        <p:spPr>
          <a:xfrm>
            <a:off x="9069814" y="3109090"/>
            <a:ext cx="2180700" cy="1398177"/>
          </a:xfrm>
          <a:prstGeom prst="roundRect">
            <a:avLst>
              <a:gd name="adj" fmla="val 3805"/>
            </a:avLst>
          </a:prstGeom>
          <a:solidFill>
            <a:schemeClr val="bg1"/>
          </a:solidFill>
          <a:ln>
            <a:noFill/>
          </a:ln>
          <a:effectLst>
            <a:outerShdw blurRad="1016000" dist="381000" dir="2100000" sx="90000" sy="9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3" name="Oval 13">
            <a:extLst>
              <a:ext uri="{FF2B5EF4-FFF2-40B4-BE49-F238E27FC236}">
                <a16:creationId xmlns:a16="http://schemas.microsoft.com/office/drawing/2014/main" id="{94D85883-F0A3-93CD-8683-7371B03D5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5348" y="3266024"/>
            <a:ext cx="499884" cy="49835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0693" tIns="45347" rIns="90693" bIns="45347" numCol="1" anchor="t" anchorCtr="0" compatLnSpc="1">
            <a:prstTxWarp prst="textNoShape">
              <a:avLst/>
            </a:prstTxWarp>
          </a:bodyPr>
          <a:lstStyle/>
          <a:p>
            <a:pPr defTabSz="229194"/>
            <a:endParaRPr lang="es-ES_tradnl" sz="1785" noProof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4" name="TextBox 163">
            <a:extLst>
              <a:ext uri="{FF2B5EF4-FFF2-40B4-BE49-F238E27FC236}">
                <a16:creationId xmlns:a16="http://schemas.microsoft.com/office/drawing/2014/main" id="{B81BE84B-456D-D463-7331-9CFB74669F07}"/>
              </a:ext>
            </a:extLst>
          </p:cNvPr>
          <p:cNvSpPr txBox="1"/>
          <p:nvPr/>
        </p:nvSpPr>
        <p:spPr>
          <a:xfrm>
            <a:off x="9853825" y="3332529"/>
            <a:ext cx="1037348" cy="349108"/>
          </a:xfrm>
          <a:prstGeom prst="rect">
            <a:avLst/>
          </a:prstGeom>
          <a:noFill/>
        </p:spPr>
        <p:txBody>
          <a:bodyPr wrap="none" lIns="71412" tIns="35706" rIns="71412" bIns="35706" rtlCol="0" anchor="b">
            <a:spAutoFit/>
          </a:bodyPr>
          <a:lstStyle/>
          <a:p>
            <a:pPr defTabSz="229194"/>
            <a:r>
              <a:rPr lang="es-ES_tradnl" noProof="0" err="1">
                <a:solidFill>
                  <a:schemeClr val="accent5"/>
                </a:solidFill>
                <a:latin typeface="+mj-lt"/>
                <a:cs typeface="Poppins" panose="00000500000000000000" pitchFamily="2" charset="0"/>
              </a:rPr>
              <a:t>Title</a:t>
            </a:r>
            <a:r>
              <a:rPr lang="es-ES_tradnl" noProof="0">
                <a:solidFill>
                  <a:schemeClr val="accent5"/>
                </a:solidFill>
                <a:latin typeface="+mj-lt"/>
                <a:cs typeface="Poppins" panose="00000500000000000000" pitchFamily="2" charset="0"/>
              </a:rPr>
              <a:t> Here</a:t>
            </a:r>
          </a:p>
        </p:txBody>
      </p:sp>
      <p:sp>
        <p:nvSpPr>
          <p:cNvPr id="65" name="TextBox 164">
            <a:extLst>
              <a:ext uri="{FF2B5EF4-FFF2-40B4-BE49-F238E27FC236}">
                <a16:creationId xmlns:a16="http://schemas.microsoft.com/office/drawing/2014/main" id="{AE4A7796-0293-C71D-DC4E-47CC711E198E}"/>
              </a:ext>
            </a:extLst>
          </p:cNvPr>
          <p:cNvSpPr txBox="1"/>
          <p:nvPr/>
        </p:nvSpPr>
        <p:spPr>
          <a:xfrm>
            <a:off x="9295347" y="3822338"/>
            <a:ext cx="1789773" cy="534865"/>
          </a:xfrm>
          <a:prstGeom prst="rect">
            <a:avLst/>
          </a:prstGeom>
          <a:noFill/>
        </p:spPr>
        <p:txBody>
          <a:bodyPr wrap="square" lIns="71412" tIns="35706" rIns="71412" bIns="35706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1200" noProof="1"/>
              <a:t>Descripción sencilla del elemento resaltado.</a:t>
            </a:r>
          </a:p>
        </p:txBody>
      </p:sp>
      <p:sp>
        <p:nvSpPr>
          <p:cNvPr id="66" name="Rectangle: Rounded Corners 165">
            <a:extLst>
              <a:ext uri="{FF2B5EF4-FFF2-40B4-BE49-F238E27FC236}">
                <a16:creationId xmlns:a16="http://schemas.microsoft.com/office/drawing/2014/main" id="{18915992-931E-BDB1-700C-36E1EDDD8214}"/>
              </a:ext>
            </a:extLst>
          </p:cNvPr>
          <p:cNvSpPr/>
          <p:nvPr/>
        </p:nvSpPr>
        <p:spPr>
          <a:xfrm>
            <a:off x="6626418" y="4761483"/>
            <a:ext cx="2180700" cy="1398177"/>
          </a:xfrm>
          <a:prstGeom prst="roundRect">
            <a:avLst>
              <a:gd name="adj" fmla="val 3805"/>
            </a:avLst>
          </a:prstGeom>
          <a:solidFill>
            <a:schemeClr val="bg1"/>
          </a:solidFill>
          <a:ln>
            <a:noFill/>
          </a:ln>
          <a:effectLst>
            <a:outerShdw blurRad="1016000" dist="381000" dir="2100000" sx="90000" sy="9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7" name="Oval 13">
            <a:extLst>
              <a:ext uri="{FF2B5EF4-FFF2-40B4-BE49-F238E27FC236}">
                <a16:creationId xmlns:a16="http://schemas.microsoft.com/office/drawing/2014/main" id="{20A918AE-1B50-7F65-7412-76253BCB2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1952" y="4918417"/>
            <a:ext cx="499884" cy="4983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0693" tIns="45347" rIns="90693" bIns="45347" numCol="1" anchor="t" anchorCtr="0" compatLnSpc="1">
            <a:prstTxWarp prst="textNoShape">
              <a:avLst/>
            </a:prstTxWarp>
          </a:bodyPr>
          <a:lstStyle/>
          <a:p>
            <a:pPr defTabSz="229194"/>
            <a:endParaRPr lang="es-ES_tradnl" sz="1785" noProof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8" name="TextBox 167">
            <a:extLst>
              <a:ext uri="{FF2B5EF4-FFF2-40B4-BE49-F238E27FC236}">
                <a16:creationId xmlns:a16="http://schemas.microsoft.com/office/drawing/2014/main" id="{79F6193D-E2CA-B7AC-5EC5-042D31C2C3F9}"/>
              </a:ext>
            </a:extLst>
          </p:cNvPr>
          <p:cNvSpPr txBox="1"/>
          <p:nvPr/>
        </p:nvSpPr>
        <p:spPr>
          <a:xfrm>
            <a:off x="7410429" y="4984922"/>
            <a:ext cx="1037348" cy="349108"/>
          </a:xfrm>
          <a:prstGeom prst="rect">
            <a:avLst/>
          </a:prstGeom>
          <a:noFill/>
        </p:spPr>
        <p:txBody>
          <a:bodyPr wrap="none" lIns="71412" tIns="35706" rIns="71412" bIns="35706" rtlCol="0" anchor="b">
            <a:spAutoFit/>
          </a:bodyPr>
          <a:lstStyle/>
          <a:p>
            <a:pPr defTabSz="229194"/>
            <a:r>
              <a:rPr lang="es-ES_tradnl" noProof="0" err="1">
                <a:solidFill>
                  <a:schemeClr val="accent3"/>
                </a:solidFill>
                <a:latin typeface="+mj-lt"/>
                <a:cs typeface="Poppins" panose="00000500000000000000" pitchFamily="2" charset="0"/>
              </a:rPr>
              <a:t>Title</a:t>
            </a:r>
            <a:r>
              <a:rPr lang="es-ES_tradnl" noProof="0">
                <a:solidFill>
                  <a:schemeClr val="accent3"/>
                </a:solidFill>
                <a:latin typeface="+mj-lt"/>
                <a:cs typeface="Poppins" panose="00000500000000000000" pitchFamily="2" charset="0"/>
              </a:rPr>
              <a:t> Here</a:t>
            </a:r>
          </a:p>
        </p:txBody>
      </p:sp>
      <p:sp>
        <p:nvSpPr>
          <p:cNvPr id="69" name="TextBox 168">
            <a:extLst>
              <a:ext uri="{FF2B5EF4-FFF2-40B4-BE49-F238E27FC236}">
                <a16:creationId xmlns:a16="http://schemas.microsoft.com/office/drawing/2014/main" id="{3EEB836E-D9E5-8875-8363-C007A4704F2E}"/>
              </a:ext>
            </a:extLst>
          </p:cNvPr>
          <p:cNvSpPr txBox="1"/>
          <p:nvPr/>
        </p:nvSpPr>
        <p:spPr>
          <a:xfrm>
            <a:off x="6851951" y="5474731"/>
            <a:ext cx="1789773" cy="534865"/>
          </a:xfrm>
          <a:prstGeom prst="rect">
            <a:avLst/>
          </a:prstGeom>
          <a:noFill/>
        </p:spPr>
        <p:txBody>
          <a:bodyPr wrap="square" lIns="71412" tIns="35706" rIns="71412" bIns="35706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s-ES_tradnl" sz="1200" noProof="1"/>
              <a:t>Descripción sencilla del elemento resaltado.</a:t>
            </a:r>
          </a:p>
        </p:txBody>
      </p:sp>
      <p:sp>
        <p:nvSpPr>
          <p:cNvPr id="70" name="任意形状 792">
            <a:extLst>
              <a:ext uri="{FF2B5EF4-FFF2-40B4-BE49-F238E27FC236}">
                <a16:creationId xmlns:a16="http://schemas.microsoft.com/office/drawing/2014/main" id="{AA4D3EA6-52C9-7351-7DD6-EA8AE8F063B4}"/>
              </a:ext>
            </a:extLst>
          </p:cNvPr>
          <p:cNvSpPr/>
          <p:nvPr/>
        </p:nvSpPr>
        <p:spPr>
          <a:xfrm>
            <a:off x="9457694" y="3417871"/>
            <a:ext cx="175194" cy="194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1"/>
                </a:moveTo>
                <a:cubicBezTo>
                  <a:pt x="0" y="480"/>
                  <a:pt x="534" y="0"/>
                  <a:pt x="1192" y="0"/>
                </a:cubicBezTo>
                <a:lnTo>
                  <a:pt x="20408" y="0"/>
                </a:lnTo>
                <a:cubicBezTo>
                  <a:pt x="21064" y="4"/>
                  <a:pt x="21595" y="481"/>
                  <a:pt x="21600" y="1071"/>
                </a:cubicBezTo>
                <a:lnTo>
                  <a:pt x="21600" y="20529"/>
                </a:lnTo>
                <a:cubicBezTo>
                  <a:pt x="21599" y="21120"/>
                  <a:pt x="21066" y="21600"/>
                  <a:pt x="20408" y="21600"/>
                </a:cubicBezTo>
                <a:lnTo>
                  <a:pt x="1192" y="21600"/>
                </a:lnTo>
                <a:cubicBezTo>
                  <a:pt x="536" y="21596"/>
                  <a:pt x="5" y="21119"/>
                  <a:pt x="0" y="20529"/>
                </a:cubicBezTo>
                <a:lnTo>
                  <a:pt x="0" y="1071"/>
                </a:lnTo>
                <a:close/>
                <a:moveTo>
                  <a:pt x="19200" y="9720"/>
                </a:moveTo>
                <a:lnTo>
                  <a:pt x="19200" y="2160"/>
                </a:lnTo>
                <a:lnTo>
                  <a:pt x="2400" y="2160"/>
                </a:lnTo>
                <a:lnTo>
                  <a:pt x="2400" y="9720"/>
                </a:lnTo>
                <a:lnTo>
                  <a:pt x="19200" y="9720"/>
                </a:lnTo>
                <a:close/>
                <a:moveTo>
                  <a:pt x="19200" y="11880"/>
                </a:moveTo>
                <a:lnTo>
                  <a:pt x="2400" y="11880"/>
                </a:lnTo>
                <a:lnTo>
                  <a:pt x="2400" y="19440"/>
                </a:lnTo>
                <a:lnTo>
                  <a:pt x="19200" y="19440"/>
                </a:lnTo>
                <a:lnTo>
                  <a:pt x="19200" y="11880"/>
                </a:lnTo>
                <a:close/>
                <a:moveTo>
                  <a:pt x="7200" y="4320"/>
                </a:moveTo>
                <a:lnTo>
                  <a:pt x="14400" y="4320"/>
                </a:lnTo>
                <a:lnTo>
                  <a:pt x="14400" y="6480"/>
                </a:lnTo>
                <a:lnTo>
                  <a:pt x="7200" y="6480"/>
                </a:lnTo>
                <a:lnTo>
                  <a:pt x="7200" y="4320"/>
                </a:lnTo>
                <a:close/>
                <a:moveTo>
                  <a:pt x="7200" y="14040"/>
                </a:moveTo>
                <a:lnTo>
                  <a:pt x="14400" y="14040"/>
                </a:lnTo>
                <a:lnTo>
                  <a:pt x="14400" y="16200"/>
                </a:lnTo>
                <a:lnTo>
                  <a:pt x="7200" y="16200"/>
                </a:lnTo>
                <a:lnTo>
                  <a:pt x="7200" y="1404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 lang="es-ES_tradnl" noProof="0"/>
          </a:p>
        </p:txBody>
      </p:sp>
      <p:sp>
        <p:nvSpPr>
          <p:cNvPr id="71" name="任意形状 798">
            <a:extLst>
              <a:ext uri="{FF2B5EF4-FFF2-40B4-BE49-F238E27FC236}">
                <a16:creationId xmlns:a16="http://schemas.microsoft.com/office/drawing/2014/main" id="{2F694778-EBDF-C22B-AD71-5B41114A6E9F}"/>
              </a:ext>
            </a:extLst>
          </p:cNvPr>
          <p:cNvSpPr/>
          <p:nvPr/>
        </p:nvSpPr>
        <p:spPr>
          <a:xfrm>
            <a:off x="7004564" y="3427604"/>
            <a:ext cx="194660" cy="1751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1080" y="8400"/>
                </a:moveTo>
                <a:lnTo>
                  <a:pt x="0" y="8400"/>
                </a:lnTo>
                <a:lnTo>
                  <a:pt x="0" y="1204"/>
                </a:lnTo>
                <a:cubicBezTo>
                  <a:pt x="0" y="539"/>
                  <a:pt x="491" y="0"/>
                  <a:pt x="1071" y="0"/>
                </a:cubicBezTo>
                <a:lnTo>
                  <a:pt x="20529" y="0"/>
                </a:lnTo>
                <a:cubicBezTo>
                  <a:pt x="21119" y="-1"/>
                  <a:pt x="21599" y="530"/>
                  <a:pt x="21600" y="1186"/>
                </a:cubicBezTo>
                <a:cubicBezTo>
                  <a:pt x="21600" y="1192"/>
                  <a:pt x="21600" y="1198"/>
                  <a:pt x="21600" y="1204"/>
                </a:cubicBezTo>
                <a:lnTo>
                  <a:pt x="21600" y="8400"/>
                </a:lnTo>
                <a:lnTo>
                  <a:pt x="20520" y="8400"/>
                </a:lnTo>
                <a:lnTo>
                  <a:pt x="20520" y="20400"/>
                </a:lnTo>
                <a:cubicBezTo>
                  <a:pt x="20522" y="21060"/>
                  <a:pt x="20042" y="21597"/>
                  <a:pt x="19447" y="21599"/>
                </a:cubicBezTo>
                <a:lnTo>
                  <a:pt x="2152" y="21599"/>
                </a:lnTo>
                <a:cubicBezTo>
                  <a:pt x="1558" y="21597"/>
                  <a:pt x="1078" y="21060"/>
                  <a:pt x="1080" y="20400"/>
                </a:cubicBezTo>
                <a:lnTo>
                  <a:pt x="1080" y="8400"/>
                </a:lnTo>
                <a:close/>
                <a:moveTo>
                  <a:pt x="18360" y="8400"/>
                </a:moveTo>
                <a:lnTo>
                  <a:pt x="3240" y="8400"/>
                </a:lnTo>
                <a:lnTo>
                  <a:pt x="3240" y="19199"/>
                </a:lnTo>
                <a:lnTo>
                  <a:pt x="18360" y="19199"/>
                </a:lnTo>
                <a:lnTo>
                  <a:pt x="18360" y="8400"/>
                </a:lnTo>
                <a:close/>
                <a:moveTo>
                  <a:pt x="2160" y="2400"/>
                </a:moveTo>
                <a:lnTo>
                  <a:pt x="2160" y="6000"/>
                </a:lnTo>
                <a:lnTo>
                  <a:pt x="19440" y="6000"/>
                </a:lnTo>
                <a:lnTo>
                  <a:pt x="19440" y="2400"/>
                </a:lnTo>
                <a:lnTo>
                  <a:pt x="2160" y="2400"/>
                </a:lnTo>
                <a:close/>
                <a:moveTo>
                  <a:pt x="7560" y="10800"/>
                </a:moveTo>
                <a:lnTo>
                  <a:pt x="14040" y="10800"/>
                </a:lnTo>
                <a:lnTo>
                  <a:pt x="14040" y="13200"/>
                </a:lnTo>
                <a:lnTo>
                  <a:pt x="7560" y="13200"/>
                </a:lnTo>
                <a:lnTo>
                  <a:pt x="7560" y="1080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 lang="es-ES_tradnl" noProof="0"/>
          </a:p>
        </p:txBody>
      </p:sp>
      <p:sp>
        <p:nvSpPr>
          <p:cNvPr id="72" name="任意形状 810">
            <a:extLst>
              <a:ext uri="{FF2B5EF4-FFF2-40B4-BE49-F238E27FC236}">
                <a16:creationId xmlns:a16="http://schemas.microsoft.com/office/drawing/2014/main" id="{800DF6C9-62E6-4A1B-E3B1-13B463A496AA}"/>
              </a:ext>
            </a:extLst>
          </p:cNvPr>
          <p:cNvSpPr/>
          <p:nvPr/>
        </p:nvSpPr>
        <p:spPr>
          <a:xfrm>
            <a:off x="9462560" y="1751749"/>
            <a:ext cx="165462" cy="194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06" y="12420"/>
                </a:moveTo>
                <a:lnTo>
                  <a:pt x="12706" y="6480"/>
                </a:lnTo>
                <a:cubicBezTo>
                  <a:pt x="12706" y="4094"/>
                  <a:pt x="10430" y="2160"/>
                  <a:pt x="7624" y="2160"/>
                </a:cubicBezTo>
                <a:cubicBezTo>
                  <a:pt x="4817" y="2160"/>
                  <a:pt x="2541" y="4094"/>
                  <a:pt x="2541" y="6480"/>
                </a:cubicBezTo>
                <a:lnTo>
                  <a:pt x="2541" y="12420"/>
                </a:lnTo>
                <a:cubicBezTo>
                  <a:pt x="2541" y="16297"/>
                  <a:pt x="6239" y="19440"/>
                  <a:pt x="10800" y="19440"/>
                </a:cubicBezTo>
                <a:cubicBezTo>
                  <a:pt x="15361" y="19440"/>
                  <a:pt x="19059" y="16297"/>
                  <a:pt x="19059" y="12420"/>
                </a:cubicBezTo>
                <a:lnTo>
                  <a:pt x="19059" y="2160"/>
                </a:lnTo>
                <a:lnTo>
                  <a:pt x="21600" y="2160"/>
                </a:lnTo>
                <a:lnTo>
                  <a:pt x="21600" y="12420"/>
                </a:lnTo>
                <a:cubicBezTo>
                  <a:pt x="21600" y="17490"/>
                  <a:pt x="16765" y="21600"/>
                  <a:pt x="10800" y="21600"/>
                </a:cubicBezTo>
                <a:cubicBezTo>
                  <a:pt x="4835" y="21600"/>
                  <a:pt x="0" y="17490"/>
                  <a:pt x="0" y="12420"/>
                </a:cubicBezTo>
                <a:lnTo>
                  <a:pt x="0" y="6480"/>
                </a:lnTo>
                <a:cubicBezTo>
                  <a:pt x="0" y="2901"/>
                  <a:pt x="3413" y="0"/>
                  <a:pt x="7624" y="0"/>
                </a:cubicBezTo>
                <a:cubicBezTo>
                  <a:pt x="11834" y="0"/>
                  <a:pt x="15247" y="2901"/>
                  <a:pt x="15247" y="6480"/>
                </a:cubicBezTo>
                <a:lnTo>
                  <a:pt x="15247" y="12420"/>
                </a:lnTo>
                <a:cubicBezTo>
                  <a:pt x="15247" y="14508"/>
                  <a:pt x="13256" y="16200"/>
                  <a:pt x="10800" y="16200"/>
                </a:cubicBezTo>
                <a:cubicBezTo>
                  <a:pt x="8344" y="16200"/>
                  <a:pt x="6353" y="14508"/>
                  <a:pt x="6353" y="12420"/>
                </a:cubicBezTo>
                <a:lnTo>
                  <a:pt x="6353" y="6480"/>
                </a:lnTo>
                <a:lnTo>
                  <a:pt x="8894" y="6480"/>
                </a:lnTo>
                <a:lnTo>
                  <a:pt x="8894" y="12420"/>
                </a:lnTo>
                <a:cubicBezTo>
                  <a:pt x="8894" y="13315"/>
                  <a:pt x="9747" y="14040"/>
                  <a:pt x="10800" y="14040"/>
                </a:cubicBezTo>
                <a:cubicBezTo>
                  <a:pt x="11853" y="14040"/>
                  <a:pt x="12706" y="13315"/>
                  <a:pt x="12706" y="1242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 lang="es-ES_tradnl" noProof="0"/>
          </a:p>
        </p:txBody>
      </p:sp>
      <p:sp>
        <p:nvSpPr>
          <p:cNvPr id="73" name="任意形状 834">
            <a:extLst>
              <a:ext uri="{FF2B5EF4-FFF2-40B4-BE49-F238E27FC236}">
                <a16:creationId xmlns:a16="http://schemas.microsoft.com/office/drawing/2014/main" id="{1656A040-2AEF-73CC-32EE-4D8D7A924CD8}"/>
              </a:ext>
            </a:extLst>
          </p:cNvPr>
          <p:cNvSpPr/>
          <p:nvPr/>
        </p:nvSpPr>
        <p:spPr>
          <a:xfrm>
            <a:off x="7014298" y="1756617"/>
            <a:ext cx="175194" cy="184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368"/>
                </a:moveTo>
                <a:lnTo>
                  <a:pt x="2400" y="11368"/>
                </a:lnTo>
                <a:lnTo>
                  <a:pt x="2400" y="21600"/>
                </a:lnTo>
                <a:lnTo>
                  <a:pt x="0" y="21600"/>
                </a:lnTo>
                <a:lnTo>
                  <a:pt x="0" y="11368"/>
                </a:lnTo>
                <a:close/>
                <a:moveTo>
                  <a:pt x="19200" y="6821"/>
                </a:moveTo>
                <a:lnTo>
                  <a:pt x="21600" y="6821"/>
                </a:lnTo>
                <a:lnTo>
                  <a:pt x="21600" y="21600"/>
                </a:lnTo>
                <a:lnTo>
                  <a:pt x="19200" y="21600"/>
                </a:lnTo>
                <a:lnTo>
                  <a:pt x="19200" y="6821"/>
                </a:lnTo>
                <a:close/>
                <a:moveTo>
                  <a:pt x="9600" y="0"/>
                </a:moveTo>
                <a:lnTo>
                  <a:pt x="12000" y="0"/>
                </a:lnTo>
                <a:lnTo>
                  <a:pt x="12000" y="21600"/>
                </a:lnTo>
                <a:lnTo>
                  <a:pt x="9600" y="21600"/>
                </a:lnTo>
                <a:lnTo>
                  <a:pt x="9600" y="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 lang="es-ES_tradnl" noProof="0"/>
          </a:p>
        </p:txBody>
      </p:sp>
      <p:sp>
        <p:nvSpPr>
          <p:cNvPr id="74" name="任意形状 1026">
            <a:extLst>
              <a:ext uri="{FF2B5EF4-FFF2-40B4-BE49-F238E27FC236}">
                <a16:creationId xmlns:a16="http://schemas.microsoft.com/office/drawing/2014/main" id="{C7B768D4-996F-C1BD-8DA8-3C07A744663A}"/>
              </a:ext>
            </a:extLst>
          </p:cNvPr>
          <p:cNvSpPr/>
          <p:nvPr/>
        </p:nvSpPr>
        <p:spPr>
          <a:xfrm>
            <a:off x="7004565" y="5079996"/>
            <a:ext cx="194660" cy="1751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92"/>
                </a:moveTo>
                <a:cubicBezTo>
                  <a:pt x="4" y="536"/>
                  <a:pt x="481" y="5"/>
                  <a:pt x="1071" y="0"/>
                </a:cubicBezTo>
                <a:lnTo>
                  <a:pt x="20529" y="0"/>
                </a:lnTo>
                <a:cubicBezTo>
                  <a:pt x="21120" y="0"/>
                  <a:pt x="21600" y="534"/>
                  <a:pt x="21600" y="1192"/>
                </a:cubicBezTo>
                <a:lnTo>
                  <a:pt x="21600" y="20408"/>
                </a:lnTo>
                <a:cubicBezTo>
                  <a:pt x="21596" y="21064"/>
                  <a:pt x="21119" y="21595"/>
                  <a:pt x="20529" y="21600"/>
                </a:cubicBezTo>
                <a:lnTo>
                  <a:pt x="1071" y="21600"/>
                </a:lnTo>
                <a:cubicBezTo>
                  <a:pt x="480" y="21599"/>
                  <a:pt x="0" y="21066"/>
                  <a:pt x="0" y="20408"/>
                </a:cubicBezTo>
                <a:lnTo>
                  <a:pt x="0" y="1192"/>
                </a:lnTo>
                <a:close/>
                <a:moveTo>
                  <a:pt x="2160" y="2400"/>
                </a:moveTo>
                <a:lnTo>
                  <a:pt x="2160" y="19200"/>
                </a:lnTo>
                <a:lnTo>
                  <a:pt x="19440" y="19200"/>
                </a:lnTo>
                <a:lnTo>
                  <a:pt x="19440" y="2400"/>
                </a:lnTo>
                <a:lnTo>
                  <a:pt x="2160" y="2400"/>
                </a:lnTo>
                <a:close/>
                <a:moveTo>
                  <a:pt x="4320" y="4800"/>
                </a:moveTo>
                <a:lnTo>
                  <a:pt x="10800" y="4800"/>
                </a:lnTo>
                <a:lnTo>
                  <a:pt x="10800" y="12000"/>
                </a:lnTo>
                <a:lnTo>
                  <a:pt x="4320" y="12000"/>
                </a:lnTo>
                <a:lnTo>
                  <a:pt x="4320" y="4800"/>
                </a:lnTo>
                <a:close/>
                <a:moveTo>
                  <a:pt x="6480" y="7200"/>
                </a:moveTo>
                <a:lnTo>
                  <a:pt x="6480" y="9600"/>
                </a:lnTo>
                <a:lnTo>
                  <a:pt x="8640" y="9600"/>
                </a:lnTo>
                <a:lnTo>
                  <a:pt x="8640" y="7200"/>
                </a:lnTo>
                <a:lnTo>
                  <a:pt x="6480" y="7200"/>
                </a:lnTo>
                <a:close/>
                <a:moveTo>
                  <a:pt x="4320" y="14400"/>
                </a:moveTo>
                <a:lnTo>
                  <a:pt x="17280" y="14400"/>
                </a:lnTo>
                <a:lnTo>
                  <a:pt x="17280" y="16800"/>
                </a:lnTo>
                <a:lnTo>
                  <a:pt x="4320" y="16800"/>
                </a:lnTo>
                <a:lnTo>
                  <a:pt x="4320" y="14400"/>
                </a:lnTo>
                <a:close/>
                <a:moveTo>
                  <a:pt x="12960" y="4800"/>
                </a:moveTo>
                <a:lnTo>
                  <a:pt x="17280" y="4800"/>
                </a:lnTo>
                <a:lnTo>
                  <a:pt x="17280" y="7200"/>
                </a:lnTo>
                <a:lnTo>
                  <a:pt x="12960" y="7200"/>
                </a:lnTo>
                <a:lnTo>
                  <a:pt x="12960" y="4800"/>
                </a:lnTo>
                <a:close/>
                <a:moveTo>
                  <a:pt x="12960" y="9600"/>
                </a:moveTo>
                <a:lnTo>
                  <a:pt x="17280" y="9600"/>
                </a:lnTo>
                <a:lnTo>
                  <a:pt x="17280" y="12000"/>
                </a:lnTo>
                <a:lnTo>
                  <a:pt x="12960" y="12000"/>
                </a:lnTo>
                <a:lnTo>
                  <a:pt x="12960" y="960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 lang="es-ES_tradnl" noProof="0"/>
          </a:p>
        </p:txBody>
      </p:sp>
      <p:sp>
        <p:nvSpPr>
          <p:cNvPr id="75" name="Text Placeholder 41">
            <a:extLst>
              <a:ext uri="{FF2B5EF4-FFF2-40B4-BE49-F238E27FC236}">
                <a16:creationId xmlns:a16="http://schemas.microsoft.com/office/drawing/2014/main" id="{85C471D3-25EC-5CD0-BEEB-91A4828737CA}"/>
              </a:ext>
            </a:extLst>
          </p:cNvPr>
          <p:cNvSpPr txBox="1">
            <a:spLocks/>
          </p:cNvSpPr>
          <p:nvPr/>
        </p:nvSpPr>
        <p:spPr>
          <a:xfrm>
            <a:off x="837134" y="969273"/>
            <a:ext cx="5258867" cy="11724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8389">
              <a:lnSpc>
                <a:spcPct val="80000"/>
              </a:lnSpc>
              <a:spcBef>
                <a:spcPts val="501"/>
              </a:spcBef>
              <a:buNone/>
            </a:pPr>
            <a:r>
              <a:rPr lang="es-ES_tradnl" sz="3710" b="1" noProof="0">
                <a:solidFill>
                  <a:schemeClr val="accent1"/>
                </a:solidFill>
                <a:latin typeface="+mj-lt"/>
              </a:rPr>
              <a:t>Gráfico 3D: </a:t>
            </a:r>
            <a:r>
              <a:rPr lang="es-ES_tradnl" sz="3710" noProof="0">
                <a:solidFill>
                  <a:schemeClr val="accent1"/>
                </a:solidFill>
                <a:latin typeface="+mj-lt"/>
              </a:rPr>
              <a:t>de proceso cíclico escalonado</a:t>
            </a:r>
            <a:endParaRPr lang="es-ES_tradnl" sz="3710" noProof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21202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5066E7-02AA-EC83-0B11-96BCF304EED9}"/>
              </a:ext>
            </a:extLst>
          </p:cNvPr>
          <p:cNvSpPr/>
          <p:nvPr/>
        </p:nvSpPr>
        <p:spPr>
          <a:xfrm>
            <a:off x="0" y="4229100"/>
            <a:ext cx="12192000" cy="262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F4BA5204-886B-2CCD-0E1B-87B64B455263}"/>
              </a:ext>
            </a:extLst>
          </p:cNvPr>
          <p:cNvSpPr/>
          <p:nvPr/>
        </p:nvSpPr>
        <p:spPr>
          <a:xfrm>
            <a:off x="3685281" y="3743179"/>
            <a:ext cx="2318999" cy="2343286"/>
          </a:xfrm>
          <a:prstGeom prst="roundRect">
            <a:avLst>
              <a:gd name="adj" fmla="val 4509"/>
            </a:avLst>
          </a:prstGeom>
          <a:solidFill>
            <a:schemeClr val="bg1">
              <a:lumMod val="95000"/>
            </a:schemeClr>
          </a:solidFill>
          <a:ln w="38100">
            <a:noFill/>
          </a:ln>
          <a:effectLst>
            <a:outerShdw blurRad="685800" dist="850900" dir="8100000" sx="90000" sy="9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F3948EB3-280E-7BBC-D9DC-6046F7DF0C88}"/>
              </a:ext>
            </a:extLst>
          </p:cNvPr>
          <p:cNvSpPr/>
          <p:nvPr/>
        </p:nvSpPr>
        <p:spPr>
          <a:xfrm>
            <a:off x="6193496" y="3216126"/>
            <a:ext cx="2318999" cy="2343286"/>
          </a:xfrm>
          <a:prstGeom prst="roundRect">
            <a:avLst>
              <a:gd name="adj" fmla="val 4509"/>
            </a:avLst>
          </a:prstGeom>
          <a:solidFill>
            <a:schemeClr val="bg1">
              <a:lumMod val="95000"/>
            </a:schemeClr>
          </a:solidFill>
          <a:ln w="38100">
            <a:noFill/>
          </a:ln>
          <a:effectLst>
            <a:outerShdw blurRad="685800" dist="850900" dir="8100000" sx="90000" sy="9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309EBE-4F6B-BD96-F93A-91B64E04FB63}"/>
              </a:ext>
            </a:extLst>
          </p:cNvPr>
          <p:cNvSpPr txBox="1"/>
          <p:nvPr/>
        </p:nvSpPr>
        <p:spPr>
          <a:xfrm>
            <a:off x="4237788" y="3215050"/>
            <a:ext cx="1212827" cy="1117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7200" noProof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51472A2-A4F1-04A3-0852-45571743A874}"/>
              </a:ext>
            </a:extLst>
          </p:cNvPr>
          <p:cNvSpPr txBox="1"/>
          <p:nvPr/>
        </p:nvSpPr>
        <p:spPr>
          <a:xfrm>
            <a:off x="3863751" y="4828210"/>
            <a:ext cx="1960902" cy="555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_tradnl" sz="1200" noProof="1">
                <a:solidFill>
                  <a:schemeClr val="accent1"/>
                </a:solidFill>
              </a:rPr>
              <a:t>Descripción sencilla del elemento resaltado.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AFCDE0-1B34-D302-6276-1A9073F9E2C8}"/>
              </a:ext>
            </a:extLst>
          </p:cNvPr>
          <p:cNvSpPr txBox="1"/>
          <p:nvPr/>
        </p:nvSpPr>
        <p:spPr>
          <a:xfrm>
            <a:off x="3863751" y="4225909"/>
            <a:ext cx="1960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_tradnl" sz="2000" noProof="0">
                <a:solidFill>
                  <a:schemeClr val="accent1"/>
                </a:solidFill>
                <a:latin typeface="+mj-lt"/>
                <a:ea typeface="Open Sans Light" panose="020B0306030504020204" pitchFamily="34" charset="0"/>
                <a:cs typeface="Arial" panose="020B0604020202020204" pitchFamily="34" charset="0"/>
              </a:rPr>
              <a:t>Abril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F7C2786A-1A80-F52E-315B-3F00CDD1EEA9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736336" y="5737366"/>
            <a:ext cx="215730" cy="124644"/>
          </a:xfrm>
          <a:custGeom>
            <a:avLst/>
            <a:gdLst>
              <a:gd name="T0" fmla="*/ 6475800 w 397"/>
              <a:gd name="T1" fmla="*/ 1966355 h 228"/>
              <a:gd name="T2" fmla="*/ 6475800 w 397"/>
              <a:gd name="T3" fmla="*/ 1966355 h 228"/>
              <a:gd name="T4" fmla="*/ 25644803 w 397"/>
              <a:gd name="T5" fmla="*/ 21367416 h 228"/>
              <a:gd name="T6" fmla="*/ 44943005 w 397"/>
              <a:gd name="T7" fmla="*/ 1048530 h 228"/>
              <a:gd name="T8" fmla="*/ 44943005 w 397"/>
              <a:gd name="T9" fmla="*/ 1048530 h 228"/>
              <a:gd name="T10" fmla="*/ 47662668 w 397"/>
              <a:gd name="T11" fmla="*/ 0 h 228"/>
              <a:gd name="T12" fmla="*/ 51289246 w 397"/>
              <a:gd name="T13" fmla="*/ 3801645 h 228"/>
              <a:gd name="T14" fmla="*/ 50382691 w 397"/>
              <a:gd name="T15" fmla="*/ 6554398 h 228"/>
              <a:gd name="T16" fmla="*/ 50382691 w 397"/>
              <a:gd name="T17" fmla="*/ 6554398 h 228"/>
              <a:gd name="T18" fmla="*/ 28494026 w 397"/>
              <a:gd name="T19" fmla="*/ 28839639 h 228"/>
              <a:gd name="T20" fmla="*/ 28494026 w 397"/>
              <a:gd name="T21" fmla="*/ 28839639 h 228"/>
              <a:gd name="T22" fmla="*/ 25644803 w 397"/>
              <a:gd name="T23" fmla="*/ 29757103 h 228"/>
              <a:gd name="T24" fmla="*/ 25644803 w 397"/>
              <a:gd name="T25" fmla="*/ 29757103 h 228"/>
              <a:gd name="T26" fmla="*/ 25644803 w 397"/>
              <a:gd name="T27" fmla="*/ 29757103 h 228"/>
              <a:gd name="T28" fmla="*/ 22924780 w 397"/>
              <a:gd name="T29" fmla="*/ 28839639 h 228"/>
              <a:gd name="T30" fmla="*/ 22924780 w 397"/>
              <a:gd name="T31" fmla="*/ 28839639 h 228"/>
              <a:gd name="T32" fmla="*/ 906554 w 397"/>
              <a:gd name="T33" fmla="*/ 6554398 h 228"/>
              <a:gd name="T34" fmla="*/ 906554 w 397"/>
              <a:gd name="T35" fmla="*/ 6554398 h 228"/>
              <a:gd name="T36" fmla="*/ 0 w 397"/>
              <a:gd name="T37" fmla="*/ 3801645 h 228"/>
              <a:gd name="T38" fmla="*/ 3756137 w 397"/>
              <a:gd name="T39" fmla="*/ 0 h 228"/>
              <a:gd name="T40" fmla="*/ 6475800 w 397"/>
              <a:gd name="T41" fmla="*/ 1966355 h 22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97" h="228">
                <a:moveTo>
                  <a:pt x="50" y="15"/>
                </a:moveTo>
                <a:lnTo>
                  <a:pt x="50" y="15"/>
                </a:lnTo>
                <a:cubicBezTo>
                  <a:pt x="198" y="163"/>
                  <a:pt x="198" y="163"/>
                  <a:pt x="198" y="163"/>
                </a:cubicBezTo>
                <a:cubicBezTo>
                  <a:pt x="347" y="8"/>
                  <a:pt x="347" y="8"/>
                  <a:pt x="347" y="8"/>
                </a:cubicBezTo>
                <a:cubicBezTo>
                  <a:pt x="354" y="8"/>
                  <a:pt x="361" y="0"/>
                  <a:pt x="368" y="0"/>
                </a:cubicBezTo>
                <a:cubicBezTo>
                  <a:pt x="382" y="0"/>
                  <a:pt x="396" y="15"/>
                  <a:pt x="396" y="29"/>
                </a:cubicBezTo>
                <a:cubicBezTo>
                  <a:pt x="396" y="36"/>
                  <a:pt x="396" y="43"/>
                  <a:pt x="389" y="50"/>
                </a:cubicBezTo>
                <a:cubicBezTo>
                  <a:pt x="220" y="220"/>
                  <a:pt x="220" y="220"/>
                  <a:pt x="220" y="220"/>
                </a:cubicBezTo>
                <a:cubicBezTo>
                  <a:pt x="212" y="227"/>
                  <a:pt x="205" y="227"/>
                  <a:pt x="198" y="227"/>
                </a:cubicBezTo>
                <a:cubicBezTo>
                  <a:pt x="191" y="227"/>
                  <a:pt x="184" y="227"/>
                  <a:pt x="177" y="220"/>
                </a:cubicBezTo>
                <a:cubicBezTo>
                  <a:pt x="7" y="50"/>
                  <a:pt x="7" y="50"/>
                  <a:pt x="7" y="50"/>
                </a:cubicBezTo>
                <a:cubicBezTo>
                  <a:pt x="0" y="43"/>
                  <a:pt x="0" y="36"/>
                  <a:pt x="0" y="29"/>
                </a:cubicBezTo>
                <a:cubicBezTo>
                  <a:pt x="0" y="15"/>
                  <a:pt x="15" y="0"/>
                  <a:pt x="29" y="0"/>
                </a:cubicBezTo>
                <a:cubicBezTo>
                  <a:pt x="36" y="0"/>
                  <a:pt x="43" y="8"/>
                  <a:pt x="50" y="15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 noProof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F2DC27-4DE0-1816-1F33-0D712D669B94}"/>
              </a:ext>
            </a:extLst>
          </p:cNvPr>
          <p:cNvSpPr txBox="1"/>
          <p:nvPr/>
        </p:nvSpPr>
        <p:spPr>
          <a:xfrm>
            <a:off x="6422122" y="2679054"/>
            <a:ext cx="1851362" cy="1117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7200" noProof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4B7174D-C9AC-D326-772F-829EF438E7B7}"/>
              </a:ext>
            </a:extLst>
          </p:cNvPr>
          <p:cNvSpPr txBox="1"/>
          <p:nvPr/>
        </p:nvSpPr>
        <p:spPr>
          <a:xfrm>
            <a:off x="6367352" y="4292214"/>
            <a:ext cx="1960902" cy="555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_tradnl" sz="1200" noProof="1">
                <a:solidFill>
                  <a:schemeClr val="accent1"/>
                </a:solidFill>
              </a:rPr>
              <a:t>Descripción sencilla del elemento resaltado.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8952F19-D660-625F-2503-9102CFB04950}"/>
              </a:ext>
            </a:extLst>
          </p:cNvPr>
          <p:cNvSpPr txBox="1"/>
          <p:nvPr/>
        </p:nvSpPr>
        <p:spPr>
          <a:xfrm>
            <a:off x="6367352" y="3689913"/>
            <a:ext cx="1960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_tradnl" sz="2000" noProof="0">
                <a:solidFill>
                  <a:schemeClr val="accent1"/>
                </a:solidFill>
                <a:latin typeface="+mj-lt"/>
                <a:ea typeface="Open Sans Light" panose="020B0306030504020204" pitchFamily="34" charset="0"/>
                <a:cs typeface="Arial" panose="020B0604020202020204" pitchFamily="34" charset="0"/>
              </a:rPr>
              <a:t>Mayo</a:t>
            </a:r>
          </a:p>
        </p:txBody>
      </p:sp>
      <p:sp>
        <p:nvSpPr>
          <p:cNvPr id="27" name="Freeform 8">
            <a:extLst>
              <a:ext uri="{FF2B5EF4-FFF2-40B4-BE49-F238E27FC236}">
                <a16:creationId xmlns:a16="http://schemas.microsoft.com/office/drawing/2014/main" id="{37DAE026-60BB-AE95-5C13-CE923CEEFD3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239937" y="5201370"/>
            <a:ext cx="215730" cy="124644"/>
          </a:xfrm>
          <a:custGeom>
            <a:avLst/>
            <a:gdLst>
              <a:gd name="T0" fmla="*/ 6475800 w 397"/>
              <a:gd name="T1" fmla="*/ 1966355 h 228"/>
              <a:gd name="T2" fmla="*/ 6475800 w 397"/>
              <a:gd name="T3" fmla="*/ 1966355 h 228"/>
              <a:gd name="T4" fmla="*/ 25644803 w 397"/>
              <a:gd name="T5" fmla="*/ 21367416 h 228"/>
              <a:gd name="T6" fmla="*/ 44943005 w 397"/>
              <a:gd name="T7" fmla="*/ 1048530 h 228"/>
              <a:gd name="T8" fmla="*/ 44943005 w 397"/>
              <a:gd name="T9" fmla="*/ 1048530 h 228"/>
              <a:gd name="T10" fmla="*/ 47662668 w 397"/>
              <a:gd name="T11" fmla="*/ 0 h 228"/>
              <a:gd name="T12" fmla="*/ 51289246 w 397"/>
              <a:gd name="T13" fmla="*/ 3801645 h 228"/>
              <a:gd name="T14" fmla="*/ 50382691 w 397"/>
              <a:gd name="T15" fmla="*/ 6554398 h 228"/>
              <a:gd name="T16" fmla="*/ 50382691 w 397"/>
              <a:gd name="T17" fmla="*/ 6554398 h 228"/>
              <a:gd name="T18" fmla="*/ 28494026 w 397"/>
              <a:gd name="T19" fmla="*/ 28839639 h 228"/>
              <a:gd name="T20" fmla="*/ 28494026 w 397"/>
              <a:gd name="T21" fmla="*/ 28839639 h 228"/>
              <a:gd name="T22" fmla="*/ 25644803 w 397"/>
              <a:gd name="T23" fmla="*/ 29757103 h 228"/>
              <a:gd name="T24" fmla="*/ 25644803 w 397"/>
              <a:gd name="T25" fmla="*/ 29757103 h 228"/>
              <a:gd name="T26" fmla="*/ 25644803 w 397"/>
              <a:gd name="T27" fmla="*/ 29757103 h 228"/>
              <a:gd name="T28" fmla="*/ 22924780 w 397"/>
              <a:gd name="T29" fmla="*/ 28839639 h 228"/>
              <a:gd name="T30" fmla="*/ 22924780 w 397"/>
              <a:gd name="T31" fmla="*/ 28839639 h 228"/>
              <a:gd name="T32" fmla="*/ 906554 w 397"/>
              <a:gd name="T33" fmla="*/ 6554398 h 228"/>
              <a:gd name="T34" fmla="*/ 906554 w 397"/>
              <a:gd name="T35" fmla="*/ 6554398 h 228"/>
              <a:gd name="T36" fmla="*/ 0 w 397"/>
              <a:gd name="T37" fmla="*/ 3801645 h 228"/>
              <a:gd name="T38" fmla="*/ 3756137 w 397"/>
              <a:gd name="T39" fmla="*/ 0 h 228"/>
              <a:gd name="T40" fmla="*/ 6475800 w 397"/>
              <a:gd name="T41" fmla="*/ 1966355 h 22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97" h="228">
                <a:moveTo>
                  <a:pt x="50" y="15"/>
                </a:moveTo>
                <a:lnTo>
                  <a:pt x="50" y="15"/>
                </a:lnTo>
                <a:cubicBezTo>
                  <a:pt x="198" y="163"/>
                  <a:pt x="198" y="163"/>
                  <a:pt x="198" y="163"/>
                </a:cubicBezTo>
                <a:cubicBezTo>
                  <a:pt x="347" y="8"/>
                  <a:pt x="347" y="8"/>
                  <a:pt x="347" y="8"/>
                </a:cubicBezTo>
                <a:cubicBezTo>
                  <a:pt x="354" y="8"/>
                  <a:pt x="361" y="0"/>
                  <a:pt x="368" y="0"/>
                </a:cubicBezTo>
                <a:cubicBezTo>
                  <a:pt x="382" y="0"/>
                  <a:pt x="396" y="15"/>
                  <a:pt x="396" y="29"/>
                </a:cubicBezTo>
                <a:cubicBezTo>
                  <a:pt x="396" y="36"/>
                  <a:pt x="396" y="43"/>
                  <a:pt x="389" y="50"/>
                </a:cubicBezTo>
                <a:cubicBezTo>
                  <a:pt x="220" y="220"/>
                  <a:pt x="220" y="220"/>
                  <a:pt x="220" y="220"/>
                </a:cubicBezTo>
                <a:cubicBezTo>
                  <a:pt x="212" y="227"/>
                  <a:pt x="205" y="227"/>
                  <a:pt x="198" y="227"/>
                </a:cubicBezTo>
                <a:cubicBezTo>
                  <a:pt x="191" y="227"/>
                  <a:pt x="184" y="227"/>
                  <a:pt x="177" y="220"/>
                </a:cubicBezTo>
                <a:cubicBezTo>
                  <a:pt x="7" y="50"/>
                  <a:pt x="7" y="50"/>
                  <a:pt x="7" y="50"/>
                </a:cubicBezTo>
                <a:cubicBezTo>
                  <a:pt x="0" y="43"/>
                  <a:pt x="0" y="36"/>
                  <a:pt x="0" y="29"/>
                </a:cubicBezTo>
                <a:cubicBezTo>
                  <a:pt x="0" y="15"/>
                  <a:pt x="15" y="0"/>
                  <a:pt x="29" y="0"/>
                </a:cubicBezTo>
                <a:cubicBezTo>
                  <a:pt x="36" y="0"/>
                  <a:pt x="43" y="8"/>
                  <a:pt x="50" y="15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 noProof="0">
              <a:solidFill>
                <a:schemeClr val="accent1"/>
              </a:solidFill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550C6C3C-83E6-3AE6-E098-ABD1FE88FF85}"/>
              </a:ext>
            </a:extLst>
          </p:cNvPr>
          <p:cNvSpPr/>
          <p:nvPr/>
        </p:nvSpPr>
        <p:spPr>
          <a:xfrm>
            <a:off x="1181100" y="3216126"/>
            <a:ext cx="2318999" cy="2343286"/>
          </a:xfrm>
          <a:prstGeom prst="roundRect">
            <a:avLst>
              <a:gd name="adj" fmla="val 4509"/>
            </a:avLst>
          </a:prstGeom>
          <a:solidFill>
            <a:schemeClr val="bg1">
              <a:lumMod val="95000"/>
            </a:schemeClr>
          </a:solidFill>
          <a:ln w="38100">
            <a:noFill/>
          </a:ln>
          <a:effectLst>
            <a:outerShdw blurRad="685800" dist="850900" dir="8100000" sx="90000" sy="9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E643AA-3757-E875-0F8A-EAD5F532C79A}"/>
              </a:ext>
            </a:extLst>
          </p:cNvPr>
          <p:cNvSpPr txBox="1"/>
          <p:nvPr/>
        </p:nvSpPr>
        <p:spPr>
          <a:xfrm>
            <a:off x="1734187" y="2679054"/>
            <a:ext cx="1212827" cy="1117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7200" noProof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AD5B3C-C506-E689-F494-9A426FC2E36B}"/>
              </a:ext>
            </a:extLst>
          </p:cNvPr>
          <p:cNvSpPr txBox="1"/>
          <p:nvPr/>
        </p:nvSpPr>
        <p:spPr>
          <a:xfrm>
            <a:off x="1290302" y="4292214"/>
            <a:ext cx="2083963" cy="632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_tradnl" sz="1400" noProof="1">
                <a:solidFill>
                  <a:schemeClr val="accent1"/>
                </a:solidFill>
              </a:rPr>
              <a:t>Descripción sencilla del elemento resaltado.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5B9B1C-4067-5DC1-949B-E93468FAD53D}"/>
              </a:ext>
            </a:extLst>
          </p:cNvPr>
          <p:cNvSpPr txBox="1"/>
          <p:nvPr/>
        </p:nvSpPr>
        <p:spPr>
          <a:xfrm>
            <a:off x="1360150" y="3689913"/>
            <a:ext cx="1960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_tradnl" sz="2000" noProof="0">
                <a:solidFill>
                  <a:schemeClr val="accent1"/>
                </a:solidFill>
                <a:latin typeface="+mj-lt"/>
                <a:ea typeface="Open Sans Light" panose="020B0306030504020204" pitchFamily="34" charset="0"/>
                <a:cs typeface="Arial" panose="020B0604020202020204" pitchFamily="34" charset="0"/>
              </a:rPr>
              <a:t>Marzo</a:t>
            </a: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C9D9A33B-E88C-DAA9-7865-18DF773CA390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232735" y="5201370"/>
            <a:ext cx="215730" cy="124644"/>
          </a:xfrm>
          <a:custGeom>
            <a:avLst/>
            <a:gdLst>
              <a:gd name="T0" fmla="*/ 6475800 w 397"/>
              <a:gd name="T1" fmla="*/ 1966355 h 228"/>
              <a:gd name="T2" fmla="*/ 6475800 w 397"/>
              <a:gd name="T3" fmla="*/ 1966355 h 228"/>
              <a:gd name="T4" fmla="*/ 25644803 w 397"/>
              <a:gd name="T5" fmla="*/ 21367416 h 228"/>
              <a:gd name="T6" fmla="*/ 44943005 w 397"/>
              <a:gd name="T7" fmla="*/ 1048530 h 228"/>
              <a:gd name="T8" fmla="*/ 44943005 w 397"/>
              <a:gd name="T9" fmla="*/ 1048530 h 228"/>
              <a:gd name="T10" fmla="*/ 47662668 w 397"/>
              <a:gd name="T11" fmla="*/ 0 h 228"/>
              <a:gd name="T12" fmla="*/ 51289246 w 397"/>
              <a:gd name="T13" fmla="*/ 3801645 h 228"/>
              <a:gd name="T14" fmla="*/ 50382691 w 397"/>
              <a:gd name="T15" fmla="*/ 6554398 h 228"/>
              <a:gd name="T16" fmla="*/ 50382691 w 397"/>
              <a:gd name="T17" fmla="*/ 6554398 h 228"/>
              <a:gd name="T18" fmla="*/ 28494026 w 397"/>
              <a:gd name="T19" fmla="*/ 28839639 h 228"/>
              <a:gd name="T20" fmla="*/ 28494026 w 397"/>
              <a:gd name="T21" fmla="*/ 28839639 h 228"/>
              <a:gd name="T22" fmla="*/ 25644803 w 397"/>
              <a:gd name="T23" fmla="*/ 29757103 h 228"/>
              <a:gd name="T24" fmla="*/ 25644803 w 397"/>
              <a:gd name="T25" fmla="*/ 29757103 h 228"/>
              <a:gd name="T26" fmla="*/ 25644803 w 397"/>
              <a:gd name="T27" fmla="*/ 29757103 h 228"/>
              <a:gd name="T28" fmla="*/ 22924780 w 397"/>
              <a:gd name="T29" fmla="*/ 28839639 h 228"/>
              <a:gd name="T30" fmla="*/ 22924780 w 397"/>
              <a:gd name="T31" fmla="*/ 28839639 h 228"/>
              <a:gd name="T32" fmla="*/ 906554 w 397"/>
              <a:gd name="T33" fmla="*/ 6554398 h 228"/>
              <a:gd name="T34" fmla="*/ 906554 w 397"/>
              <a:gd name="T35" fmla="*/ 6554398 h 228"/>
              <a:gd name="T36" fmla="*/ 0 w 397"/>
              <a:gd name="T37" fmla="*/ 3801645 h 228"/>
              <a:gd name="T38" fmla="*/ 3756137 w 397"/>
              <a:gd name="T39" fmla="*/ 0 h 228"/>
              <a:gd name="T40" fmla="*/ 6475800 w 397"/>
              <a:gd name="T41" fmla="*/ 1966355 h 22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97" h="228">
                <a:moveTo>
                  <a:pt x="50" y="15"/>
                </a:moveTo>
                <a:lnTo>
                  <a:pt x="50" y="15"/>
                </a:lnTo>
                <a:cubicBezTo>
                  <a:pt x="198" y="163"/>
                  <a:pt x="198" y="163"/>
                  <a:pt x="198" y="163"/>
                </a:cubicBezTo>
                <a:cubicBezTo>
                  <a:pt x="347" y="8"/>
                  <a:pt x="347" y="8"/>
                  <a:pt x="347" y="8"/>
                </a:cubicBezTo>
                <a:cubicBezTo>
                  <a:pt x="354" y="8"/>
                  <a:pt x="361" y="0"/>
                  <a:pt x="368" y="0"/>
                </a:cubicBezTo>
                <a:cubicBezTo>
                  <a:pt x="382" y="0"/>
                  <a:pt x="396" y="15"/>
                  <a:pt x="396" y="29"/>
                </a:cubicBezTo>
                <a:cubicBezTo>
                  <a:pt x="396" y="36"/>
                  <a:pt x="396" y="43"/>
                  <a:pt x="389" y="50"/>
                </a:cubicBezTo>
                <a:cubicBezTo>
                  <a:pt x="220" y="220"/>
                  <a:pt x="220" y="220"/>
                  <a:pt x="220" y="220"/>
                </a:cubicBezTo>
                <a:cubicBezTo>
                  <a:pt x="212" y="227"/>
                  <a:pt x="205" y="227"/>
                  <a:pt x="198" y="227"/>
                </a:cubicBezTo>
                <a:cubicBezTo>
                  <a:pt x="191" y="227"/>
                  <a:pt x="184" y="227"/>
                  <a:pt x="177" y="220"/>
                </a:cubicBezTo>
                <a:cubicBezTo>
                  <a:pt x="7" y="50"/>
                  <a:pt x="7" y="50"/>
                  <a:pt x="7" y="50"/>
                </a:cubicBezTo>
                <a:cubicBezTo>
                  <a:pt x="0" y="43"/>
                  <a:pt x="0" y="36"/>
                  <a:pt x="0" y="29"/>
                </a:cubicBezTo>
                <a:cubicBezTo>
                  <a:pt x="0" y="15"/>
                  <a:pt x="15" y="0"/>
                  <a:pt x="29" y="0"/>
                </a:cubicBezTo>
                <a:cubicBezTo>
                  <a:pt x="36" y="0"/>
                  <a:pt x="43" y="8"/>
                  <a:pt x="50" y="15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 noProof="0">
              <a:solidFill>
                <a:schemeClr val="accent1"/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3C827BA-A1FF-3ECD-42FB-D25BBF75B8F7}"/>
              </a:ext>
            </a:extLst>
          </p:cNvPr>
          <p:cNvSpPr/>
          <p:nvPr/>
        </p:nvSpPr>
        <p:spPr>
          <a:xfrm>
            <a:off x="8691903" y="3743179"/>
            <a:ext cx="2318999" cy="2343286"/>
          </a:xfrm>
          <a:prstGeom prst="roundRect">
            <a:avLst>
              <a:gd name="adj" fmla="val 4509"/>
            </a:avLst>
          </a:prstGeom>
          <a:solidFill>
            <a:schemeClr val="bg1">
              <a:lumMod val="95000"/>
            </a:schemeClr>
          </a:solidFill>
          <a:ln w="38100">
            <a:noFill/>
          </a:ln>
          <a:effectLst>
            <a:outerShdw blurRad="685800" dist="850900" dir="8100000" sx="90000" sy="9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A6D65C1-27C2-7E2E-107A-0F5271947E20}"/>
              </a:ext>
            </a:extLst>
          </p:cNvPr>
          <p:cNvSpPr txBox="1"/>
          <p:nvPr/>
        </p:nvSpPr>
        <p:spPr>
          <a:xfrm>
            <a:off x="9244989" y="3215050"/>
            <a:ext cx="1212827" cy="1117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7200" noProof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EFAC5AF-4060-2CDB-6B08-D46582BAF86E}"/>
              </a:ext>
            </a:extLst>
          </p:cNvPr>
          <p:cNvSpPr txBox="1"/>
          <p:nvPr/>
        </p:nvSpPr>
        <p:spPr>
          <a:xfrm>
            <a:off x="8870952" y="4828210"/>
            <a:ext cx="1960902" cy="555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_tradnl" sz="1200" noProof="1">
                <a:solidFill>
                  <a:schemeClr val="accent1"/>
                </a:solidFill>
              </a:rPr>
              <a:t>Descripción sencilla del elemento resaltado.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218AA71-D62E-A53D-1620-54AFA9EBC201}"/>
              </a:ext>
            </a:extLst>
          </p:cNvPr>
          <p:cNvSpPr txBox="1"/>
          <p:nvPr/>
        </p:nvSpPr>
        <p:spPr>
          <a:xfrm>
            <a:off x="8870952" y="4225909"/>
            <a:ext cx="1960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_tradnl" sz="2000" noProof="0">
                <a:solidFill>
                  <a:schemeClr val="accent1"/>
                </a:solidFill>
                <a:latin typeface="+mj-lt"/>
                <a:ea typeface="Open Sans Light" panose="020B0306030504020204" pitchFamily="34" charset="0"/>
                <a:cs typeface="Arial" panose="020B0604020202020204" pitchFamily="34" charset="0"/>
              </a:rPr>
              <a:t>Junio</a:t>
            </a:r>
          </a:p>
        </p:txBody>
      </p:sp>
      <p:sp>
        <p:nvSpPr>
          <p:cNvPr id="33" name="Freeform 8">
            <a:extLst>
              <a:ext uri="{FF2B5EF4-FFF2-40B4-BE49-F238E27FC236}">
                <a16:creationId xmlns:a16="http://schemas.microsoft.com/office/drawing/2014/main" id="{F044F7CD-2168-BB10-8D8C-1EA96181F5BD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9743537" y="5737366"/>
            <a:ext cx="215730" cy="124644"/>
          </a:xfrm>
          <a:custGeom>
            <a:avLst/>
            <a:gdLst>
              <a:gd name="T0" fmla="*/ 6475800 w 397"/>
              <a:gd name="T1" fmla="*/ 1966355 h 228"/>
              <a:gd name="T2" fmla="*/ 6475800 w 397"/>
              <a:gd name="T3" fmla="*/ 1966355 h 228"/>
              <a:gd name="T4" fmla="*/ 25644803 w 397"/>
              <a:gd name="T5" fmla="*/ 21367416 h 228"/>
              <a:gd name="T6" fmla="*/ 44943005 w 397"/>
              <a:gd name="T7" fmla="*/ 1048530 h 228"/>
              <a:gd name="T8" fmla="*/ 44943005 w 397"/>
              <a:gd name="T9" fmla="*/ 1048530 h 228"/>
              <a:gd name="T10" fmla="*/ 47662668 w 397"/>
              <a:gd name="T11" fmla="*/ 0 h 228"/>
              <a:gd name="T12" fmla="*/ 51289246 w 397"/>
              <a:gd name="T13" fmla="*/ 3801645 h 228"/>
              <a:gd name="T14" fmla="*/ 50382691 w 397"/>
              <a:gd name="T15" fmla="*/ 6554398 h 228"/>
              <a:gd name="T16" fmla="*/ 50382691 w 397"/>
              <a:gd name="T17" fmla="*/ 6554398 h 228"/>
              <a:gd name="T18" fmla="*/ 28494026 w 397"/>
              <a:gd name="T19" fmla="*/ 28839639 h 228"/>
              <a:gd name="T20" fmla="*/ 28494026 w 397"/>
              <a:gd name="T21" fmla="*/ 28839639 h 228"/>
              <a:gd name="T22" fmla="*/ 25644803 w 397"/>
              <a:gd name="T23" fmla="*/ 29757103 h 228"/>
              <a:gd name="T24" fmla="*/ 25644803 w 397"/>
              <a:gd name="T25" fmla="*/ 29757103 h 228"/>
              <a:gd name="T26" fmla="*/ 25644803 w 397"/>
              <a:gd name="T27" fmla="*/ 29757103 h 228"/>
              <a:gd name="T28" fmla="*/ 22924780 w 397"/>
              <a:gd name="T29" fmla="*/ 28839639 h 228"/>
              <a:gd name="T30" fmla="*/ 22924780 w 397"/>
              <a:gd name="T31" fmla="*/ 28839639 h 228"/>
              <a:gd name="T32" fmla="*/ 906554 w 397"/>
              <a:gd name="T33" fmla="*/ 6554398 h 228"/>
              <a:gd name="T34" fmla="*/ 906554 w 397"/>
              <a:gd name="T35" fmla="*/ 6554398 h 228"/>
              <a:gd name="T36" fmla="*/ 0 w 397"/>
              <a:gd name="T37" fmla="*/ 3801645 h 228"/>
              <a:gd name="T38" fmla="*/ 3756137 w 397"/>
              <a:gd name="T39" fmla="*/ 0 h 228"/>
              <a:gd name="T40" fmla="*/ 6475800 w 397"/>
              <a:gd name="T41" fmla="*/ 1966355 h 22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97" h="228">
                <a:moveTo>
                  <a:pt x="50" y="15"/>
                </a:moveTo>
                <a:lnTo>
                  <a:pt x="50" y="15"/>
                </a:lnTo>
                <a:cubicBezTo>
                  <a:pt x="198" y="163"/>
                  <a:pt x="198" y="163"/>
                  <a:pt x="198" y="163"/>
                </a:cubicBezTo>
                <a:cubicBezTo>
                  <a:pt x="347" y="8"/>
                  <a:pt x="347" y="8"/>
                  <a:pt x="347" y="8"/>
                </a:cubicBezTo>
                <a:cubicBezTo>
                  <a:pt x="354" y="8"/>
                  <a:pt x="361" y="0"/>
                  <a:pt x="368" y="0"/>
                </a:cubicBezTo>
                <a:cubicBezTo>
                  <a:pt x="382" y="0"/>
                  <a:pt x="396" y="15"/>
                  <a:pt x="396" y="29"/>
                </a:cubicBezTo>
                <a:cubicBezTo>
                  <a:pt x="396" y="36"/>
                  <a:pt x="396" y="43"/>
                  <a:pt x="389" y="50"/>
                </a:cubicBezTo>
                <a:cubicBezTo>
                  <a:pt x="220" y="220"/>
                  <a:pt x="220" y="220"/>
                  <a:pt x="220" y="220"/>
                </a:cubicBezTo>
                <a:cubicBezTo>
                  <a:pt x="212" y="227"/>
                  <a:pt x="205" y="227"/>
                  <a:pt x="198" y="227"/>
                </a:cubicBezTo>
                <a:cubicBezTo>
                  <a:pt x="191" y="227"/>
                  <a:pt x="184" y="227"/>
                  <a:pt x="177" y="220"/>
                </a:cubicBezTo>
                <a:cubicBezTo>
                  <a:pt x="7" y="50"/>
                  <a:pt x="7" y="50"/>
                  <a:pt x="7" y="50"/>
                </a:cubicBezTo>
                <a:cubicBezTo>
                  <a:pt x="0" y="43"/>
                  <a:pt x="0" y="36"/>
                  <a:pt x="0" y="29"/>
                </a:cubicBezTo>
                <a:cubicBezTo>
                  <a:pt x="0" y="15"/>
                  <a:pt x="15" y="0"/>
                  <a:pt x="29" y="0"/>
                </a:cubicBezTo>
                <a:cubicBezTo>
                  <a:pt x="36" y="0"/>
                  <a:pt x="43" y="8"/>
                  <a:pt x="50" y="15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_tradnl" noProof="0"/>
          </a:p>
        </p:txBody>
      </p:sp>
      <p:sp>
        <p:nvSpPr>
          <p:cNvPr id="2" name="Text Placeholder 41">
            <a:extLst>
              <a:ext uri="{FF2B5EF4-FFF2-40B4-BE49-F238E27FC236}">
                <a16:creationId xmlns:a16="http://schemas.microsoft.com/office/drawing/2014/main" id="{0A7E6786-FECD-4E8F-1D43-B7D5526F1D8B}"/>
              </a:ext>
            </a:extLst>
          </p:cNvPr>
          <p:cNvSpPr txBox="1">
            <a:spLocks/>
          </p:cNvSpPr>
          <p:nvPr/>
        </p:nvSpPr>
        <p:spPr>
          <a:xfrm>
            <a:off x="839787" y="1261661"/>
            <a:ext cx="10514013" cy="415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8389">
              <a:lnSpc>
                <a:spcPct val="80000"/>
              </a:lnSpc>
              <a:spcBef>
                <a:spcPts val="501"/>
              </a:spcBef>
              <a:buNone/>
            </a:pPr>
            <a:r>
              <a:rPr lang="es-MX" sz="3710">
                <a:solidFill>
                  <a:schemeClr val="accent1"/>
                </a:solidFill>
                <a:latin typeface="+mj-lt"/>
              </a:rPr>
              <a:t>Cuatro fechas clave</a:t>
            </a:r>
          </a:p>
        </p:txBody>
      </p:sp>
      <p:sp>
        <p:nvSpPr>
          <p:cNvPr id="3" name="TextBox 30">
            <a:extLst>
              <a:ext uri="{FF2B5EF4-FFF2-40B4-BE49-F238E27FC236}">
                <a16:creationId xmlns:a16="http://schemas.microsoft.com/office/drawing/2014/main" id="{2244A1E9-BCB8-4801-1B6F-7FDF9105976E}"/>
              </a:ext>
            </a:extLst>
          </p:cNvPr>
          <p:cNvSpPr txBox="1"/>
          <p:nvPr/>
        </p:nvSpPr>
        <p:spPr>
          <a:xfrm>
            <a:off x="5124450" y="825815"/>
            <a:ext cx="1943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noProof="1">
                <a:solidFill>
                  <a:schemeClr val="accent1"/>
                </a:solidFill>
              </a:rPr>
              <a:t>Gráficos de Cartas</a:t>
            </a:r>
          </a:p>
        </p:txBody>
      </p:sp>
    </p:spTree>
    <p:extLst>
      <p:ext uri="{BB962C8B-B14F-4D97-AF65-F5344CB8AC3E}">
        <p14:creationId xmlns:p14="http://schemas.microsoft.com/office/powerpoint/2010/main" val="1187415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CA791F2-1F0E-ECDF-84FD-B47A1A58E9BB}"/>
              </a:ext>
            </a:extLst>
          </p:cNvPr>
          <p:cNvSpPr/>
          <p:nvPr/>
        </p:nvSpPr>
        <p:spPr>
          <a:xfrm rot="16200000">
            <a:off x="-194288" y="3199669"/>
            <a:ext cx="2267963" cy="18793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98D279-8F28-BBF4-4EB1-EC1333859B37}"/>
              </a:ext>
            </a:extLst>
          </p:cNvPr>
          <p:cNvSpPr/>
          <p:nvPr/>
        </p:nvSpPr>
        <p:spPr>
          <a:xfrm rot="16200000">
            <a:off x="1837714" y="3047054"/>
            <a:ext cx="2267963" cy="21846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C17CF6-1A2C-5590-AB41-3B5F723D71F1}"/>
              </a:ext>
            </a:extLst>
          </p:cNvPr>
          <p:cNvSpPr/>
          <p:nvPr/>
        </p:nvSpPr>
        <p:spPr>
          <a:xfrm rot="16200000">
            <a:off x="3843777" y="3225601"/>
            <a:ext cx="2267963" cy="18275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411169-90D6-D7BF-25C4-B04E9CCE89BE}"/>
              </a:ext>
            </a:extLst>
          </p:cNvPr>
          <p:cNvSpPr/>
          <p:nvPr/>
        </p:nvSpPr>
        <p:spPr>
          <a:xfrm rot="16200000">
            <a:off x="7907779" y="989117"/>
            <a:ext cx="2267963" cy="63004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49BE39-C617-1156-B758-D5B99600E108}"/>
              </a:ext>
            </a:extLst>
          </p:cNvPr>
          <p:cNvGrpSpPr/>
          <p:nvPr/>
        </p:nvGrpSpPr>
        <p:grpSpPr>
          <a:xfrm>
            <a:off x="95136" y="4504306"/>
            <a:ext cx="1689113" cy="611068"/>
            <a:chOff x="6594038" y="5121939"/>
            <a:chExt cx="1689113" cy="61106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CECDE24-4EED-5DD2-8223-FA70BB42B693}"/>
                </a:ext>
              </a:extLst>
            </p:cNvPr>
            <p:cNvSpPr txBox="1"/>
            <p:nvPr/>
          </p:nvSpPr>
          <p:spPr>
            <a:xfrm>
              <a:off x="6594039" y="5121939"/>
              <a:ext cx="1646886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400">
                  <a:solidFill>
                    <a:schemeClr val="bg2"/>
                  </a:solidFill>
                  <a:latin typeface="+mj-lt"/>
                </a:rPr>
                <a:t>27,3%</a:t>
              </a:r>
              <a:endParaRPr lang="en-ID" sz="240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4F01D6F-DFD3-0460-CFBE-99E2693CFE46}"/>
                </a:ext>
              </a:extLst>
            </p:cNvPr>
            <p:cNvSpPr txBox="1"/>
            <p:nvPr/>
          </p:nvSpPr>
          <p:spPr>
            <a:xfrm>
              <a:off x="6594038" y="5486786"/>
              <a:ext cx="16891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chemeClr val="bg2"/>
                  </a:solidFill>
                  <a:latin typeface="+mj-lt"/>
                </a:rPr>
                <a:t>Lectura del grafico</a:t>
              </a:r>
              <a:endParaRPr lang="en-ID" sz="100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2D0F5C5-8E0A-AFA5-1307-E51AF16354FA}"/>
              </a:ext>
            </a:extLst>
          </p:cNvPr>
          <p:cNvGrpSpPr/>
          <p:nvPr/>
        </p:nvGrpSpPr>
        <p:grpSpPr>
          <a:xfrm>
            <a:off x="2017787" y="4504306"/>
            <a:ext cx="1689113" cy="611068"/>
            <a:chOff x="6594038" y="5121939"/>
            <a:chExt cx="1689113" cy="61106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C44BE5E-ED36-90B0-412E-1A896BD3B345}"/>
                </a:ext>
              </a:extLst>
            </p:cNvPr>
            <p:cNvSpPr txBox="1"/>
            <p:nvPr/>
          </p:nvSpPr>
          <p:spPr>
            <a:xfrm>
              <a:off x="6594039" y="5121939"/>
              <a:ext cx="1646886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400">
                  <a:solidFill>
                    <a:schemeClr val="bg2"/>
                  </a:solidFill>
                  <a:latin typeface="+mj-lt"/>
                </a:rPr>
                <a:t>33,7%</a:t>
              </a:r>
              <a:endParaRPr lang="en-ID" sz="240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D2FDF71-9E41-DEAD-AE11-DC13883B23D5}"/>
                </a:ext>
              </a:extLst>
            </p:cNvPr>
            <p:cNvSpPr txBox="1"/>
            <p:nvPr/>
          </p:nvSpPr>
          <p:spPr>
            <a:xfrm>
              <a:off x="6594038" y="5486786"/>
              <a:ext cx="16891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chemeClr val="bg2"/>
                  </a:solidFill>
                  <a:latin typeface="+mj-lt"/>
                </a:rPr>
                <a:t>Narrativa del dato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71F61C0-BCE4-899E-BDDC-250AF1C0FD1F}"/>
              </a:ext>
            </a:extLst>
          </p:cNvPr>
          <p:cNvGrpSpPr/>
          <p:nvPr/>
        </p:nvGrpSpPr>
        <p:grpSpPr>
          <a:xfrm>
            <a:off x="4202402" y="4504306"/>
            <a:ext cx="1689113" cy="611068"/>
            <a:chOff x="6594038" y="5121939"/>
            <a:chExt cx="1689113" cy="61106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28AF301-77BA-404A-F70A-13A93A243248}"/>
                </a:ext>
              </a:extLst>
            </p:cNvPr>
            <p:cNvSpPr txBox="1"/>
            <p:nvPr/>
          </p:nvSpPr>
          <p:spPr>
            <a:xfrm>
              <a:off x="6594039" y="5121939"/>
              <a:ext cx="1646886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400">
                  <a:solidFill>
                    <a:schemeClr val="bg2"/>
                  </a:solidFill>
                  <a:latin typeface="+mj-lt"/>
                </a:rPr>
                <a:t>22,9%</a:t>
              </a:r>
              <a:endParaRPr lang="en-ID" sz="240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A2D9107-A015-4C27-7F3E-FCA1B46FA63C}"/>
                </a:ext>
              </a:extLst>
            </p:cNvPr>
            <p:cNvSpPr txBox="1"/>
            <p:nvPr/>
          </p:nvSpPr>
          <p:spPr>
            <a:xfrm>
              <a:off x="6594038" y="5486786"/>
              <a:ext cx="16891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chemeClr val="bg2"/>
                  </a:solidFill>
                  <a:latin typeface="+mj-lt"/>
                </a:rPr>
                <a:t>Visual editable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1247843-17E9-6D1D-BBC4-FB1A9D1E83BE}"/>
              </a:ext>
            </a:extLst>
          </p:cNvPr>
          <p:cNvGrpSpPr/>
          <p:nvPr/>
        </p:nvGrpSpPr>
        <p:grpSpPr>
          <a:xfrm>
            <a:off x="6096003" y="4504306"/>
            <a:ext cx="1689113" cy="611068"/>
            <a:chOff x="6594038" y="5121939"/>
            <a:chExt cx="1689113" cy="61106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0214110-C2D3-FA84-D1FD-7EC4AEC49849}"/>
                </a:ext>
              </a:extLst>
            </p:cNvPr>
            <p:cNvSpPr txBox="1"/>
            <p:nvPr/>
          </p:nvSpPr>
          <p:spPr>
            <a:xfrm>
              <a:off x="6594039" y="5121939"/>
              <a:ext cx="1646886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400">
                  <a:solidFill>
                    <a:schemeClr val="bg2"/>
                  </a:solidFill>
                  <a:latin typeface="+mj-lt"/>
                </a:rPr>
                <a:t>64,2%</a:t>
              </a:r>
              <a:endParaRPr lang="en-ID" sz="240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6ABE87B-A349-6B86-0ADB-C7CAD236B9E0}"/>
                </a:ext>
              </a:extLst>
            </p:cNvPr>
            <p:cNvSpPr txBox="1"/>
            <p:nvPr/>
          </p:nvSpPr>
          <p:spPr>
            <a:xfrm>
              <a:off x="6594038" y="5486786"/>
              <a:ext cx="16891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chemeClr val="bg2"/>
                  </a:solidFill>
                  <a:latin typeface="+mj-lt"/>
                </a:rPr>
                <a:t>Trend Analysis</a:t>
              </a:r>
              <a:endParaRPr lang="en-ID" sz="100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F98A04B-1F1F-20C8-E1C6-0C9F18BE7F29}"/>
              </a:ext>
            </a:extLst>
          </p:cNvPr>
          <p:cNvGrpSpPr/>
          <p:nvPr/>
        </p:nvGrpSpPr>
        <p:grpSpPr>
          <a:xfrm>
            <a:off x="838201" y="5480276"/>
            <a:ext cx="2326639" cy="1007408"/>
            <a:chOff x="838201" y="5480276"/>
            <a:chExt cx="2326639" cy="100740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9E53E67-AAD7-6707-CC82-D960FEADA098}"/>
                </a:ext>
              </a:extLst>
            </p:cNvPr>
            <p:cNvSpPr txBox="1"/>
            <p:nvPr/>
          </p:nvSpPr>
          <p:spPr>
            <a:xfrm>
              <a:off x="838201" y="5480276"/>
              <a:ext cx="1646886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3200">
                  <a:solidFill>
                    <a:schemeClr val="accent1"/>
                  </a:solidFill>
                  <a:latin typeface="+mj-lt"/>
                </a:rPr>
                <a:t>+768</a:t>
              </a:r>
              <a:endParaRPr lang="en-ID" sz="32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C4D34D-D089-E4F4-4C66-9B55463154F7}"/>
                </a:ext>
              </a:extLst>
            </p:cNvPr>
            <p:cNvSpPr txBox="1"/>
            <p:nvPr/>
          </p:nvSpPr>
          <p:spPr>
            <a:xfrm>
              <a:off x="838201" y="5961386"/>
              <a:ext cx="2326639" cy="526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>
                  <a:solidFill>
                    <a:schemeClr val="bg2">
                      <a:lumMod val="65000"/>
                    </a:schemeClr>
                  </a:solidFill>
                  <a:latin typeface="+mj-lt"/>
                </a:rPr>
                <a:t>Texto editable para explicar una cifra, un comparativo o un comportamiento institucional.</a:t>
              </a:r>
              <a:endParaRPr lang="en-ID" sz="1200">
                <a:solidFill>
                  <a:schemeClr val="bg2">
                    <a:lumMod val="6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A37FCBE-3F6E-21FA-464F-E0A8C2300129}"/>
              </a:ext>
            </a:extLst>
          </p:cNvPr>
          <p:cNvGrpSpPr/>
          <p:nvPr/>
        </p:nvGrpSpPr>
        <p:grpSpPr>
          <a:xfrm>
            <a:off x="3527360" y="5480276"/>
            <a:ext cx="2326639" cy="1007408"/>
            <a:chOff x="838201" y="5480276"/>
            <a:chExt cx="2326639" cy="100740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5D9E091-5634-C426-6955-B3B6C0D9B597}"/>
                </a:ext>
              </a:extLst>
            </p:cNvPr>
            <p:cNvSpPr txBox="1"/>
            <p:nvPr/>
          </p:nvSpPr>
          <p:spPr>
            <a:xfrm>
              <a:off x="838201" y="5480276"/>
              <a:ext cx="1646886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3200">
                  <a:solidFill>
                    <a:schemeClr val="accent2"/>
                  </a:solidFill>
                  <a:latin typeface="+mj-lt"/>
                </a:rPr>
                <a:t>+652</a:t>
              </a:r>
              <a:endParaRPr lang="en-ID" sz="320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5956D86-EF42-12B7-014F-AE28A07B2E93}"/>
                </a:ext>
              </a:extLst>
            </p:cNvPr>
            <p:cNvSpPr txBox="1"/>
            <p:nvPr/>
          </p:nvSpPr>
          <p:spPr>
            <a:xfrm>
              <a:off x="838201" y="5961386"/>
              <a:ext cx="2326639" cy="526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>
                  <a:solidFill>
                    <a:schemeClr val="bg2">
                      <a:lumMod val="65000"/>
                    </a:schemeClr>
                  </a:solidFill>
                  <a:latin typeface="+mj-lt"/>
                </a:rPr>
                <a:t>Texto editable para explicar una cifra, un comparativo o un comportamiento institucional.</a:t>
              </a:r>
              <a:endParaRPr lang="en-ID" sz="1200">
                <a:solidFill>
                  <a:schemeClr val="bg2">
                    <a:lumMod val="6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2DBF4A8-05D4-2DCF-D6A6-4EC5A1819ECF}"/>
              </a:ext>
            </a:extLst>
          </p:cNvPr>
          <p:cNvGrpSpPr/>
          <p:nvPr/>
        </p:nvGrpSpPr>
        <p:grpSpPr>
          <a:xfrm>
            <a:off x="6216519" y="5480276"/>
            <a:ext cx="2326639" cy="1007408"/>
            <a:chOff x="838201" y="5480276"/>
            <a:chExt cx="2326639" cy="100740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A93E838-AB99-2432-F383-E469FEFF9FD8}"/>
                </a:ext>
              </a:extLst>
            </p:cNvPr>
            <p:cNvSpPr txBox="1"/>
            <p:nvPr/>
          </p:nvSpPr>
          <p:spPr>
            <a:xfrm>
              <a:off x="838201" y="5480276"/>
              <a:ext cx="1646886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3200">
                  <a:solidFill>
                    <a:schemeClr val="accent3"/>
                  </a:solidFill>
                  <a:latin typeface="+mj-lt"/>
                </a:rPr>
                <a:t>+932</a:t>
              </a:r>
              <a:endParaRPr lang="en-ID" sz="3200">
                <a:solidFill>
                  <a:schemeClr val="accent3"/>
                </a:solidFill>
                <a:latin typeface="+mj-lt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BC7B653-988D-E466-F137-498CFCCD2D5D}"/>
                </a:ext>
              </a:extLst>
            </p:cNvPr>
            <p:cNvSpPr txBox="1"/>
            <p:nvPr/>
          </p:nvSpPr>
          <p:spPr>
            <a:xfrm>
              <a:off x="838201" y="5961386"/>
              <a:ext cx="2326639" cy="526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>
                  <a:solidFill>
                    <a:schemeClr val="bg2">
                      <a:lumMod val="65000"/>
                    </a:schemeClr>
                  </a:solidFill>
                  <a:latin typeface="+mj-lt"/>
                </a:rPr>
                <a:t>Texto editable para explicar una cifra, un comparativo o un comportamiento institucional.</a:t>
              </a:r>
              <a:endParaRPr lang="en-ID" sz="1200">
                <a:solidFill>
                  <a:schemeClr val="bg2">
                    <a:lumMod val="6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1A626C7-87E5-1B36-03DD-3115A96E44BF}"/>
              </a:ext>
            </a:extLst>
          </p:cNvPr>
          <p:cNvGrpSpPr/>
          <p:nvPr/>
        </p:nvGrpSpPr>
        <p:grpSpPr>
          <a:xfrm>
            <a:off x="8905678" y="5480276"/>
            <a:ext cx="2326639" cy="1007408"/>
            <a:chOff x="838201" y="5480276"/>
            <a:chExt cx="2326639" cy="10074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76BDD81-0A3F-5612-A4AC-44AE69893BD2}"/>
                </a:ext>
              </a:extLst>
            </p:cNvPr>
            <p:cNvSpPr txBox="1"/>
            <p:nvPr/>
          </p:nvSpPr>
          <p:spPr>
            <a:xfrm>
              <a:off x="838201" y="5480276"/>
              <a:ext cx="1646886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3200">
                  <a:solidFill>
                    <a:schemeClr val="accent4"/>
                  </a:solidFill>
                  <a:latin typeface="+mj-lt"/>
                </a:rPr>
                <a:t>+438</a:t>
              </a:r>
              <a:endParaRPr lang="en-ID" sz="320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F174448-FE62-E5E0-3851-07E4965E79F1}"/>
                </a:ext>
              </a:extLst>
            </p:cNvPr>
            <p:cNvSpPr txBox="1"/>
            <p:nvPr/>
          </p:nvSpPr>
          <p:spPr>
            <a:xfrm>
              <a:off x="838201" y="5961386"/>
              <a:ext cx="2326639" cy="526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>
                  <a:solidFill>
                    <a:schemeClr val="bg2">
                      <a:lumMod val="65000"/>
                    </a:schemeClr>
                  </a:solidFill>
                  <a:latin typeface="+mj-lt"/>
                </a:rPr>
                <a:t>Texto editable para explicar una cifra, un comparativo o un comportamiento institucional.</a:t>
              </a:r>
              <a:endParaRPr lang="en-ID" sz="1200">
                <a:solidFill>
                  <a:schemeClr val="bg2">
                    <a:lumMod val="65000"/>
                  </a:schemeClr>
                </a:solidFill>
                <a:latin typeface="+mj-lt"/>
              </a:endParaRPr>
            </a:p>
          </p:txBody>
        </p:sp>
      </p:grpSp>
      <p:sp>
        <p:nvSpPr>
          <p:cNvPr id="8" name="TextBox 29">
            <a:extLst>
              <a:ext uri="{FF2B5EF4-FFF2-40B4-BE49-F238E27FC236}">
                <a16:creationId xmlns:a16="http://schemas.microsoft.com/office/drawing/2014/main" id="{5B2D112E-B8ED-F2FF-A1B9-987046533409}"/>
              </a:ext>
            </a:extLst>
          </p:cNvPr>
          <p:cNvSpPr txBox="1"/>
          <p:nvPr/>
        </p:nvSpPr>
        <p:spPr>
          <a:xfrm>
            <a:off x="838200" y="1180088"/>
            <a:ext cx="7637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noProof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Texto breve para contextualizar el gráfico con una idea, un hallazgo o una nota.</a:t>
            </a:r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7AD5A74A-D5BB-8C77-A6CB-8CEDEEE626F9}"/>
              </a:ext>
            </a:extLst>
          </p:cNvPr>
          <p:cNvSpPr txBox="1"/>
          <p:nvPr/>
        </p:nvSpPr>
        <p:spPr>
          <a:xfrm>
            <a:off x="838200" y="2467401"/>
            <a:ext cx="525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noProof="0">
                <a:solidFill>
                  <a:schemeClr val="accent1"/>
                </a:solidFill>
              </a:rPr>
              <a:t>+890% </a:t>
            </a:r>
            <a:r>
              <a:rPr lang="es-ES_tradnl" sz="1200" noProof="0">
                <a:solidFill>
                  <a:schemeClr val="bg1">
                    <a:lumMod val="65000"/>
                  </a:schemeClr>
                </a:solidFill>
              </a:rPr>
              <a:t>Uno de los beneficios clave en la visualización de datos.</a:t>
            </a:r>
          </a:p>
        </p:txBody>
      </p:sp>
    </p:spTree>
    <p:extLst>
      <p:ext uri="{BB962C8B-B14F-4D97-AF65-F5344CB8AC3E}">
        <p14:creationId xmlns:p14="http://schemas.microsoft.com/office/powerpoint/2010/main" val="1938308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01DDD-698A-E43D-4051-985B02777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aphic 4">
            <a:extLst>
              <a:ext uri="{FF2B5EF4-FFF2-40B4-BE49-F238E27FC236}">
                <a16:creationId xmlns:a16="http://schemas.microsoft.com/office/drawing/2014/main" id="{3A6AB67C-6512-3F02-9FDF-0CBEFC0219F3}"/>
              </a:ext>
            </a:extLst>
          </p:cNvPr>
          <p:cNvGrpSpPr/>
          <p:nvPr/>
        </p:nvGrpSpPr>
        <p:grpSpPr>
          <a:xfrm>
            <a:off x="889154" y="2481084"/>
            <a:ext cx="11720038" cy="3446732"/>
            <a:chOff x="889154" y="2481084"/>
            <a:chExt cx="11720038" cy="3446732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9F77BCA-0245-616D-F340-2E6E72CECDE4}"/>
                </a:ext>
              </a:extLst>
            </p:cNvPr>
            <p:cNvSpPr/>
            <p:nvPr/>
          </p:nvSpPr>
          <p:spPr>
            <a:xfrm>
              <a:off x="927238" y="2594401"/>
              <a:ext cx="11577603" cy="3295643"/>
            </a:xfrm>
            <a:custGeom>
              <a:avLst/>
              <a:gdLst>
                <a:gd name="connsiteX0" fmla="*/ -10 w 11577603"/>
                <a:gd name="connsiteY0" fmla="*/ 3295386 h 3295643"/>
                <a:gd name="connsiteX1" fmla="*/ 1285333 w 11577603"/>
                <a:gd name="connsiteY1" fmla="*/ 2776015 h 3295643"/>
                <a:gd name="connsiteX2" fmla="*/ 2570675 w 11577603"/>
                <a:gd name="connsiteY2" fmla="*/ 2945991 h 3295643"/>
                <a:gd name="connsiteX3" fmla="*/ 3856018 w 11577603"/>
                <a:gd name="connsiteY3" fmla="*/ 2426621 h 3295643"/>
                <a:gd name="connsiteX4" fmla="*/ 5141360 w 11577603"/>
                <a:gd name="connsiteY4" fmla="*/ 1737274 h 3295643"/>
                <a:gd name="connsiteX5" fmla="*/ 6436224 w 11577603"/>
                <a:gd name="connsiteY5" fmla="*/ 2360519 h 3295643"/>
                <a:gd name="connsiteX6" fmla="*/ 7721567 w 11577603"/>
                <a:gd name="connsiteY6" fmla="*/ 1387879 h 3295643"/>
                <a:gd name="connsiteX7" fmla="*/ 9006909 w 11577603"/>
                <a:gd name="connsiteY7" fmla="*/ 1038484 h 3295643"/>
                <a:gd name="connsiteX8" fmla="*/ 10292251 w 11577603"/>
                <a:gd name="connsiteY8" fmla="*/ 698533 h 3295643"/>
                <a:gd name="connsiteX9" fmla="*/ 11577594 w 11577603"/>
                <a:gd name="connsiteY9" fmla="*/ -257 h 329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577603" h="3295643">
                  <a:moveTo>
                    <a:pt x="-10" y="3295386"/>
                  </a:moveTo>
                  <a:lnTo>
                    <a:pt x="1285333" y="2776015"/>
                  </a:lnTo>
                  <a:lnTo>
                    <a:pt x="2570675" y="2945991"/>
                  </a:lnTo>
                  <a:lnTo>
                    <a:pt x="3856018" y="2426621"/>
                  </a:lnTo>
                  <a:lnTo>
                    <a:pt x="5141360" y="1737274"/>
                  </a:lnTo>
                  <a:lnTo>
                    <a:pt x="6436224" y="2360519"/>
                  </a:lnTo>
                  <a:lnTo>
                    <a:pt x="7721567" y="1387879"/>
                  </a:lnTo>
                  <a:lnTo>
                    <a:pt x="9006909" y="1038484"/>
                  </a:lnTo>
                  <a:lnTo>
                    <a:pt x="10292251" y="698533"/>
                  </a:lnTo>
                  <a:lnTo>
                    <a:pt x="11577594" y="-257"/>
                  </a:lnTo>
                </a:path>
              </a:pathLst>
            </a:custGeom>
            <a:noFill/>
            <a:ln w="34900" cap="rnd">
              <a:solidFill>
                <a:srgbClr val="3325B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CE8AB5D-5BBC-80FF-E9B7-E6B3876F0E19}"/>
                </a:ext>
              </a:extLst>
            </p:cNvPr>
            <p:cNvSpPr/>
            <p:nvPr/>
          </p:nvSpPr>
          <p:spPr>
            <a:xfrm>
              <a:off x="889154" y="5852272"/>
              <a:ext cx="76168" cy="75544"/>
            </a:xfrm>
            <a:custGeom>
              <a:avLst/>
              <a:gdLst>
                <a:gd name="connsiteX0" fmla="*/ 76158 w 76168"/>
                <a:gd name="connsiteY0" fmla="*/ 37515 h 75544"/>
                <a:gd name="connsiteX1" fmla="*/ 38074 w 76168"/>
                <a:gd name="connsiteY1" fmla="*/ 75288 h 75544"/>
                <a:gd name="connsiteX2" fmla="*/ -10 w 76168"/>
                <a:gd name="connsiteY2" fmla="*/ 37515 h 75544"/>
                <a:gd name="connsiteX3" fmla="*/ 38074 w 76168"/>
                <a:gd name="connsiteY3" fmla="*/ -257 h 75544"/>
                <a:gd name="connsiteX4" fmla="*/ 76158 w 76168"/>
                <a:gd name="connsiteY4" fmla="*/ 37515 h 7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68" h="75544">
                  <a:moveTo>
                    <a:pt x="76158" y="37515"/>
                  </a:moveTo>
                  <a:cubicBezTo>
                    <a:pt x="76158" y="58375"/>
                    <a:pt x="59107" y="75288"/>
                    <a:pt x="38074" y="75288"/>
                  </a:cubicBezTo>
                  <a:cubicBezTo>
                    <a:pt x="17041" y="75288"/>
                    <a:pt x="-10" y="58375"/>
                    <a:pt x="-10" y="37515"/>
                  </a:cubicBezTo>
                  <a:cubicBezTo>
                    <a:pt x="-10" y="16656"/>
                    <a:pt x="17041" y="-257"/>
                    <a:pt x="38074" y="-257"/>
                  </a:cubicBezTo>
                  <a:cubicBezTo>
                    <a:pt x="59107" y="-257"/>
                    <a:pt x="76158" y="16656"/>
                    <a:pt x="76158" y="37515"/>
                  </a:cubicBezTo>
                  <a:close/>
                </a:path>
              </a:pathLst>
            </a:custGeom>
            <a:solidFill>
              <a:srgbClr val="3325B2"/>
            </a:solidFill>
            <a:ln w="9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B145741-F25B-E703-7B4F-89ADB66B96FE}"/>
                </a:ext>
              </a:extLst>
            </p:cNvPr>
            <p:cNvSpPr/>
            <p:nvPr/>
          </p:nvSpPr>
          <p:spPr>
            <a:xfrm>
              <a:off x="2174496" y="5323458"/>
              <a:ext cx="76168" cy="75544"/>
            </a:xfrm>
            <a:custGeom>
              <a:avLst/>
              <a:gdLst>
                <a:gd name="connsiteX0" fmla="*/ 76158 w 76168"/>
                <a:gd name="connsiteY0" fmla="*/ 37515 h 75544"/>
                <a:gd name="connsiteX1" fmla="*/ 38074 w 76168"/>
                <a:gd name="connsiteY1" fmla="*/ 75288 h 75544"/>
                <a:gd name="connsiteX2" fmla="*/ -10 w 76168"/>
                <a:gd name="connsiteY2" fmla="*/ 37515 h 75544"/>
                <a:gd name="connsiteX3" fmla="*/ 38074 w 76168"/>
                <a:gd name="connsiteY3" fmla="*/ -257 h 75544"/>
                <a:gd name="connsiteX4" fmla="*/ 76158 w 76168"/>
                <a:gd name="connsiteY4" fmla="*/ 37515 h 7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68" h="75544">
                  <a:moveTo>
                    <a:pt x="76158" y="37515"/>
                  </a:moveTo>
                  <a:cubicBezTo>
                    <a:pt x="76158" y="58375"/>
                    <a:pt x="59106" y="75288"/>
                    <a:pt x="38074" y="75288"/>
                  </a:cubicBezTo>
                  <a:cubicBezTo>
                    <a:pt x="17042" y="75288"/>
                    <a:pt x="-10" y="58375"/>
                    <a:pt x="-10" y="37515"/>
                  </a:cubicBezTo>
                  <a:cubicBezTo>
                    <a:pt x="-10" y="16656"/>
                    <a:pt x="17042" y="-257"/>
                    <a:pt x="38074" y="-257"/>
                  </a:cubicBezTo>
                  <a:cubicBezTo>
                    <a:pt x="59106" y="-257"/>
                    <a:pt x="76158" y="16656"/>
                    <a:pt x="76158" y="37515"/>
                  </a:cubicBezTo>
                  <a:close/>
                </a:path>
              </a:pathLst>
            </a:custGeom>
            <a:solidFill>
              <a:srgbClr val="3325B2"/>
            </a:solidFill>
            <a:ln w="9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4476ED-B52A-4E61-282E-6A82365EAA4E}"/>
                </a:ext>
              </a:extLst>
            </p:cNvPr>
            <p:cNvSpPr/>
            <p:nvPr/>
          </p:nvSpPr>
          <p:spPr>
            <a:xfrm>
              <a:off x="3459839" y="5502877"/>
              <a:ext cx="76168" cy="75544"/>
            </a:xfrm>
            <a:custGeom>
              <a:avLst/>
              <a:gdLst>
                <a:gd name="connsiteX0" fmla="*/ 76158 w 76168"/>
                <a:gd name="connsiteY0" fmla="*/ 37515 h 75544"/>
                <a:gd name="connsiteX1" fmla="*/ 38074 w 76168"/>
                <a:gd name="connsiteY1" fmla="*/ 75288 h 75544"/>
                <a:gd name="connsiteX2" fmla="*/ -10 w 76168"/>
                <a:gd name="connsiteY2" fmla="*/ 37515 h 75544"/>
                <a:gd name="connsiteX3" fmla="*/ 38074 w 76168"/>
                <a:gd name="connsiteY3" fmla="*/ -257 h 75544"/>
                <a:gd name="connsiteX4" fmla="*/ 76158 w 76168"/>
                <a:gd name="connsiteY4" fmla="*/ 37515 h 7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68" h="75544">
                  <a:moveTo>
                    <a:pt x="76158" y="37515"/>
                  </a:moveTo>
                  <a:cubicBezTo>
                    <a:pt x="76158" y="58375"/>
                    <a:pt x="59106" y="75288"/>
                    <a:pt x="38074" y="75288"/>
                  </a:cubicBezTo>
                  <a:cubicBezTo>
                    <a:pt x="17042" y="75288"/>
                    <a:pt x="-10" y="58375"/>
                    <a:pt x="-10" y="37515"/>
                  </a:cubicBezTo>
                  <a:cubicBezTo>
                    <a:pt x="-10" y="16656"/>
                    <a:pt x="17042" y="-257"/>
                    <a:pt x="38074" y="-257"/>
                  </a:cubicBezTo>
                  <a:cubicBezTo>
                    <a:pt x="59106" y="-257"/>
                    <a:pt x="76158" y="16656"/>
                    <a:pt x="76158" y="37515"/>
                  </a:cubicBezTo>
                  <a:close/>
                </a:path>
              </a:pathLst>
            </a:custGeom>
            <a:solidFill>
              <a:srgbClr val="3325B2"/>
            </a:solidFill>
            <a:ln w="9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3A661A3-0722-8EC0-05F3-B6C637F96E6A}"/>
                </a:ext>
              </a:extLst>
            </p:cNvPr>
            <p:cNvSpPr/>
            <p:nvPr/>
          </p:nvSpPr>
          <p:spPr>
            <a:xfrm>
              <a:off x="4745181" y="4983506"/>
              <a:ext cx="76168" cy="75544"/>
            </a:xfrm>
            <a:custGeom>
              <a:avLst/>
              <a:gdLst>
                <a:gd name="connsiteX0" fmla="*/ 76158 w 76168"/>
                <a:gd name="connsiteY0" fmla="*/ 37515 h 75544"/>
                <a:gd name="connsiteX1" fmla="*/ 38074 w 76168"/>
                <a:gd name="connsiteY1" fmla="*/ 75288 h 75544"/>
                <a:gd name="connsiteX2" fmla="*/ -10 w 76168"/>
                <a:gd name="connsiteY2" fmla="*/ 37515 h 75544"/>
                <a:gd name="connsiteX3" fmla="*/ 38074 w 76168"/>
                <a:gd name="connsiteY3" fmla="*/ -257 h 75544"/>
                <a:gd name="connsiteX4" fmla="*/ 76158 w 76168"/>
                <a:gd name="connsiteY4" fmla="*/ 37515 h 7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68" h="75544">
                  <a:moveTo>
                    <a:pt x="76158" y="37515"/>
                  </a:moveTo>
                  <a:cubicBezTo>
                    <a:pt x="76158" y="58375"/>
                    <a:pt x="59106" y="75288"/>
                    <a:pt x="38074" y="75288"/>
                  </a:cubicBezTo>
                  <a:cubicBezTo>
                    <a:pt x="17042" y="75288"/>
                    <a:pt x="-10" y="58375"/>
                    <a:pt x="-10" y="37515"/>
                  </a:cubicBezTo>
                  <a:cubicBezTo>
                    <a:pt x="-10" y="16656"/>
                    <a:pt x="17042" y="-257"/>
                    <a:pt x="38074" y="-257"/>
                  </a:cubicBezTo>
                  <a:cubicBezTo>
                    <a:pt x="59106" y="-257"/>
                    <a:pt x="76158" y="16656"/>
                    <a:pt x="76158" y="37515"/>
                  </a:cubicBezTo>
                  <a:close/>
                </a:path>
              </a:pathLst>
            </a:custGeom>
            <a:solidFill>
              <a:srgbClr val="3325B2"/>
            </a:solidFill>
            <a:ln w="9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F348ECE-1529-0DB2-114F-51D2124C2D2A}"/>
                </a:ext>
              </a:extLst>
            </p:cNvPr>
            <p:cNvSpPr/>
            <p:nvPr/>
          </p:nvSpPr>
          <p:spPr>
            <a:xfrm>
              <a:off x="6030524" y="4284717"/>
              <a:ext cx="76168" cy="75544"/>
            </a:xfrm>
            <a:custGeom>
              <a:avLst/>
              <a:gdLst>
                <a:gd name="connsiteX0" fmla="*/ 76158 w 76168"/>
                <a:gd name="connsiteY0" fmla="*/ 37515 h 75544"/>
                <a:gd name="connsiteX1" fmla="*/ 38074 w 76168"/>
                <a:gd name="connsiteY1" fmla="*/ 75288 h 75544"/>
                <a:gd name="connsiteX2" fmla="*/ -10 w 76168"/>
                <a:gd name="connsiteY2" fmla="*/ 37515 h 75544"/>
                <a:gd name="connsiteX3" fmla="*/ 38074 w 76168"/>
                <a:gd name="connsiteY3" fmla="*/ -257 h 75544"/>
                <a:gd name="connsiteX4" fmla="*/ 76158 w 76168"/>
                <a:gd name="connsiteY4" fmla="*/ 37515 h 7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68" h="75544">
                  <a:moveTo>
                    <a:pt x="76158" y="37515"/>
                  </a:moveTo>
                  <a:cubicBezTo>
                    <a:pt x="76158" y="58375"/>
                    <a:pt x="59106" y="75288"/>
                    <a:pt x="38074" y="75288"/>
                  </a:cubicBezTo>
                  <a:cubicBezTo>
                    <a:pt x="17042" y="75288"/>
                    <a:pt x="-10" y="58375"/>
                    <a:pt x="-10" y="37515"/>
                  </a:cubicBezTo>
                  <a:cubicBezTo>
                    <a:pt x="-10" y="16655"/>
                    <a:pt x="17042" y="-257"/>
                    <a:pt x="38074" y="-257"/>
                  </a:cubicBezTo>
                  <a:cubicBezTo>
                    <a:pt x="59106" y="-257"/>
                    <a:pt x="76158" y="16655"/>
                    <a:pt x="76158" y="37515"/>
                  </a:cubicBezTo>
                  <a:close/>
                </a:path>
              </a:pathLst>
            </a:custGeom>
            <a:solidFill>
              <a:srgbClr val="3325B2"/>
            </a:solidFill>
            <a:ln w="9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grpSp>
          <p:nvGrpSpPr>
            <p:cNvPr id="19" name="Graphic 4">
              <a:extLst>
                <a:ext uri="{FF2B5EF4-FFF2-40B4-BE49-F238E27FC236}">
                  <a16:creationId xmlns:a16="http://schemas.microsoft.com/office/drawing/2014/main" id="{92A9AD18-2FB8-5B8E-78DA-9ACDCFCB9291}"/>
                </a:ext>
              </a:extLst>
            </p:cNvPr>
            <p:cNvGrpSpPr/>
            <p:nvPr/>
          </p:nvGrpSpPr>
          <p:grpSpPr>
            <a:xfrm>
              <a:off x="7328111" y="2551973"/>
              <a:ext cx="5217576" cy="2436320"/>
              <a:chOff x="7328111" y="2551973"/>
              <a:chExt cx="5217576" cy="2436320"/>
            </a:xfrm>
            <a:solidFill>
              <a:srgbClr val="3325B2"/>
            </a:solidFill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CB17E084-42D3-BBFB-E705-74E3AD5D5BA9}"/>
                  </a:ext>
                </a:extLst>
              </p:cNvPr>
              <p:cNvSpPr/>
              <p:nvPr/>
            </p:nvSpPr>
            <p:spPr>
              <a:xfrm>
                <a:off x="7328111" y="4912749"/>
                <a:ext cx="76168" cy="75544"/>
              </a:xfrm>
              <a:custGeom>
                <a:avLst/>
                <a:gdLst>
                  <a:gd name="connsiteX0" fmla="*/ 76158 w 76168"/>
                  <a:gd name="connsiteY0" fmla="*/ 37515 h 75544"/>
                  <a:gd name="connsiteX1" fmla="*/ 38074 w 76168"/>
                  <a:gd name="connsiteY1" fmla="*/ 75288 h 75544"/>
                  <a:gd name="connsiteX2" fmla="*/ -10 w 76168"/>
                  <a:gd name="connsiteY2" fmla="*/ 37515 h 75544"/>
                  <a:gd name="connsiteX3" fmla="*/ 38074 w 76168"/>
                  <a:gd name="connsiteY3" fmla="*/ -257 h 75544"/>
                  <a:gd name="connsiteX4" fmla="*/ 76158 w 76168"/>
                  <a:gd name="connsiteY4" fmla="*/ 37515 h 75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168" h="75544">
                    <a:moveTo>
                      <a:pt x="76158" y="37515"/>
                    </a:moveTo>
                    <a:cubicBezTo>
                      <a:pt x="76158" y="58375"/>
                      <a:pt x="59106" y="75288"/>
                      <a:pt x="38074" y="75288"/>
                    </a:cubicBezTo>
                    <a:cubicBezTo>
                      <a:pt x="17042" y="75288"/>
                      <a:pt x="-10" y="58375"/>
                      <a:pt x="-10" y="37515"/>
                    </a:cubicBezTo>
                    <a:cubicBezTo>
                      <a:pt x="-10" y="16655"/>
                      <a:pt x="17042" y="-257"/>
                      <a:pt x="38074" y="-257"/>
                    </a:cubicBezTo>
                    <a:cubicBezTo>
                      <a:pt x="59106" y="-257"/>
                      <a:pt x="76158" y="16655"/>
                      <a:pt x="76158" y="37515"/>
                    </a:cubicBezTo>
                    <a:close/>
                  </a:path>
                </a:pathLst>
              </a:custGeom>
              <a:solidFill>
                <a:srgbClr val="3325B2"/>
              </a:solidFill>
              <a:ln w="95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1E0AFD68-CBD3-B03F-4316-8F1E94A962AD}"/>
                  </a:ext>
                </a:extLst>
              </p:cNvPr>
              <p:cNvSpPr/>
              <p:nvPr/>
            </p:nvSpPr>
            <p:spPr>
              <a:xfrm>
                <a:off x="8613453" y="3940109"/>
                <a:ext cx="76168" cy="75544"/>
              </a:xfrm>
              <a:custGeom>
                <a:avLst/>
                <a:gdLst>
                  <a:gd name="connsiteX0" fmla="*/ 76158 w 76168"/>
                  <a:gd name="connsiteY0" fmla="*/ 37515 h 75544"/>
                  <a:gd name="connsiteX1" fmla="*/ 38074 w 76168"/>
                  <a:gd name="connsiteY1" fmla="*/ 75288 h 75544"/>
                  <a:gd name="connsiteX2" fmla="*/ -10 w 76168"/>
                  <a:gd name="connsiteY2" fmla="*/ 37515 h 75544"/>
                  <a:gd name="connsiteX3" fmla="*/ 38074 w 76168"/>
                  <a:gd name="connsiteY3" fmla="*/ -257 h 75544"/>
                  <a:gd name="connsiteX4" fmla="*/ 76158 w 76168"/>
                  <a:gd name="connsiteY4" fmla="*/ 37515 h 75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168" h="75544">
                    <a:moveTo>
                      <a:pt x="76158" y="37515"/>
                    </a:moveTo>
                    <a:cubicBezTo>
                      <a:pt x="76158" y="58375"/>
                      <a:pt x="59106" y="75288"/>
                      <a:pt x="38074" y="75288"/>
                    </a:cubicBezTo>
                    <a:cubicBezTo>
                      <a:pt x="17042" y="75288"/>
                      <a:pt x="-10" y="58375"/>
                      <a:pt x="-10" y="37515"/>
                    </a:cubicBezTo>
                    <a:cubicBezTo>
                      <a:pt x="-10" y="16656"/>
                      <a:pt x="17042" y="-257"/>
                      <a:pt x="38074" y="-257"/>
                    </a:cubicBezTo>
                    <a:cubicBezTo>
                      <a:pt x="59106" y="-257"/>
                      <a:pt x="76158" y="16656"/>
                      <a:pt x="76158" y="37515"/>
                    </a:cubicBezTo>
                    <a:close/>
                  </a:path>
                </a:pathLst>
              </a:custGeom>
              <a:solidFill>
                <a:srgbClr val="3325B2"/>
              </a:solidFill>
              <a:ln w="95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ABD8557-F93B-4C37-58B0-363119C2E82F}"/>
                  </a:ext>
                </a:extLst>
              </p:cNvPr>
              <p:cNvSpPr/>
              <p:nvPr/>
            </p:nvSpPr>
            <p:spPr>
              <a:xfrm>
                <a:off x="9898834" y="3590714"/>
                <a:ext cx="76168" cy="75544"/>
              </a:xfrm>
              <a:custGeom>
                <a:avLst/>
                <a:gdLst>
                  <a:gd name="connsiteX0" fmla="*/ 76158 w 76168"/>
                  <a:gd name="connsiteY0" fmla="*/ 37515 h 75544"/>
                  <a:gd name="connsiteX1" fmla="*/ 38074 w 76168"/>
                  <a:gd name="connsiteY1" fmla="*/ 75288 h 75544"/>
                  <a:gd name="connsiteX2" fmla="*/ -10 w 76168"/>
                  <a:gd name="connsiteY2" fmla="*/ 37515 h 75544"/>
                  <a:gd name="connsiteX3" fmla="*/ 38074 w 76168"/>
                  <a:gd name="connsiteY3" fmla="*/ -257 h 75544"/>
                  <a:gd name="connsiteX4" fmla="*/ 76158 w 76168"/>
                  <a:gd name="connsiteY4" fmla="*/ 37515 h 75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168" h="75544">
                    <a:moveTo>
                      <a:pt x="76158" y="37515"/>
                    </a:moveTo>
                    <a:cubicBezTo>
                      <a:pt x="76158" y="58375"/>
                      <a:pt x="59020" y="75288"/>
                      <a:pt x="38074" y="75288"/>
                    </a:cubicBezTo>
                    <a:cubicBezTo>
                      <a:pt x="17032" y="75288"/>
                      <a:pt x="-10" y="58375"/>
                      <a:pt x="-10" y="37515"/>
                    </a:cubicBezTo>
                    <a:cubicBezTo>
                      <a:pt x="-10" y="16656"/>
                      <a:pt x="17032" y="-257"/>
                      <a:pt x="38074" y="-257"/>
                    </a:cubicBezTo>
                    <a:cubicBezTo>
                      <a:pt x="59020" y="-257"/>
                      <a:pt x="76158" y="16656"/>
                      <a:pt x="76158" y="37515"/>
                    </a:cubicBezTo>
                    <a:close/>
                  </a:path>
                </a:pathLst>
              </a:custGeom>
              <a:solidFill>
                <a:srgbClr val="3325B2"/>
              </a:solidFill>
              <a:ln w="95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F134AB6-FA74-3E81-6939-B6F9AFFFEC57}"/>
                  </a:ext>
                </a:extLst>
              </p:cNvPr>
              <p:cNvSpPr/>
              <p:nvPr/>
            </p:nvSpPr>
            <p:spPr>
              <a:xfrm>
                <a:off x="11184177" y="3250763"/>
                <a:ext cx="76168" cy="75544"/>
              </a:xfrm>
              <a:custGeom>
                <a:avLst/>
                <a:gdLst>
                  <a:gd name="connsiteX0" fmla="*/ 76158 w 76168"/>
                  <a:gd name="connsiteY0" fmla="*/ 37515 h 75544"/>
                  <a:gd name="connsiteX1" fmla="*/ 38074 w 76168"/>
                  <a:gd name="connsiteY1" fmla="*/ 75288 h 75544"/>
                  <a:gd name="connsiteX2" fmla="*/ -10 w 76168"/>
                  <a:gd name="connsiteY2" fmla="*/ 37515 h 75544"/>
                  <a:gd name="connsiteX3" fmla="*/ 38074 w 76168"/>
                  <a:gd name="connsiteY3" fmla="*/ -257 h 75544"/>
                  <a:gd name="connsiteX4" fmla="*/ 76158 w 76168"/>
                  <a:gd name="connsiteY4" fmla="*/ 37515 h 75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168" h="75544">
                    <a:moveTo>
                      <a:pt x="76158" y="37515"/>
                    </a:moveTo>
                    <a:cubicBezTo>
                      <a:pt x="76158" y="58375"/>
                      <a:pt x="59020" y="75288"/>
                      <a:pt x="38074" y="75288"/>
                    </a:cubicBezTo>
                    <a:cubicBezTo>
                      <a:pt x="17032" y="75288"/>
                      <a:pt x="-10" y="58375"/>
                      <a:pt x="-10" y="37515"/>
                    </a:cubicBezTo>
                    <a:cubicBezTo>
                      <a:pt x="-10" y="16656"/>
                      <a:pt x="17032" y="-257"/>
                      <a:pt x="38074" y="-257"/>
                    </a:cubicBezTo>
                    <a:cubicBezTo>
                      <a:pt x="59020" y="-257"/>
                      <a:pt x="76158" y="16656"/>
                      <a:pt x="76158" y="37515"/>
                    </a:cubicBezTo>
                    <a:close/>
                  </a:path>
                </a:pathLst>
              </a:custGeom>
              <a:solidFill>
                <a:srgbClr val="3325B2"/>
              </a:solidFill>
              <a:ln w="95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F1D866B-DF58-995D-BE2A-78D055D8C4C5}"/>
                  </a:ext>
                </a:extLst>
              </p:cNvPr>
              <p:cNvSpPr/>
              <p:nvPr/>
            </p:nvSpPr>
            <p:spPr>
              <a:xfrm>
                <a:off x="12469519" y="2551973"/>
                <a:ext cx="76168" cy="75544"/>
              </a:xfrm>
              <a:custGeom>
                <a:avLst/>
                <a:gdLst>
                  <a:gd name="connsiteX0" fmla="*/ 76158 w 76168"/>
                  <a:gd name="connsiteY0" fmla="*/ 37515 h 75544"/>
                  <a:gd name="connsiteX1" fmla="*/ 38074 w 76168"/>
                  <a:gd name="connsiteY1" fmla="*/ 75288 h 75544"/>
                  <a:gd name="connsiteX2" fmla="*/ -10 w 76168"/>
                  <a:gd name="connsiteY2" fmla="*/ 37515 h 75544"/>
                  <a:gd name="connsiteX3" fmla="*/ 38074 w 76168"/>
                  <a:gd name="connsiteY3" fmla="*/ -257 h 75544"/>
                  <a:gd name="connsiteX4" fmla="*/ 76158 w 76168"/>
                  <a:gd name="connsiteY4" fmla="*/ 37515 h 75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168" h="75544">
                    <a:moveTo>
                      <a:pt x="76158" y="37515"/>
                    </a:moveTo>
                    <a:cubicBezTo>
                      <a:pt x="76158" y="58375"/>
                      <a:pt x="59020" y="75288"/>
                      <a:pt x="38074" y="75288"/>
                    </a:cubicBezTo>
                    <a:cubicBezTo>
                      <a:pt x="17032" y="75288"/>
                      <a:pt x="-10" y="58375"/>
                      <a:pt x="-10" y="37515"/>
                    </a:cubicBezTo>
                    <a:cubicBezTo>
                      <a:pt x="-10" y="16656"/>
                      <a:pt x="17032" y="-257"/>
                      <a:pt x="38074" y="-257"/>
                    </a:cubicBezTo>
                    <a:cubicBezTo>
                      <a:pt x="59020" y="-257"/>
                      <a:pt x="76158" y="16656"/>
                      <a:pt x="76158" y="37515"/>
                    </a:cubicBezTo>
                    <a:close/>
                  </a:path>
                </a:pathLst>
              </a:custGeom>
              <a:solidFill>
                <a:srgbClr val="3325B2"/>
              </a:solidFill>
              <a:ln w="95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D07926E-D1A9-354A-610E-7E9E00F8C6F9}"/>
                </a:ext>
              </a:extLst>
            </p:cNvPr>
            <p:cNvSpPr txBox="1"/>
            <p:nvPr/>
          </p:nvSpPr>
          <p:spPr>
            <a:xfrm>
              <a:off x="798258" y="5589360"/>
              <a:ext cx="268569" cy="2425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D" sz="975" spc="0" baseline="0">
                  <a:ln/>
                  <a:solidFill>
                    <a:srgbClr val="404040"/>
                  </a:solidFill>
                  <a:latin typeface="Be Vietnam Pro"/>
                  <a:sym typeface="Be Vietnam Pro"/>
                  <a:rtl val="0"/>
                </a:rPr>
                <a:t>5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1759FAE-F9C4-2E12-626D-EB47774084C8}"/>
                </a:ext>
              </a:extLst>
            </p:cNvPr>
            <p:cNvSpPr txBox="1"/>
            <p:nvPr/>
          </p:nvSpPr>
          <p:spPr>
            <a:xfrm>
              <a:off x="2041354" y="5069990"/>
              <a:ext cx="344737" cy="2425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D" sz="975" spc="0" baseline="0">
                  <a:ln/>
                  <a:solidFill>
                    <a:srgbClr val="404040"/>
                  </a:solidFill>
                  <a:latin typeface="Be Vietnam Pro"/>
                  <a:sym typeface="Be Vietnam Pro"/>
                  <a:rtl val="0"/>
                </a:rPr>
                <a:t>20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8951C50-6344-3204-5272-DFF5D5111733}"/>
                </a:ext>
              </a:extLst>
            </p:cNvPr>
            <p:cNvSpPr txBox="1"/>
            <p:nvPr/>
          </p:nvSpPr>
          <p:spPr>
            <a:xfrm>
              <a:off x="3344691" y="5239965"/>
              <a:ext cx="316174" cy="2425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D" sz="975" spc="0" baseline="0">
                  <a:ln/>
                  <a:solidFill>
                    <a:srgbClr val="404040"/>
                  </a:solidFill>
                  <a:latin typeface="Be Vietnam Pro"/>
                  <a:sym typeface="Be Vietnam Pro"/>
                  <a:rtl val="0"/>
                </a:rPr>
                <a:t>15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B3590E1-F353-895D-4A0A-93D8CB841C5B}"/>
                </a:ext>
              </a:extLst>
            </p:cNvPr>
            <p:cNvSpPr txBox="1"/>
            <p:nvPr/>
          </p:nvSpPr>
          <p:spPr>
            <a:xfrm>
              <a:off x="4611649" y="4720595"/>
              <a:ext cx="354259" cy="2425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D" sz="975" spc="0" baseline="0">
                  <a:ln/>
                  <a:solidFill>
                    <a:srgbClr val="404040"/>
                  </a:solidFill>
                  <a:latin typeface="Be Vietnam Pro"/>
                  <a:sym typeface="Be Vietnam Pro"/>
                  <a:rtl val="0"/>
                </a:rPr>
                <a:t>30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3451320-0685-DD8D-C16C-1475CAC47C25}"/>
                </a:ext>
              </a:extLst>
            </p:cNvPr>
            <p:cNvSpPr txBox="1"/>
            <p:nvPr/>
          </p:nvSpPr>
          <p:spPr>
            <a:xfrm>
              <a:off x="5897087" y="4031248"/>
              <a:ext cx="354259" cy="2425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D" sz="975" spc="0" baseline="0">
                  <a:ln/>
                  <a:solidFill>
                    <a:srgbClr val="404040"/>
                  </a:solidFill>
                  <a:latin typeface="Be Vietnam Pro"/>
                  <a:sym typeface="Be Vietnam Pro"/>
                  <a:rtl val="0"/>
                </a:rPr>
                <a:t>50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0092F15-E6E6-E492-8613-D84EAA1B9773}"/>
                </a:ext>
              </a:extLst>
            </p:cNvPr>
            <p:cNvSpPr txBox="1"/>
            <p:nvPr/>
          </p:nvSpPr>
          <p:spPr>
            <a:xfrm>
              <a:off x="7184105" y="4654493"/>
              <a:ext cx="344737" cy="2425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D" sz="975" spc="0" baseline="0">
                  <a:ln/>
                  <a:solidFill>
                    <a:srgbClr val="404040"/>
                  </a:solidFill>
                  <a:latin typeface="Be Vietnam Pro"/>
                  <a:sym typeface="Be Vietnam Pro"/>
                  <a:rtl val="0"/>
                </a:rPr>
                <a:t>32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0A36CC5-315C-80B6-8D13-738B70FA6EDD}"/>
                </a:ext>
              </a:extLst>
            </p:cNvPr>
            <p:cNvSpPr txBox="1"/>
            <p:nvPr/>
          </p:nvSpPr>
          <p:spPr>
            <a:xfrm>
              <a:off x="8466677" y="3681853"/>
              <a:ext cx="354259" cy="2425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D" sz="975" spc="0" baseline="0">
                  <a:ln/>
                  <a:solidFill>
                    <a:srgbClr val="404040"/>
                  </a:solidFill>
                  <a:latin typeface="Be Vietnam Pro"/>
                  <a:sym typeface="Be Vietnam Pro"/>
                  <a:rtl val="0"/>
                </a:rPr>
                <a:t>60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23271C1-C914-E5AA-65F3-C0E2DCE5F251}"/>
                </a:ext>
              </a:extLst>
            </p:cNvPr>
            <p:cNvSpPr txBox="1"/>
            <p:nvPr/>
          </p:nvSpPr>
          <p:spPr>
            <a:xfrm>
              <a:off x="9757599" y="3332459"/>
              <a:ext cx="335216" cy="2425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D" sz="975" spc="0" baseline="0">
                  <a:ln/>
                  <a:solidFill>
                    <a:srgbClr val="404040"/>
                  </a:solidFill>
                  <a:latin typeface="Be Vietnam Pro"/>
                  <a:sym typeface="Be Vietnam Pro"/>
                  <a:rtl val="0"/>
                </a:rPr>
                <a:t>70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85D53F6-7B3F-51ED-6627-7E63210DB474}"/>
                </a:ext>
              </a:extLst>
            </p:cNvPr>
            <p:cNvSpPr txBox="1"/>
            <p:nvPr/>
          </p:nvSpPr>
          <p:spPr>
            <a:xfrm>
              <a:off x="11040466" y="2992507"/>
              <a:ext cx="344737" cy="2425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D" sz="975" spc="0" baseline="0">
                  <a:ln/>
                  <a:solidFill>
                    <a:srgbClr val="404040"/>
                  </a:solidFill>
                  <a:latin typeface="Be Vietnam Pro"/>
                  <a:sym typeface="Be Vietnam Pro"/>
                  <a:rtl val="0"/>
                </a:rPr>
                <a:t>80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EECEEE5-19B5-B20D-22E5-5F9096F43B94}"/>
                </a:ext>
              </a:extLst>
            </p:cNvPr>
            <p:cNvSpPr txBox="1"/>
            <p:nvPr/>
          </p:nvSpPr>
          <p:spPr>
            <a:xfrm>
              <a:off x="12298768" y="2435364"/>
              <a:ext cx="401864" cy="2425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D" sz="975" spc="0" baseline="0">
                  <a:ln/>
                  <a:solidFill>
                    <a:srgbClr val="404040"/>
                  </a:solidFill>
                  <a:latin typeface="Be Vietnam Pro"/>
                  <a:sym typeface="Be Vietnam Pro"/>
                  <a:rtl val="0"/>
                </a:rPr>
                <a:t>100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404691-9DE7-01AD-2013-39E51353A4C2}"/>
              </a:ext>
            </a:extLst>
          </p:cNvPr>
          <p:cNvGrpSpPr/>
          <p:nvPr/>
        </p:nvGrpSpPr>
        <p:grpSpPr>
          <a:xfrm>
            <a:off x="8406889" y="4747778"/>
            <a:ext cx="2033932" cy="1007408"/>
            <a:chOff x="1068186" y="4355215"/>
            <a:chExt cx="2033932" cy="100740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A24ED32-FA30-2ABC-F6B3-ED8F544FE9B6}"/>
                </a:ext>
              </a:extLst>
            </p:cNvPr>
            <p:cNvSpPr txBox="1"/>
            <p:nvPr/>
          </p:nvSpPr>
          <p:spPr>
            <a:xfrm>
              <a:off x="1068186" y="4355215"/>
              <a:ext cx="1646886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3200">
                  <a:solidFill>
                    <a:schemeClr val="accent1"/>
                  </a:solidFill>
                  <a:latin typeface="+mj-lt"/>
                </a:rPr>
                <a:t>+829</a:t>
              </a:r>
              <a:endParaRPr lang="en-ID" sz="320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6536084-9415-EB94-FB26-C47CB855479B}"/>
                </a:ext>
              </a:extLst>
            </p:cNvPr>
            <p:cNvSpPr txBox="1"/>
            <p:nvPr/>
          </p:nvSpPr>
          <p:spPr>
            <a:xfrm>
              <a:off x="1068186" y="4836325"/>
              <a:ext cx="2033932" cy="526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>
                  <a:solidFill>
                    <a:schemeClr val="bg2">
                      <a:lumMod val="65000"/>
                    </a:schemeClr>
                  </a:solidFill>
                  <a:latin typeface="+mj-lt"/>
                </a:rPr>
                <a:t>Texto editable para explicar una cifra, un comparativo o un comportamiento institucional.</a:t>
              </a:r>
              <a:endParaRPr lang="en-ID" sz="1200">
                <a:solidFill>
                  <a:schemeClr val="bg2">
                    <a:lumMod val="65000"/>
                  </a:schemeClr>
                </a:solidFill>
                <a:latin typeface="+mj-lt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E5F5201-ED0B-EF34-B67E-3FB8B85E08F6}"/>
              </a:ext>
            </a:extLst>
          </p:cNvPr>
          <p:cNvSpPr txBox="1"/>
          <p:nvPr/>
        </p:nvSpPr>
        <p:spPr>
          <a:xfrm>
            <a:off x="838200" y="3301336"/>
            <a:ext cx="164688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>
                <a:solidFill>
                  <a:schemeClr val="accent1"/>
                </a:solidFill>
                <a:latin typeface="+mj-lt"/>
              </a:rPr>
              <a:t>+768</a:t>
            </a:r>
            <a:endParaRPr lang="en-ID" sz="320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F5EDFB-6114-CA87-1297-CB5EDFFE59AF}"/>
              </a:ext>
            </a:extLst>
          </p:cNvPr>
          <p:cNvSpPr txBox="1"/>
          <p:nvPr/>
        </p:nvSpPr>
        <p:spPr>
          <a:xfrm>
            <a:off x="838199" y="3782446"/>
            <a:ext cx="3891455" cy="747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2">
                    <a:lumMod val="65000"/>
                  </a:schemeClr>
                </a:solidFill>
                <a:latin typeface="+mj-lt"/>
              </a:rPr>
              <a:t>Texto editable para explicar una cifra, un comparativo o un comportamiento institucional.</a:t>
            </a:r>
            <a:endParaRPr lang="en-ID" sz="1200">
              <a:solidFill>
                <a:schemeClr val="bg2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37" name="TextBox 29">
            <a:extLst>
              <a:ext uri="{FF2B5EF4-FFF2-40B4-BE49-F238E27FC236}">
                <a16:creationId xmlns:a16="http://schemas.microsoft.com/office/drawing/2014/main" id="{9447C1CA-E395-F187-9741-9FC28B2227BF}"/>
              </a:ext>
            </a:extLst>
          </p:cNvPr>
          <p:cNvSpPr txBox="1"/>
          <p:nvPr/>
        </p:nvSpPr>
        <p:spPr>
          <a:xfrm>
            <a:off x="838200" y="1180088"/>
            <a:ext cx="7637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noProof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Texto breve para contextualizar el gráfico con una idea, un hallazgo o una nota.</a:t>
            </a:r>
          </a:p>
        </p:txBody>
      </p:sp>
      <p:sp>
        <p:nvSpPr>
          <p:cNvPr id="38" name="TextBox 3">
            <a:extLst>
              <a:ext uri="{FF2B5EF4-FFF2-40B4-BE49-F238E27FC236}">
                <a16:creationId xmlns:a16="http://schemas.microsoft.com/office/drawing/2014/main" id="{9741DDB2-0764-6F34-30B3-ED50467A2F21}"/>
              </a:ext>
            </a:extLst>
          </p:cNvPr>
          <p:cNvSpPr txBox="1"/>
          <p:nvPr/>
        </p:nvSpPr>
        <p:spPr>
          <a:xfrm>
            <a:off x="838200" y="2467401"/>
            <a:ext cx="525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noProof="0">
                <a:solidFill>
                  <a:schemeClr val="accent1"/>
                </a:solidFill>
              </a:rPr>
              <a:t>+890% </a:t>
            </a:r>
            <a:r>
              <a:rPr lang="es-ES_tradnl" sz="1200" noProof="0">
                <a:solidFill>
                  <a:schemeClr val="bg1">
                    <a:lumMod val="65000"/>
                  </a:schemeClr>
                </a:solidFill>
              </a:rPr>
              <a:t>Uno de los beneficios clave en la visualización de datos.</a:t>
            </a:r>
          </a:p>
        </p:txBody>
      </p:sp>
    </p:spTree>
    <p:extLst>
      <p:ext uri="{BB962C8B-B14F-4D97-AF65-F5344CB8AC3E}">
        <p14:creationId xmlns:p14="http://schemas.microsoft.com/office/powerpoint/2010/main" val="3117477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A5753D85-21A8-FC0C-24BF-1236F5B1EFB0}"/>
              </a:ext>
            </a:extLst>
          </p:cNvPr>
          <p:cNvSpPr txBox="1"/>
          <p:nvPr/>
        </p:nvSpPr>
        <p:spPr>
          <a:xfrm>
            <a:off x="839788" y="3409045"/>
            <a:ext cx="525621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100%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5FF87A7-2FD7-6312-7AF2-5D8C281D8395}"/>
              </a:ext>
            </a:extLst>
          </p:cNvPr>
          <p:cNvGrpSpPr/>
          <p:nvPr/>
        </p:nvGrpSpPr>
        <p:grpSpPr>
          <a:xfrm>
            <a:off x="6361067" y="1750009"/>
            <a:ext cx="6169650" cy="3637886"/>
            <a:chOff x="6361067" y="825815"/>
            <a:chExt cx="6169650" cy="3637886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08CBAE34-876B-BB79-9923-CE7526CC09BF}"/>
                </a:ext>
              </a:extLst>
            </p:cNvPr>
            <p:cNvGrpSpPr/>
            <p:nvPr/>
          </p:nvGrpSpPr>
          <p:grpSpPr>
            <a:xfrm>
              <a:off x="6361067" y="825815"/>
              <a:ext cx="6169650" cy="716290"/>
              <a:chOff x="6361067" y="825815"/>
              <a:chExt cx="6169650" cy="716290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486406CB-441D-D78E-9BF6-556C236AB026}"/>
                  </a:ext>
                </a:extLst>
              </p:cNvPr>
              <p:cNvSpPr/>
              <p:nvPr/>
            </p:nvSpPr>
            <p:spPr>
              <a:xfrm>
                <a:off x="6361067" y="825815"/>
                <a:ext cx="716290" cy="71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F0A8556E-A848-0816-7F06-F30F09B1C837}"/>
                  </a:ext>
                </a:extLst>
              </p:cNvPr>
              <p:cNvSpPr/>
              <p:nvPr/>
            </p:nvSpPr>
            <p:spPr>
              <a:xfrm>
                <a:off x="7264488" y="825815"/>
                <a:ext cx="716290" cy="71629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A7E54796-FC08-7841-DD89-D1E58655511C}"/>
                  </a:ext>
                </a:extLst>
              </p:cNvPr>
              <p:cNvSpPr/>
              <p:nvPr/>
            </p:nvSpPr>
            <p:spPr>
              <a:xfrm>
                <a:off x="8167910" y="825815"/>
                <a:ext cx="716290" cy="71629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AD2C7C47-C8E1-D3C9-A974-99FE4952F12A}"/>
                  </a:ext>
                </a:extLst>
              </p:cNvPr>
              <p:cNvSpPr/>
              <p:nvPr/>
            </p:nvSpPr>
            <p:spPr>
              <a:xfrm>
                <a:off x="9071331" y="825815"/>
                <a:ext cx="716290" cy="71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0BB2A705-BDC1-7914-2F95-EFAF3F9B727F}"/>
                  </a:ext>
                </a:extLst>
              </p:cNvPr>
              <p:cNvSpPr/>
              <p:nvPr/>
            </p:nvSpPr>
            <p:spPr>
              <a:xfrm>
                <a:off x="9974753" y="825815"/>
                <a:ext cx="716290" cy="71629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E77D74CC-53BC-3482-B33A-8841DF9CAC6D}"/>
                  </a:ext>
                </a:extLst>
              </p:cNvPr>
              <p:cNvSpPr/>
              <p:nvPr/>
            </p:nvSpPr>
            <p:spPr>
              <a:xfrm>
                <a:off x="10878174" y="825815"/>
                <a:ext cx="716290" cy="71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E40A943A-6F30-2E42-5544-2D7CBFC3354C}"/>
                  </a:ext>
                </a:extLst>
              </p:cNvPr>
              <p:cNvSpPr/>
              <p:nvPr/>
            </p:nvSpPr>
            <p:spPr>
              <a:xfrm>
                <a:off x="11814427" y="825815"/>
                <a:ext cx="716290" cy="71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A201713-6F79-5541-A06E-3D5C8BAE801F}"/>
                </a:ext>
              </a:extLst>
            </p:cNvPr>
            <p:cNvGrpSpPr/>
            <p:nvPr/>
          </p:nvGrpSpPr>
          <p:grpSpPr>
            <a:xfrm>
              <a:off x="6361067" y="1799680"/>
              <a:ext cx="6169650" cy="716290"/>
              <a:chOff x="6361067" y="1779223"/>
              <a:chExt cx="6169650" cy="716290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0025712-2AAE-1832-F7A9-19AF697E69FC}"/>
                  </a:ext>
                </a:extLst>
              </p:cNvPr>
              <p:cNvSpPr/>
              <p:nvPr/>
            </p:nvSpPr>
            <p:spPr>
              <a:xfrm>
                <a:off x="6361067" y="1779223"/>
                <a:ext cx="716290" cy="71629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DAB7EE5A-E4B9-4E3F-626F-90BE3A074D9F}"/>
                  </a:ext>
                </a:extLst>
              </p:cNvPr>
              <p:cNvSpPr/>
              <p:nvPr/>
            </p:nvSpPr>
            <p:spPr>
              <a:xfrm>
                <a:off x="7264488" y="1779223"/>
                <a:ext cx="716290" cy="71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02AFC219-CDA5-FA75-4579-F3BFCBAA65C9}"/>
                  </a:ext>
                </a:extLst>
              </p:cNvPr>
              <p:cNvSpPr/>
              <p:nvPr/>
            </p:nvSpPr>
            <p:spPr>
              <a:xfrm>
                <a:off x="8167910" y="1779223"/>
                <a:ext cx="716290" cy="71629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A65B8670-AFF3-75AF-E203-ED812E486A95}"/>
                  </a:ext>
                </a:extLst>
              </p:cNvPr>
              <p:cNvSpPr/>
              <p:nvPr/>
            </p:nvSpPr>
            <p:spPr>
              <a:xfrm>
                <a:off x="9071331" y="1779223"/>
                <a:ext cx="716290" cy="71629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9D03D8F5-B3E9-A679-A232-29D539D5F1C7}"/>
                  </a:ext>
                </a:extLst>
              </p:cNvPr>
              <p:cNvSpPr/>
              <p:nvPr/>
            </p:nvSpPr>
            <p:spPr>
              <a:xfrm>
                <a:off x="9974753" y="1779223"/>
                <a:ext cx="716290" cy="71629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F2174C87-C32B-FC04-00AD-B59F006D094A}"/>
                  </a:ext>
                </a:extLst>
              </p:cNvPr>
              <p:cNvSpPr/>
              <p:nvPr/>
            </p:nvSpPr>
            <p:spPr>
              <a:xfrm>
                <a:off x="10878174" y="1779223"/>
                <a:ext cx="716290" cy="71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ED6623D0-1C1A-E6A7-94B9-FB24727D1A5E}"/>
                  </a:ext>
                </a:extLst>
              </p:cNvPr>
              <p:cNvSpPr/>
              <p:nvPr/>
            </p:nvSpPr>
            <p:spPr>
              <a:xfrm>
                <a:off x="11814427" y="1779223"/>
                <a:ext cx="716290" cy="71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C190C33-134F-BE89-C3DE-C1D47461536B}"/>
                </a:ext>
              </a:extLst>
            </p:cNvPr>
            <p:cNvGrpSpPr/>
            <p:nvPr/>
          </p:nvGrpSpPr>
          <p:grpSpPr>
            <a:xfrm>
              <a:off x="6361067" y="2773545"/>
              <a:ext cx="6169650" cy="716290"/>
              <a:chOff x="6361067" y="2763317"/>
              <a:chExt cx="6169650" cy="71629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0D159658-10F9-616E-0D25-FAB528008275}"/>
                  </a:ext>
                </a:extLst>
              </p:cNvPr>
              <p:cNvSpPr/>
              <p:nvPr/>
            </p:nvSpPr>
            <p:spPr>
              <a:xfrm>
                <a:off x="6361067" y="2763317"/>
                <a:ext cx="716290" cy="71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6DD2D6E0-E356-EAA2-B3D2-923F1CE4194F}"/>
                  </a:ext>
                </a:extLst>
              </p:cNvPr>
              <p:cNvSpPr/>
              <p:nvPr/>
            </p:nvSpPr>
            <p:spPr>
              <a:xfrm>
                <a:off x="7264488" y="2763317"/>
                <a:ext cx="716290" cy="71629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2967BBD7-36C4-D330-1652-9DBFEA6C571E}"/>
                  </a:ext>
                </a:extLst>
              </p:cNvPr>
              <p:cNvSpPr/>
              <p:nvPr/>
            </p:nvSpPr>
            <p:spPr>
              <a:xfrm>
                <a:off x="8167910" y="2763317"/>
                <a:ext cx="716290" cy="71629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A088B376-C27C-69C1-E3BB-8500D6E1884A}"/>
                  </a:ext>
                </a:extLst>
              </p:cNvPr>
              <p:cNvSpPr/>
              <p:nvPr/>
            </p:nvSpPr>
            <p:spPr>
              <a:xfrm>
                <a:off x="9071331" y="2763317"/>
                <a:ext cx="716290" cy="71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4707C59-5687-A0FB-644F-5F22578974A1}"/>
                  </a:ext>
                </a:extLst>
              </p:cNvPr>
              <p:cNvSpPr/>
              <p:nvPr/>
            </p:nvSpPr>
            <p:spPr>
              <a:xfrm>
                <a:off x="9974753" y="2763317"/>
                <a:ext cx="716290" cy="71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CBEE8BF1-4AEE-20CE-8418-53DC7F78BA21}"/>
                  </a:ext>
                </a:extLst>
              </p:cNvPr>
              <p:cNvSpPr/>
              <p:nvPr/>
            </p:nvSpPr>
            <p:spPr>
              <a:xfrm>
                <a:off x="10878174" y="2763317"/>
                <a:ext cx="716290" cy="71629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5CFA383C-150C-9B5C-B548-4509FB66D809}"/>
                  </a:ext>
                </a:extLst>
              </p:cNvPr>
              <p:cNvSpPr/>
              <p:nvPr/>
            </p:nvSpPr>
            <p:spPr>
              <a:xfrm>
                <a:off x="11814427" y="2763317"/>
                <a:ext cx="716290" cy="71629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F8FDFCC-4E41-AD7B-C8F7-9196C8917721}"/>
                </a:ext>
              </a:extLst>
            </p:cNvPr>
            <p:cNvGrpSpPr/>
            <p:nvPr/>
          </p:nvGrpSpPr>
          <p:grpSpPr>
            <a:xfrm>
              <a:off x="6361067" y="3747411"/>
              <a:ext cx="6169650" cy="716290"/>
              <a:chOff x="6361067" y="3747411"/>
              <a:chExt cx="6169650" cy="716290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709AF960-0410-945E-49C6-F32CA3E00F55}"/>
                  </a:ext>
                </a:extLst>
              </p:cNvPr>
              <p:cNvSpPr/>
              <p:nvPr/>
            </p:nvSpPr>
            <p:spPr>
              <a:xfrm>
                <a:off x="6361067" y="3747411"/>
                <a:ext cx="716290" cy="71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D38B44B-D4E6-8816-93F7-0857DE359B18}"/>
                  </a:ext>
                </a:extLst>
              </p:cNvPr>
              <p:cNvSpPr/>
              <p:nvPr/>
            </p:nvSpPr>
            <p:spPr>
              <a:xfrm>
                <a:off x="7264488" y="3747411"/>
                <a:ext cx="716290" cy="71629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BD030F19-0AB0-9327-810E-83FA773AA4F4}"/>
                  </a:ext>
                </a:extLst>
              </p:cNvPr>
              <p:cNvSpPr/>
              <p:nvPr/>
            </p:nvSpPr>
            <p:spPr>
              <a:xfrm>
                <a:off x="8167910" y="3747411"/>
                <a:ext cx="716290" cy="71629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5C53191E-E504-E3B1-5DEA-9AFD4303AA4F}"/>
                  </a:ext>
                </a:extLst>
              </p:cNvPr>
              <p:cNvSpPr/>
              <p:nvPr/>
            </p:nvSpPr>
            <p:spPr>
              <a:xfrm>
                <a:off x="9071331" y="3747411"/>
                <a:ext cx="716290" cy="71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F1301100-D6D5-D1CA-09F9-38DC583D285C}"/>
                  </a:ext>
                </a:extLst>
              </p:cNvPr>
              <p:cNvSpPr/>
              <p:nvPr/>
            </p:nvSpPr>
            <p:spPr>
              <a:xfrm>
                <a:off x="9974753" y="3747411"/>
                <a:ext cx="716290" cy="71629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23204D32-7A45-8C32-9548-5DC9995A57D2}"/>
                  </a:ext>
                </a:extLst>
              </p:cNvPr>
              <p:cNvSpPr/>
              <p:nvPr/>
            </p:nvSpPr>
            <p:spPr>
              <a:xfrm>
                <a:off x="10878174" y="3747411"/>
                <a:ext cx="716290" cy="71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1F781EC2-E7B8-40CF-D554-87CCD717D982}"/>
                  </a:ext>
                </a:extLst>
              </p:cNvPr>
              <p:cNvSpPr/>
              <p:nvPr/>
            </p:nvSpPr>
            <p:spPr>
              <a:xfrm>
                <a:off x="11814427" y="3747411"/>
                <a:ext cx="716290" cy="716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9391EAA9-7FDE-9CFB-9EEF-EAACCA4436F1}"/>
              </a:ext>
            </a:extLst>
          </p:cNvPr>
          <p:cNvSpPr txBox="1"/>
          <p:nvPr/>
        </p:nvSpPr>
        <p:spPr>
          <a:xfrm>
            <a:off x="836663" y="2961495"/>
            <a:ext cx="5256212" cy="66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>
                <a:solidFill>
                  <a:schemeClr val="bg1">
                    <a:lumMod val="65000"/>
                  </a:schemeClr>
                </a:solidFill>
              </a:rPr>
              <a:t>Texto editable para explicar una cifra, un comparativo o un comportamiento institucional.</a:t>
            </a:r>
            <a:endParaRPr lang="en-ID" sz="16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8" name="TextBox 1">
            <a:extLst>
              <a:ext uri="{FF2B5EF4-FFF2-40B4-BE49-F238E27FC236}">
                <a16:creationId xmlns:a16="http://schemas.microsoft.com/office/drawing/2014/main" id="{F853A3E9-EA0D-2F1A-75F1-CF6F8D798EE3}"/>
              </a:ext>
            </a:extLst>
          </p:cNvPr>
          <p:cNvSpPr txBox="1"/>
          <p:nvPr/>
        </p:nvSpPr>
        <p:spPr>
          <a:xfrm>
            <a:off x="847007" y="1171268"/>
            <a:ext cx="52489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noProof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Como leer esta visual gráfica del posgrado</a:t>
            </a:r>
          </a:p>
        </p:txBody>
      </p:sp>
      <p:sp>
        <p:nvSpPr>
          <p:cNvPr id="30" name="TextBox 3">
            <a:extLst>
              <a:ext uri="{FF2B5EF4-FFF2-40B4-BE49-F238E27FC236}">
                <a16:creationId xmlns:a16="http://schemas.microsoft.com/office/drawing/2014/main" id="{956AE535-E446-C3DB-0C65-1D67557E5946}"/>
              </a:ext>
            </a:extLst>
          </p:cNvPr>
          <p:cNvSpPr txBox="1"/>
          <p:nvPr/>
        </p:nvSpPr>
        <p:spPr>
          <a:xfrm>
            <a:off x="838200" y="2467401"/>
            <a:ext cx="525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noProof="0">
                <a:solidFill>
                  <a:schemeClr val="accent1"/>
                </a:solidFill>
              </a:rPr>
              <a:t>+890% </a:t>
            </a:r>
            <a:r>
              <a:rPr lang="es-ES_tradnl" sz="1200" noProof="0">
                <a:solidFill>
                  <a:schemeClr val="bg1">
                    <a:lumMod val="65000"/>
                  </a:schemeClr>
                </a:solidFill>
              </a:rPr>
              <a:t>Uno de los beneficios clave en la visualización de datos.</a:t>
            </a:r>
          </a:p>
        </p:txBody>
      </p:sp>
    </p:spTree>
    <p:extLst>
      <p:ext uri="{BB962C8B-B14F-4D97-AF65-F5344CB8AC3E}">
        <p14:creationId xmlns:p14="http://schemas.microsoft.com/office/powerpoint/2010/main" val="2277996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CC1DCFA-1B9A-B154-7D01-C858F634B5F8}"/>
              </a:ext>
            </a:extLst>
          </p:cNvPr>
          <p:cNvGrpSpPr/>
          <p:nvPr/>
        </p:nvGrpSpPr>
        <p:grpSpPr>
          <a:xfrm>
            <a:off x="6774894" y="2377440"/>
            <a:ext cx="7708136" cy="4075747"/>
            <a:chOff x="3910981" y="2048601"/>
            <a:chExt cx="5334186" cy="2820499"/>
          </a:xfrm>
          <a:solidFill>
            <a:schemeClr val="bg1">
              <a:lumMod val="95000"/>
            </a:schemeClr>
          </a:solidFill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752B4420-0E9E-BCD5-FF66-346C7C2BA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3360" y="3253094"/>
              <a:ext cx="1013304" cy="1210867"/>
            </a:xfrm>
            <a:custGeom>
              <a:avLst/>
              <a:gdLst>
                <a:gd name="T0" fmla="*/ 1104 w 1123"/>
                <a:gd name="T1" fmla="*/ 495 h 1341"/>
                <a:gd name="T2" fmla="*/ 1012 w 1123"/>
                <a:gd name="T3" fmla="*/ 511 h 1341"/>
                <a:gd name="T4" fmla="*/ 969 w 1123"/>
                <a:gd name="T5" fmla="*/ 498 h 1341"/>
                <a:gd name="T6" fmla="*/ 976 w 1123"/>
                <a:gd name="T7" fmla="*/ 455 h 1341"/>
                <a:gd name="T8" fmla="*/ 925 w 1123"/>
                <a:gd name="T9" fmla="*/ 401 h 1341"/>
                <a:gd name="T10" fmla="*/ 893 w 1123"/>
                <a:gd name="T11" fmla="*/ 342 h 1341"/>
                <a:gd name="T12" fmla="*/ 855 w 1123"/>
                <a:gd name="T13" fmla="*/ 286 h 1341"/>
                <a:gd name="T14" fmla="*/ 817 w 1123"/>
                <a:gd name="T15" fmla="*/ 160 h 1341"/>
                <a:gd name="T16" fmla="*/ 826 w 1123"/>
                <a:gd name="T17" fmla="*/ 152 h 1341"/>
                <a:gd name="T18" fmla="*/ 854 w 1123"/>
                <a:gd name="T19" fmla="*/ 173 h 1341"/>
                <a:gd name="T20" fmla="*/ 823 w 1123"/>
                <a:gd name="T21" fmla="*/ 127 h 1341"/>
                <a:gd name="T22" fmla="*/ 741 w 1123"/>
                <a:gd name="T23" fmla="*/ 124 h 1341"/>
                <a:gd name="T24" fmla="*/ 658 w 1123"/>
                <a:gd name="T25" fmla="*/ 94 h 1341"/>
                <a:gd name="T26" fmla="*/ 619 w 1123"/>
                <a:gd name="T27" fmla="*/ 119 h 1341"/>
                <a:gd name="T28" fmla="*/ 534 w 1123"/>
                <a:gd name="T29" fmla="*/ 101 h 1341"/>
                <a:gd name="T30" fmla="*/ 458 w 1123"/>
                <a:gd name="T31" fmla="*/ 75 h 1341"/>
                <a:gd name="T32" fmla="*/ 448 w 1123"/>
                <a:gd name="T33" fmla="*/ 1 h 1341"/>
                <a:gd name="T34" fmla="*/ 370 w 1123"/>
                <a:gd name="T35" fmla="*/ 11 h 1341"/>
                <a:gd name="T36" fmla="*/ 204 w 1123"/>
                <a:gd name="T37" fmla="*/ 38 h 1341"/>
                <a:gd name="T38" fmla="*/ 163 w 1123"/>
                <a:gd name="T39" fmla="*/ 77 h 1341"/>
                <a:gd name="T40" fmla="*/ 124 w 1123"/>
                <a:gd name="T41" fmla="*/ 155 h 1341"/>
                <a:gd name="T42" fmla="*/ 42 w 1123"/>
                <a:gd name="T43" fmla="*/ 239 h 1341"/>
                <a:gd name="T44" fmla="*/ 8 w 1123"/>
                <a:gd name="T45" fmla="*/ 303 h 1341"/>
                <a:gd name="T46" fmla="*/ 18 w 1123"/>
                <a:gd name="T47" fmla="*/ 348 h 1341"/>
                <a:gd name="T48" fmla="*/ 23 w 1123"/>
                <a:gd name="T49" fmla="*/ 455 h 1341"/>
                <a:gd name="T50" fmla="*/ 70 w 1123"/>
                <a:gd name="T51" fmla="*/ 538 h 1341"/>
                <a:gd name="T52" fmla="*/ 124 w 1123"/>
                <a:gd name="T53" fmla="*/ 594 h 1341"/>
                <a:gd name="T54" fmla="*/ 245 w 1123"/>
                <a:gd name="T55" fmla="*/ 608 h 1341"/>
                <a:gd name="T56" fmla="*/ 331 w 1123"/>
                <a:gd name="T57" fmla="*/ 580 h 1341"/>
                <a:gd name="T58" fmla="*/ 400 w 1123"/>
                <a:gd name="T59" fmla="*/ 614 h 1341"/>
                <a:gd name="T60" fmla="*/ 440 w 1123"/>
                <a:gd name="T61" fmla="*/ 693 h 1341"/>
                <a:gd name="T62" fmla="*/ 469 w 1123"/>
                <a:gd name="T63" fmla="*/ 764 h 1341"/>
                <a:gd name="T64" fmla="*/ 494 w 1123"/>
                <a:gd name="T65" fmla="*/ 817 h 1341"/>
                <a:gd name="T66" fmla="*/ 507 w 1123"/>
                <a:gd name="T67" fmla="*/ 914 h 1341"/>
                <a:gd name="T68" fmla="*/ 490 w 1123"/>
                <a:gd name="T69" fmla="*/ 1036 h 1341"/>
                <a:gd name="T70" fmla="*/ 545 w 1123"/>
                <a:gd name="T71" fmla="*/ 1204 h 1341"/>
                <a:gd name="T72" fmla="*/ 586 w 1123"/>
                <a:gd name="T73" fmla="*/ 1293 h 1341"/>
                <a:gd name="T74" fmla="*/ 622 w 1123"/>
                <a:gd name="T75" fmla="*/ 1334 h 1341"/>
                <a:gd name="T76" fmla="*/ 760 w 1123"/>
                <a:gd name="T77" fmla="*/ 1287 h 1341"/>
                <a:gd name="T78" fmla="*/ 825 w 1123"/>
                <a:gd name="T79" fmla="*/ 1179 h 1341"/>
                <a:gd name="T80" fmla="*/ 869 w 1123"/>
                <a:gd name="T81" fmla="*/ 1098 h 1341"/>
                <a:gd name="T82" fmla="*/ 858 w 1123"/>
                <a:gd name="T83" fmla="*/ 1053 h 1341"/>
                <a:gd name="T84" fmla="*/ 951 w 1123"/>
                <a:gd name="T85" fmla="*/ 971 h 1341"/>
                <a:gd name="T86" fmla="*/ 938 w 1123"/>
                <a:gd name="T87" fmla="*/ 870 h 1341"/>
                <a:gd name="T88" fmla="*/ 930 w 1123"/>
                <a:gd name="T89" fmla="*/ 813 h 1341"/>
                <a:gd name="T90" fmla="*/ 1017 w 1123"/>
                <a:gd name="T91" fmla="*/ 670 h 1341"/>
                <a:gd name="T92" fmla="*/ 1118 w 1123"/>
                <a:gd name="T93" fmla="*/ 492 h 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3" h="1341">
                  <a:moveTo>
                    <a:pt x="1118" y="492"/>
                  </a:moveTo>
                  <a:cubicBezTo>
                    <a:pt x="1114" y="487"/>
                    <a:pt x="1108" y="493"/>
                    <a:pt x="1104" y="495"/>
                  </a:cubicBezTo>
                  <a:cubicBezTo>
                    <a:pt x="1087" y="499"/>
                    <a:pt x="1069" y="500"/>
                    <a:pt x="1052" y="506"/>
                  </a:cubicBezTo>
                  <a:cubicBezTo>
                    <a:pt x="1040" y="509"/>
                    <a:pt x="1026" y="513"/>
                    <a:pt x="1012" y="511"/>
                  </a:cubicBezTo>
                  <a:cubicBezTo>
                    <a:pt x="1002" y="509"/>
                    <a:pt x="996" y="499"/>
                    <a:pt x="985" y="502"/>
                  </a:cubicBezTo>
                  <a:cubicBezTo>
                    <a:pt x="980" y="503"/>
                    <a:pt x="971" y="506"/>
                    <a:pt x="969" y="498"/>
                  </a:cubicBezTo>
                  <a:cubicBezTo>
                    <a:pt x="967" y="490"/>
                    <a:pt x="965" y="479"/>
                    <a:pt x="974" y="473"/>
                  </a:cubicBezTo>
                  <a:cubicBezTo>
                    <a:pt x="984" y="467"/>
                    <a:pt x="982" y="460"/>
                    <a:pt x="976" y="455"/>
                  </a:cubicBezTo>
                  <a:cubicBezTo>
                    <a:pt x="965" y="448"/>
                    <a:pt x="959" y="435"/>
                    <a:pt x="947" y="431"/>
                  </a:cubicBezTo>
                  <a:cubicBezTo>
                    <a:pt x="932" y="427"/>
                    <a:pt x="927" y="416"/>
                    <a:pt x="925" y="401"/>
                  </a:cubicBezTo>
                  <a:cubicBezTo>
                    <a:pt x="922" y="386"/>
                    <a:pt x="917" y="373"/>
                    <a:pt x="903" y="366"/>
                  </a:cubicBezTo>
                  <a:cubicBezTo>
                    <a:pt x="895" y="361"/>
                    <a:pt x="893" y="353"/>
                    <a:pt x="893" y="342"/>
                  </a:cubicBezTo>
                  <a:cubicBezTo>
                    <a:pt x="893" y="305"/>
                    <a:pt x="893" y="305"/>
                    <a:pt x="858" y="299"/>
                  </a:cubicBezTo>
                  <a:cubicBezTo>
                    <a:pt x="847" y="297"/>
                    <a:pt x="847" y="292"/>
                    <a:pt x="855" y="286"/>
                  </a:cubicBezTo>
                  <a:cubicBezTo>
                    <a:pt x="875" y="272"/>
                    <a:pt x="865" y="257"/>
                    <a:pt x="856" y="242"/>
                  </a:cubicBezTo>
                  <a:cubicBezTo>
                    <a:pt x="840" y="216"/>
                    <a:pt x="830" y="187"/>
                    <a:pt x="817" y="160"/>
                  </a:cubicBezTo>
                  <a:cubicBezTo>
                    <a:pt x="816" y="157"/>
                    <a:pt x="812" y="154"/>
                    <a:pt x="816" y="151"/>
                  </a:cubicBezTo>
                  <a:cubicBezTo>
                    <a:pt x="819" y="148"/>
                    <a:pt x="824" y="148"/>
                    <a:pt x="826" y="152"/>
                  </a:cubicBezTo>
                  <a:cubicBezTo>
                    <a:pt x="829" y="157"/>
                    <a:pt x="838" y="156"/>
                    <a:pt x="838" y="166"/>
                  </a:cubicBezTo>
                  <a:cubicBezTo>
                    <a:pt x="839" y="175"/>
                    <a:pt x="847" y="175"/>
                    <a:pt x="854" y="173"/>
                  </a:cubicBezTo>
                  <a:cubicBezTo>
                    <a:pt x="850" y="157"/>
                    <a:pt x="852" y="139"/>
                    <a:pt x="842" y="124"/>
                  </a:cubicBezTo>
                  <a:cubicBezTo>
                    <a:pt x="836" y="124"/>
                    <a:pt x="830" y="130"/>
                    <a:pt x="823" y="127"/>
                  </a:cubicBezTo>
                  <a:cubicBezTo>
                    <a:pt x="805" y="117"/>
                    <a:pt x="788" y="115"/>
                    <a:pt x="769" y="127"/>
                  </a:cubicBezTo>
                  <a:cubicBezTo>
                    <a:pt x="762" y="131"/>
                    <a:pt x="750" y="131"/>
                    <a:pt x="741" y="124"/>
                  </a:cubicBezTo>
                  <a:cubicBezTo>
                    <a:pt x="725" y="113"/>
                    <a:pt x="704" y="122"/>
                    <a:pt x="688" y="108"/>
                  </a:cubicBezTo>
                  <a:cubicBezTo>
                    <a:pt x="681" y="102"/>
                    <a:pt x="667" y="102"/>
                    <a:pt x="658" y="94"/>
                  </a:cubicBezTo>
                  <a:cubicBezTo>
                    <a:pt x="647" y="84"/>
                    <a:pt x="636" y="92"/>
                    <a:pt x="627" y="97"/>
                  </a:cubicBezTo>
                  <a:cubicBezTo>
                    <a:pt x="620" y="101"/>
                    <a:pt x="614" y="106"/>
                    <a:pt x="619" y="119"/>
                  </a:cubicBezTo>
                  <a:cubicBezTo>
                    <a:pt x="623" y="131"/>
                    <a:pt x="602" y="148"/>
                    <a:pt x="595" y="139"/>
                  </a:cubicBezTo>
                  <a:cubicBezTo>
                    <a:pt x="578" y="119"/>
                    <a:pt x="541" y="137"/>
                    <a:pt x="534" y="101"/>
                  </a:cubicBezTo>
                  <a:cubicBezTo>
                    <a:pt x="534" y="99"/>
                    <a:pt x="528" y="99"/>
                    <a:pt x="525" y="98"/>
                  </a:cubicBezTo>
                  <a:cubicBezTo>
                    <a:pt x="503" y="88"/>
                    <a:pt x="477" y="92"/>
                    <a:pt x="458" y="75"/>
                  </a:cubicBezTo>
                  <a:cubicBezTo>
                    <a:pt x="450" y="68"/>
                    <a:pt x="444" y="64"/>
                    <a:pt x="455" y="54"/>
                  </a:cubicBezTo>
                  <a:cubicBezTo>
                    <a:pt x="465" y="46"/>
                    <a:pt x="458" y="7"/>
                    <a:pt x="448" y="1"/>
                  </a:cubicBezTo>
                  <a:cubicBezTo>
                    <a:pt x="444" y="0"/>
                    <a:pt x="441" y="0"/>
                    <a:pt x="438" y="2"/>
                  </a:cubicBezTo>
                  <a:cubicBezTo>
                    <a:pt x="417" y="15"/>
                    <a:pt x="392" y="11"/>
                    <a:pt x="370" y="11"/>
                  </a:cubicBezTo>
                  <a:cubicBezTo>
                    <a:pt x="332" y="11"/>
                    <a:pt x="299" y="20"/>
                    <a:pt x="266" y="37"/>
                  </a:cubicBezTo>
                  <a:cubicBezTo>
                    <a:pt x="245" y="48"/>
                    <a:pt x="224" y="45"/>
                    <a:pt x="204" y="38"/>
                  </a:cubicBezTo>
                  <a:cubicBezTo>
                    <a:pt x="194" y="34"/>
                    <a:pt x="191" y="32"/>
                    <a:pt x="187" y="43"/>
                  </a:cubicBezTo>
                  <a:cubicBezTo>
                    <a:pt x="183" y="57"/>
                    <a:pt x="179" y="71"/>
                    <a:pt x="163" y="77"/>
                  </a:cubicBezTo>
                  <a:cubicBezTo>
                    <a:pt x="137" y="88"/>
                    <a:pt x="128" y="105"/>
                    <a:pt x="132" y="137"/>
                  </a:cubicBezTo>
                  <a:cubicBezTo>
                    <a:pt x="133" y="145"/>
                    <a:pt x="128" y="151"/>
                    <a:pt x="124" y="155"/>
                  </a:cubicBezTo>
                  <a:cubicBezTo>
                    <a:pt x="114" y="164"/>
                    <a:pt x="103" y="174"/>
                    <a:pt x="91" y="179"/>
                  </a:cubicBezTo>
                  <a:cubicBezTo>
                    <a:pt x="65" y="190"/>
                    <a:pt x="52" y="214"/>
                    <a:pt x="42" y="239"/>
                  </a:cubicBezTo>
                  <a:cubicBezTo>
                    <a:pt x="39" y="245"/>
                    <a:pt x="37" y="251"/>
                    <a:pt x="33" y="256"/>
                  </a:cubicBezTo>
                  <a:cubicBezTo>
                    <a:pt x="20" y="269"/>
                    <a:pt x="17" y="288"/>
                    <a:pt x="8" y="303"/>
                  </a:cubicBezTo>
                  <a:cubicBezTo>
                    <a:pt x="5" y="306"/>
                    <a:pt x="3" y="311"/>
                    <a:pt x="7" y="314"/>
                  </a:cubicBezTo>
                  <a:cubicBezTo>
                    <a:pt x="18" y="323"/>
                    <a:pt x="16" y="336"/>
                    <a:pt x="18" y="348"/>
                  </a:cubicBezTo>
                  <a:cubicBezTo>
                    <a:pt x="23" y="372"/>
                    <a:pt x="21" y="394"/>
                    <a:pt x="12" y="412"/>
                  </a:cubicBezTo>
                  <a:cubicBezTo>
                    <a:pt x="0" y="433"/>
                    <a:pt x="8" y="444"/>
                    <a:pt x="23" y="455"/>
                  </a:cubicBezTo>
                  <a:cubicBezTo>
                    <a:pt x="6" y="467"/>
                    <a:pt x="7" y="470"/>
                    <a:pt x="23" y="481"/>
                  </a:cubicBezTo>
                  <a:cubicBezTo>
                    <a:pt x="43" y="495"/>
                    <a:pt x="61" y="514"/>
                    <a:pt x="70" y="538"/>
                  </a:cubicBezTo>
                  <a:cubicBezTo>
                    <a:pt x="75" y="552"/>
                    <a:pt x="81" y="560"/>
                    <a:pt x="92" y="567"/>
                  </a:cubicBezTo>
                  <a:cubicBezTo>
                    <a:pt x="103" y="576"/>
                    <a:pt x="113" y="585"/>
                    <a:pt x="124" y="594"/>
                  </a:cubicBezTo>
                  <a:cubicBezTo>
                    <a:pt x="141" y="608"/>
                    <a:pt x="157" y="621"/>
                    <a:pt x="181" y="609"/>
                  </a:cubicBezTo>
                  <a:cubicBezTo>
                    <a:pt x="202" y="599"/>
                    <a:pt x="224" y="594"/>
                    <a:pt x="245" y="608"/>
                  </a:cubicBezTo>
                  <a:cubicBezTo>
                    <a:pt x="251" y="611"/>
                    <a:pt x="257" y="607"/>
                    <a:pt x="262" y="604"/>
                  </a:cubicBezTo>
                  <a:cubicBezTo>
                    <a:pt x="284" y="594"/>
                    <a:pt x="307" y="585"/>
                    <a:pt x="331" y="580"/>
                  </a:cubicBezTo>
                  <a:cubicBezTo>
                    <a:pt x="350" y="576"/>
                    <a:pt x="369" y="583"/>
                    <a:pt x="375" y="602"/>
                  </a:cubicBezTo>
                  <a:cubicBezTo>
                    <a:pt x="380" y="618"/>
                    <a:pt x="386" y="617"/>
                    <a:pt x="400" y="614"/>
                  </a:cubicBezTo>
                  <a:cubicBezTo>
                    <a:pt x="434" y="604"/>
                    <a:pt x="452" y="628"/>
                    <a:pt x="448" y="648"/>
                  </a:cubicBezTo>
                  <a:cubicBezTo>
                    <a:pt x="445" y="663"/>
                    <a:pt x="446" y="680"/>
                    <a:pt x="440" y="693"/>
                  </a:cubicBezTo>
                  <a:cubicBezTo>
                    <a:pt x="427" y="718"/>
                    <a:pt x="442" y="731"/>
                    <a:pt x="454" y="747"/>
                  </a:cubicBezTo>
                  <a:cubicBezTo>
                    <a:pt x="458" y="753"/>
                    <a:pt x="464" y="758"/>
                    <a:pt x="469" y="764"/>
                  </a:cubicBezTo>
                  <a:cubicBezTo>
                    <a:pt x="478" y="776"/>
                    <a:pt x="500" y="781"/>
                    <a:pt x="489" y="806"/>
                  </a:cubicBezTo>
                  <a:cubicBezTo>
                    <a:pt x="488" y="808"/>
                    <a:pt x="492" y="813"/>
                    <a:pt x="494" y="817"/>
                  </a:cubicBezTo>
                  <a:cubicBezTo>
                    <a:pt x="508" y="840"/>
                    <a:pt x="500" y="870"/>
                    <a:pt x="512" y="895"/>
                  </a:cubicBezTo>
                  <a:cubicBezTo>
                    <a:pt x="515" y="900"/>
                    <a:pt x="513" y="909"/>
                    <a:pt x="507" y="914"/>
                  </a:cubicBezTo>
                  <a:cubicBezTo>
                    <a:pt x="485" y="938"/>
                    <a:pt x="483" y="968"/>
                    <a:pt x="481" y="999"/>
                  </a:cubicBezTo>
                  <a:cubicBezTo>
                    <a:pt x="480" y="1012"/>
                    <a:pt x="484" y="1023"/>
                    <a:pt x="490" y="1036"/>
                  </a:cubicBezTo>
                  <a:cubicBezTo>
                    <a:pt x="504" y="1066"/>
                    <a:pt x="525" y="1093"/>
                    <a:pt x="526" y="1131"/>
                  </a:cubicBezTo>
                  <a:cubicBezTo>
                    <a:pt x="526" y="1155"/>
                    <a:pt x="527" y="1184"/>
                    <a:pt x="545" y="1204"/>
                  </a:cubicBezTo>
                  <a:cubicBezTo>
                    <a:pt x="566" y="1226"/>
                    <a:pt x="571" y="1257"/>
                    <a:pt x="586" y="1282"/>
                  </a:cubicBezTo>
                  <a:cubicBezTo>
                    <a:pt x="588" y="1286"/>
                    <a:pt x="589" y="1290"/>
                    <a:pt x="586" y="1293"/>
                  </a:cubicBezTo>
                  <a:cubicBezTo>
                    <a:pt x="574" y="1306"/>
                    <a:pt x="587" y="1317"/>
                    <a:pt x="592" y="1323"/>
                  </a:cubicBezTo>
                  <a:cubicBezTo>
                    <a:pt x="598" y="1330"/>
                    <a:pt x="607" y="1341"/>
                    <a:pt x="622" y="1334"/>
                  </a:cubicBezTo>
                  <a:cubicBezTo>
                    <a:pt x="640" y="1325"/>
                    <a:pt x="660" y="1323"/>
                    <a:pt x="680" y="1323"/>
                  </a:cubicBezTo>
                  <a:cubicBezTo>
                    <a:pt x="711" y="1324"/>
                    <a:pt x="737" y="1311"/>
                    <a:pt x="760" y="1287"/>
                  </a:cubicBezTo>
                  <a:cubicBezTo>
                    <a:pt x="779" y="1268"/>
                    <a:pt x="790" y="1243"/>
                    <a:pt x="808" y="1224"/>
                  </a:cubicBezTo>
                  <a:cubicBezTo>
                    <a:pt x="821" y="1211"/>
                    <a:pt x="827" y="1194"/>
                    <a:pt x="825" y="1179"/>
                  </a:cubicBezTo>
                  <a:cubicBezTo>
                    <a:pt x="820" y="1157"/>
                    <a:pt x="832" y="1154"/>
                    <a:pt x="845" y="1148"/>
                  </a:cubicBezTo>
                  <a:cubicBezTo>
                    <a:pt x="868" y="1137"/>
                    <a:pt x="875" y="1123"/>
                    <a:pt x="869" y="1098"/>
                  </a:cubicBezTo>
                  <a:cubicBezTo>
                    <a:pt x="867" y="1087"/>
                    <a:pt x="863" y="1077"/>
                    <a:pt x="858" y="1067"/>
                  </a:cubicBezTo>
                  <a:cubicBezTo>
                    <a:pt x="855" y="1062"/>
                    <a:pt x="853" y="1058"/>
                    <a:pt x="858" y="1053"/>
                  </a:cubicBezTo>
                  <a:cubicBezTo>
                    <a:pt x="877" y="1035"/>
                    <a:pt x="893" y="1012"/>
                    <a:pt x="918" y="1001"/>
                  </a:cubicBezTo>
                  <a:cubicBezTo>
                    <a:pt x="932" y="994"/>
                    <a:pt x="943" y="986"/>
                    <a:pt x="951" y="971"/>
                  </a:cubicBezTo>
                  <a:cubicBezTo>
                    <a:pt x="961" y="949"/>
                    <a:pt x="950" y="928"/>
                    <a:pt x="952" y="906"/>
                  </a:cubicBezTo>
                  <a:cubicBezTo>
                    <a:pt x="952" y="893"/>
                    <a:pt x="955" y="876"/>
                    <a:pt x="938" y="870"/>
                  </a:cubicBezTo>
                  <a:cubicBezTo>
                    <a:pt x="937" y="869"/>
                    <a:pt x="938" y="864"/>
                    <a:pt x="937" y="862"/>
                  </a:cubicBezTo>
                  <a:cubicBezTo>
                    <a:pt x="929" y="846"/>
                    <a:pt x="939" y="827"/>
                    <a:pt x="930" y="813"/>
                  </a:cubicBezTo>
                  <a:cubicBezTo>
                    <a:pt x="921" y="800"/>
                    <a:pt x="925" y="790"/>
                    <a:pt x="929" y="780"/>
                  </a:cubicBezTo>
                  <a:cubicBezTo>
                    <a:pt x="951" y="736"/>
                    <a:pt x="979" y="697"/>
                    <a:pt x="1017" y="670"/>
                  </a:cubicBezTo>
                  <a:cubicBezTo>
                    <a:pt x="1070" y="630"/>
                    <a:pt x="1097" y="573"/>
                    <a:pt x="1120" y="511"/>
                  </a:cubicBezTo>
                  <a:cubicBezTo>
                    <a:pt x="1123" y="503"/>
                    <a:pt x="1121" y="496"/>
                    <a:pt x="1118" y="492"/>
                  </a:cubicBez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3BFA01A-43C2-A75B-764B-DDAF63384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6487" y="4075209"/>
              <a:ext cx="112893" cy="223965"/>
            </a:xfrm>
            <a:custGeom>
              <a:avLst/>
              <a:gdLst>
                <a:gd name="T0" fmla="*/ 103 w 125"/>
                <a:gd name="T1" fmla="*/ 0 h 248"/>
                <a:gd name="T2" fmla="*/ 100 w 125"/>
                <a:gd name="T3" fmla="*/ 4 h 248"/>
                <a:gd name="T4" fmla="*/ 41 w 125"/>
                <a:gd name="T5" fmla="*/ 69 h 248"/>
                <a:gd name="T6" fmla="*/ 21 w 125"/>
                <a:gd name="T7" fmla="*/ 111 h 248"/>
                <a:gd name="T8" fmla="*/ 12 w 125"/>
                <a:gd name="T9" fmla="*/ 171 h 248"/>
                <a:gd name="T10" fmla="*/ 30 w 125"/>
                <a:gd name="T11" fmla="*/ 243 h 248"/>
                <a:gd name="T12" fmla="*/ 50 w 125"/>
                <a:gd name="T13" fmla="*/ 244 h 248"/>
                <a:gd name="T14" fmla="*/ 75 w 125"/>
                <a:gd name="T15" fmla="*/ 219 h 248"/>
                <a:gd name="T16" fmla="*/ 91 w 125"/>
                <a:gd name="T17" fmla="*/ 161 h 248"/>
                <a:gd name="T18" fmla="*/ 107 w 125"/>
                <a:gd name="T19" fmla="*/ 104 h 248"/>
                <a:gd name="T20" fmla="*/ 125 w 125"/>
                <a:gd name="T21" fmla="*/ 59 h 248"/>
                <a:gd name="T22" fmla="*/ 125 w 125"/>
                <a:gd name="T23" fmla="*/ 55 h 248"/>
                <a:gd name="T24" fmla="*/ 103 w 125"/>
                <a:gd name="T2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5" h="248">
                  <a:moveTo>
                    <a:pt x="103" y="0"/>
                  </a:moveTo>
                  <a:cubicBezTo>
                    <a:pt x="102" y="1"/>
                    <a:pt x="101" y="2"/>
                    <a:pt x="100" y="4"/>
                  </a:cubicBezTo>
                  <a:cubicBezTo>
                    <a:pt x="90" y="35"/>
                    <a:pt x="74" y="60"/>
                    <a:pt x="41" y="69"/>
                  </a:cubicBezTo>
                  <a:cubicBezTo>
                    <a:pt x="22" y="75"/>
                    <a:pt x="14" y="91"/>
                    <a:pt x="21" y="111"/>
                  </a:cubicBezTo>
                  <a:cubicBezTo>
                    <a:pt x="28" y="134"/>
                    <a:pt x="26" y="152"/>
                    <a:pt x="12" y="171"/>
                  </a:cubicBezTo>
                  <a:cubicBezTo>
                    <a:pt x="0" y="187"/>
                    <a:pt x="13" y="233"/>
                    <a:pt x="30" y="243"/>
                  </a:cubicBezTo>
                  <a:cubicBezTo>
                    <a:pt x="36" y="247"/>
                    <a:pt x="43" y="248"/>
                    <a:pt x="50" y="244"/>
                  </a:cubicBezTo>
                  <a:cubicBezTo>
                    <a:pt x="61" y="238"/>
                    <a:pt x="72" y="235"/>
                    <a:pt x="75" y="219"/>
                  </a:cubicBezTo>
                  <a:cubicBezTo>
                    <a:pt x="79" y="199"/>
                    <a:pt x="86" y="180"/>
                    <a:pt x="91" y="161"/>
                  </a:cubicBezTo>
                  <a:cubicBezTo>
                    <a:pt x="96" y="142"/>
                    <a:pt x="99" y="121"/>
                    <a:pt x="107" y="104"/>
                  </a:cubicBezTo>
                  <a:cubicBezTo>
                    <a:pt x="114" y="89"/>
                    <a:pt x="104" y="66"/>
                    <a:pt x="125" y="59"/>
                  </a:cubicBezTo>
                  <a:cubicBezTo>
                    <a:pt x="125" y="58"/>
                    <a:pt x="125" y="56"/>
                    <a:pt x="125" y="55"/>
                  </a:cubicBezTo>
                  <a:cubicBezTo>
                    <a:pt x="119" y="36"/>
                    <a:pt x="119" y="15"/>
                    <a:pt x="103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8F596A79-09EE-C874-6B5D-4E55DCA19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9234" y="3675532"/>
              <a:ext cx="696476" cy="1193568"/>
            </a:xfrm>
            <a:custGeom>
              <a:avLst/>
              <a:gdLst>
                <a:gd name="T0" fmla="*/ 738 w 771"/>
                <a:gd name="T1" fmla="*/ 319 h 1322"/>
                <a:gd name="T2" fmla="*/ 656 w 771"/>
                <a:gd name="T3" fmla="*/ 278 h 1322"/>
                <a:gd name="T4" fmla="*/ 613 w 771"/>
                <a:gd name="T5" fmla="*/ 267 h 1322"/>
                <a:gd name="T6" fmla="*/ 513 w 771"/>
                <a:gd name="T7" fmla="*/ 230 h 1322"/>
                <a:gd name="T8" fmla="*/ 424 w 771"/>
                <a:gd name="T9" fmla="*/ 122 h 1322"/>
                <a:gd name="T10" fmla="*/ 346 w 771"/>
                <a:gd name="T11" fmla="*/ 73 h 1322"/>
                <a:gd name="T12" fmla="*/ 300 w 771"/>
                <a:gd name="T13" fmla="*/ 42 h 1322"/>
                <a:gd name="T14" fmla="*/ 220 w 771"/>
                <a:gd name="T15" fmla="*/ 30 h 1322"/>
                <a:gd name="T16" fmla="*/ 177 w 771"/>
                <a:gd name="T17" fmla="*/ 22 h 1322"/>
                <a:gd name="T18" fmla="*/ 128 w 771"/>
                <a:gd name="T19" fmla="*/ 28 h 1322"/>
                <a:gd name="T20" fmla="*/ 59 w 771"/>
                <a:gd name="T21" fmla="*/ 68 h 1322"/>
                <a:gd name="T22" fmla="*/ 58 w 771"/>
                <a:gd name="T23" fmla="*/ 100 h 1322"/>
                <a:gd name="T24" fmla="*/ 41 w 771"/>
                <a:gd name="T25" fmla="*/ 204 h 1322"/>
                <a:gd name="T26" fmla="*/ 27 w 771"/>
                <a:gd name="T27" fmla="*/ 284 h 1322"/>
                <a:gd name="T28" fmla="*/ 35 w 771"/>
                <a:gd name="T29" fmla="*/ 365 h 1322"/>
                <a:gd name="T30" fmla="*/ 106 w 771"/>
                <a:gd name="T31" fmla="*/ 507 h 1322"/>
                <a:gd name="T32" fmla="*/ 188 w 771"/>
                <a:gd name="T33" fmla="*/ 592 h 1322"/>
                <a:gd name="T34" fmla="*/ 167 w 771"/>
                <a:gd name="T35" fmla="*/ 806 h 1322"/>
                <a:gd name="T36" fmla="*/ 138 w 771"/>
                <a:gd name="T37" fmla="*/ 966 h 1322"/>
                <a:gd name="T38" fmla="*/ 123 w 771"/>
                <a:gd name="T39" fmla="*/ 1014 h 1322"/>
                <a:gd name="T40" fmla="*/ 128 w 771"/>
                <a:gd name="T41" fmla="*/ 1048 h 1322"/>
                <a:gd name="T42" fmla="*/ 136 w 771"/>
                <a:gd name="T43" fmla="*/ 1030 h 1322"/>
                <a:gd name="T44" fmla="*/ 148 w 771"/>
                <a:gd name="T45" fmla="*/ 1014 h 1322"/>
                <a:gd name="T46" fmla="*/ 144 w 771"/>
                <a:gd name="T47" fmla="*/ 1067 h 1322"/>
                <a:gd name="T48" fmla="*/ 128 w 771"/>
                <a:gd name="T49" fmla="*/ 1104 h 1322"/>
                <a:gd name="T50" fmla="*/ 107 w 771"/>
                <a:gd name="T51" fmla="*/ 1120 h 1322"/>
                <a:gd name="T52" fmla="*/ 129 w 771"/>
                <a:gd name="T53" fmla="*/ 1130 h 1322"/>
                <a:gd name="T54" fmla="*/ 115 w 771"/>
                <a:gd name="T55" fmla="*/ 1165 h 1322"/>
                <a:gd name="T56" fmla="*/ 132 w 771"/>
                <a:gd name="T57" fmla="*/ 1254 h 1322"/>
                <a:gd name="T58" fmla="*/ 182 w 771"/>
                <a:gd name="T59" fmla="*/ 1276 h 1322"/>
                <a:gd name="T60" fmla="*/ 194 w 771"/>
                <a:gd name="T61" fmla="*/ 1297 h 1322"/>
                <a:gd name="T62" fmla="*/ 171 w 771"/>
                <a:gd name="T63" fmla="*/ 1304 h 1322"/>
                <a:gd name="T64" fmla="*/ 238 w 771"/>
                <a:gd name="T65" fmla="*/ 1315 h 1322"/>
                <a:gd name="T66" fmla="*/ 272 w 771"/>
                <a:gd name="T67" fmla="*/ 1308 h 1322"/>
                <a:gd name="T68" fmla="*/ 224 w 771"/>
                <a:gd name="T69" fmla="*/ 1273 h 1322"/>
                <a:gd name="T70" fmla="*/ 220 w 771"/>
                <a:gd name="T71" fmla="*/ 1206 h 1322"/>
                <a:gd name="T72" fmla="*/ 252 w 771"/>
                <a:gd name="T73" fmla="*/ 1160 h 1322"/>
                <a:gd name="T74" fmla="*/ 251 w 771"/>
                <a:gd name="T75" fmla="*/ 1128 h 1322"/>
                <a:gd name="T76" fmla="*/ 251 w 771"/>
                <a:gd name="T77" fmla="*/ 1087 h 1322"/>
                <a:gd name="T78" fmla="*/ 281 w 771"/>
                <a:gd name="T79" fmla="*/ 1028 h 1322"/>
                <a:gd name="T80" fmla="*/ 315 w 771"/>
                <a:gd name="T81" fmla="*/ 998 h 1322"/>
                <a:gd name="T82" fmla="*/ 385 w 771"/>
                <a:gd name="T83" fmla="*/ 948 h 1322"/>
                <a:gd name="T84" fmla="*/ 385 w 771"/>
                <a:gd name="T85" fmla="*/ 868 h 1322"/>
                <a:gd name="T86" fmla="*/ 458 w 771"/>
                <a:gd name="T87" fmla="*/ 862 h 1322"/>
                <a:gd name="T88" fmla="*/ 512 w 771"/>
                <a:gd name="T89" fmla="*/ 790 h 1322"/>
                <a:gd name="T90" fmla="*/ 547 w 771"/>
                <a:gd name="T91" fmla="*/ 692 h 1322"/>
                <a:gd name="T92" fmla="*/ 654 w 771"/>
                <a:gd name="T93" fmla="*/ 637 h 1322"/>
                <a:gd name="T94" fmla="*/ 725 w 771"/>
                <a:gd name="T95" fmla="*/ 438 h 1322"/>
                <a:gd name="T96" fmla="*/ 769 w 771"/>
                <a:gd name="T97" fmla="*/ 357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71" h="1322">
                  <a:moveTo>
                    <a:pt x="769" y="357"/>
                  </a:moveTo>
                  <a:cubicBezTo>
                    <a:pt x="766" y="332"/>
                    <a:pt x="761" y="324"/>
                    <a:pt x="738" y="319"/>
                  </a:cubicBezTo>
                  <a:cubicBezTo>
                    <a:pt x="730" y="317"/>
                    <a:pt x="724" y="312"/>
                    <a:pt x="718" y="306"/>
                  </a:cubicBezTo>
                  <a:cubicBezTo>
                    <a:pt x="700" y="290"/>
                    <a:pt x="683" y="273"/>
                    <a:pt x="656" y="278"/>
                  </a:cubicBezTo>
                  <a:cubicBezTo>
                    <a:pt x="643" y="280"/>
                    <a:pt x="630" y="263"/>
                    <a:pt x="615" y="272"/>
                  </a:cubicBezTo>
                  <a:cubicBezTo>
                    <a:pt x="614" y="271"/>
                    <a:pt x="613" y="269"/>
                    <a:pt x="613" y="267"/>
                  </a:cubicBezTo>
                  <a:cubicBezTo>
                    <a:pt x="613" y="253"/>
                    <a:pt x="601" y="251"/>
                    <a:pt x="594" y="249"/>
                  </a:cubicBezTo>
                  <a:cubicBezTo>
                    <a:pt x="568" y="243"/>
                    <a:pt x="543" y="231"/>
                    <a:pt x="513" y="230"/>
                  </a:cubicBezTo>
                  <a:cubicBezTo>
                    <a:pt x="528" y="212"/>
                    <a:pt x="516" y="199"/>
                    <a:pt x="510" y="182"/>
                  </a:cubicBezTo>
                  <a:cubicBezTo>
                    <a:pt x="494" y="138"/>
                    <a:pt x="469" y="119"/>
                    <a:pt x="424" y="122"/>
                  </a:cubicBezTo>
                  <a:cubicBezTo>
                    <a:pt x="415" y="123"/>
                    <a:pt x="405" y="121"/>
                    <a:pt x="397" y="113"/>
                  </a:cubicBezTo>
                  <a:cubicBezTo>
                    <a:pt x="382" y="97"/>
                    <a:pt x="372" y="74"/>
                    <a:pt x="346" y="73"/>
                  </a:cubicBezTo>
                  <a:cubicBezTo>
                    <a:pt x="345" y="73"/>
                    <a:pt x="344" y="70"/>
                    <a:pt x="343" y="68"/>
                  </a:cubicBezTo>
                  <a:cubicBezTo>
                    <a:pt x="337" y="45"/>
                    <a:pt x="315" y="42"/>
                    <a:pt x="300" y="42"/>
                  </a:cubicBezTo>
                  <a:cubicBezTo>
                    <a:pt x="282" y="41"/>
                    <a:pt x="265" y="43"/>
                    <a:pt x="247" y="40"/>
                  </a:cubicBezTo>
                  <a:cubicBezTo>
                    <a:pt x="237" y="39"/>
                    <a:pt x="228" y="38"/>
                    <a:pt x="220" y="30"/>
                  </a:cubicBezTo>
                  <a:cubicBezTo>
                    <a:pt x="211" y="21"/>
                    <a:pt x="199" y="16"/>
                    <a:pt x="186" y="25"/>
                  </a:cubicBezTo>
                  <a:cubicBezTo>
                    <a:pt x="182" y="27"/>
                    <a:pt x="178" y="28"/>
                    <a:pt x="177" y="22"/>
                  </a:cubicBezTo>
                  <a:cubicBezTo>
                    <a:pt x="172" y="0"/>
                    <a:pt x="163" y="9"/>
                    <a:pt x="153" y="17"/>
                  </a:cubicBezTo>
                  <a:cubicBezTo>
                    <a:pt x="145" y="22"/>
                    <a:pt x="137" y="26"/>
                    <a:pt x="128" y="28"/>
                  </a:cubicBezTo>
                  <a:cubicBezTo>
                    <a:pt x="118" y="30"/>
                    <a:pt x="103" y="31"/>
                    <a:pt x="101" y="42"/>
                  </a:cubicBezTo>
                  <a:cubicBezTo>
                    <a:pt x="95" y="69"/>
                    <a:pt x="82" y="77"/>
                    <a:pt x="59" y="68"/>
                  </a:cubicBezTo>
                  <a:cubicBezTo>
                    <a:pt x="57" y="71"/>
                    <a:pt x="56" y="75"/>
                    <a:pt x="54" y="78"/>
                  </a:cubicBezTo>
                  <a:cubicBezTo>
                    <a:pt x="55" y="86"/>
                    <a:pt x="54" y="95"/>
                    <a:pt x="58" y="100"/>
                  </a:cubicBezTo>
                  <a:cubicBezTo>
                    <a:pt x="69" y="117"/>
                    <a:pt x="72" y="136"/>
                    <a:pt x="72" y="156"/>
                  </a:cubicBezTo>
                  <a:cubicBezTo>
                    <a:pt x="72" y="179"/>
                    <a:pt x="52" y="190"/>
                    <a:pt x="41" y="204"/>
                  </a:cubicBezTo>
                  <a:cubicBezTo>
                    <a:pt x="30" y="217"/>
                    <a:pt x="22" y="231"/>
                    <a:pt x="18" y="246"/>
                  </a:cubicBezTo>
                  <a:cubicBezTo>
                    <a:pt x="14" y="259"/>
                    <a:pt x="10" y="275"/>
                    <a:pt x="27" y="284"/>
                  </a:cubicBezTo>
                  <a:cubicBezTo>
                    <a:pt x="8" y="297"/>
                    <a:pt x="0" y="308"/>
                    <a:pt x="10" y="334"/>
                  </a:cubicBezTo>
                  <a:cubicBezTo>
                    <a:pt x="15" y="349"/>
                    <a:pt x="28" y="353"/>
                    <a:pt x="35" y="365"/>
                  </a:cubicBezTo>
                  <a:cubicBezTo>
                    <a:pt x="49" y="392"/>
                    <a:pt x="57" y="423"/>
                    <a:pt x="75" y="447"/>
                  </a:cubicBezTo>
                  <a:cubicBezTo>
                    <a:pt x="88" y="465"/>
                    <a:pt x="84" y="493"/>
                    <a:pt x="106" y="507"/>
                  </a:cubicBezTo>
                  <a:cubicBezTo>
                    <a:pt x="120" y="516"/>
                    <a:pt x="133" y="526"/>
                    <a:pt x="148" y="534"/>
                  </a:cubicBezTo>
                  <a:cubicBezTo>
                    <a:pt x="171" y="546"/>
                    <a:pt x="186" y="564"/>
                    <a:pt x="188" y="592"/>
                  </a:cubicBezTo>
                  <a:cubicBezTo>
                    <a:pt x="192" y="634"/>
                    <a:pt x="184" y="675"/>
                    <a:pt x="178" y="715"/>
                  </a:cubicBezTo>
                  <a:cubicBezTo>
                    <a:pt x="175" y="746"/>
                    <a:pt x="165" y="776"/>
                    <a:pt x="167" y="806"/>
                  </a:cubicBezTo>
                  <a:cubicBezTo>
                    <a:pt x="168" y="830"/>
                    <a:pt x="164" y="851"/>
                    <a:pt x="157" y="872"/>
                  </a:cubicBezTo>
                  <a:cubicBezTo>
                    <a:pt x="146" y="903"/>
                    <a:pt x="126" y="931"/>
                    <a:pt x="138" y="966"/>
                  </a:cubicBezTo>
                  <a:cubicBezTo>
                    <a:pt x="138" y="969"/>
                    <a:pt x="138" y="973"/>
                    <a:pt x="136" y="974"/>
                  </a:cubicBezTo>
                  <a:cubicBezTo>
                    <a:pt x="126" y="985"/>
                    <a:pt x="134" y="1002"/>
                    <a:pt x="123" y="1014"/>
                  </a:cubicBezTo>
                  <a:cubicBezTo>
                    <a:pt x="120" y="1018"/>
                    <a:pt x="125" y="1032"/>
                    <a:pt x="122" y="1042"/>
                  </a:cubicBezTo>
                  <a:cubicBezTo>
                    <a:pt x="121" y="1046"/>
                    <a:pt x="125" y="1048"/>
                    <a:pt x="128" y="1048"/>
                  </a:cubicBezTo>
                  <a:cubicBezTo>
                    <a:pt x="132" y="1048"/>
                    <a:pt x="137" y="1049"/>
                    <a:pt x="137" y="1043"/>
                  </a:cubicBezTo>
                  <a:cubicBezTo>
                    <a:pt x="138" y="1039"/>
                    <a:pt x="136" y="1035"/>
                    <a:pt x="136" y="1030"/>
                  </a:cubicBezTo>
                  <a:cubicBezTo>
                    <a:pt x="136" y="1024"/>
                    <a:pt x="136" y="1018"/>
                    <a:pt x="142" y="1014"/>
                  </a:cubicBezTo>
                  <a:cubicBezTo>
                    <a:pt x="144" y="1013"/>
                    <a:pt x="147" y="1013"/>
                    <a:pt x="148" y="1014"/>
                  </a:cubicBezTo>
                  <a:cubicBezTo>
                    <a:pt x="151" y="1019"/>
                    <a:pt x="149" y="1024"/>
                    <a:pt x="148" y="1030"/>
                  </a:cubicBezTo>
                  <a:cubicBezTo>
                    <a:pt x="146" y="1042"/>
                    <a:pt x="141" y="1056"/>
                    <a:pt x="144" y="1067"/>
                  </a:cubicBezTo>
                  <a:cubicBezTo>
                    <a:pt x="149" y="1084"/>
                    <a:pt x="134" y="1093"/>
                    <a:pt x="133" y="1107"/>
                  </a:cubicBezTo>
                  <a:cubicBezTo>
                    <a:pt x="132" y="1113"/>
                    <a:pt x="130" y="1105"/>
                    <a:pt x="128" y="1104"/>
                  </a:cubicBezTo>
                  <a:cubicBezTo>
                    <a:pt x="122" y="1102"/>
                    <a:pt x="117" y="1100"/>
                    <a:pt x="113" y="1109"/>
                  </a:cubicBezTo>
                  <a:cubicBezTo>
                    <a:pt x="111" y="1112"/>
                    <a:pt x="104" y="1113"/>
                    <a:pt x="107" y="1120"/>
                  </a:cubicBezTo>
                  <a:cubicBezTo>
                    <a:pt x="109" y="1127"/>
                    <a:pt x="116" y="1123"/>
                    <a:pt x="120" y="1124"/>
                  </a:cubicBezTo>
                  <a:cubicBezTo>
                    <a:pt x="124" y="1124"/>
                    <a:pt x="126" y="1126"/>
                    <a:pt x="129" y="1130"/>
                  </a:cubicBezTo>
                  <a:cubicBezTo>
                    <a:pt x="119" y="1133"/>
                    <a:pt x="115" y="1139"/>
                    <a:pt x="121" y="1150"/>
                  </a:cubicBezTo>
                  <a:cubicBezTo>
                    <a:pt x="126" y="1158"/>
                    <a:pt x="125" y="1161"/>
                    <a:pt x="115" y="1165"/>
                  </a:cubicBezTo>
                  <a:cubicBezTo>
                    <a:pt x="111" y="1166"/>
                    <a:pt x="98" y="1181"/>
                    <a:pt x="106" y="1190"/>
                  </a:cubicBezTo>
                  <a:cubicBezTo>
                    <a:pt x="121" y="1209"/>
                    <a:pt x="128" y="1230"/>
                    <a:pt x="132" y="1254"/>
                  </a:cubicBezTo>
                  <a:cubicBezTo>
                    <a:pt x="133" y="1266"/>
                    <a:pt x="136" y="1286"/>
                    <a:pt x="149" y="1288"/>
                  </a:cubicBezTo>
                  <a:cubicBezTo>
                    <a:pt x="158" y="1290"/>
                    <a:pt x="176" y="1298"/>
                    <a:pt x="182" y="1276"/>
                  </a:cubicBezTo>
                  <a:cubicBezTo>
                    <a:pt x="183" y="1270"/>
                    <a:pt x="187" y="1275"/>
                    <a:pt x="189" y="1276"/>
                  </a:cubicBezTo>
                  <a:cubicBezTo>
                    <a:pt x="197" y="1281"/>
                    <a:pt x="193" y="1291"/>
                    <a:pt x="194" y="1297"/>
                  </a:cubicBezTo>
                  <a:cubicBezTo>
                    <a:pt x="195" y="1305"/>
                    <a:pt x="187" y="1301"/>
                    <a:pt x="183" y="1302"/>
                  </a:cubicBezTo>
                  <a:cubicBezTo>
                    <a:pt x="179" y="1303"/>
                    <a:pt x="175" y="1303"/>
                    <a:pt x="171" y="1304"/>
                  </a:cubicBezTo>
                  <a:cubicBezTo>
                    <a:pt x="182" y="1308"/>
                    <a:pt x="192" y="1309"/>
                    <a:pt x="203" y="1311"/>
                  </a:cubicBezTo>
                  <a:cubicBezTo>
                    <a:pt x="215" y="1313"/>
                    <a:pt x="227" y="1314"/>
                    <a:pt x="238" y="1315"/>
                  </a:cubicBezTo>
                  <a:cubicBezTo>
                    <a:pt x="247" y="1317"/>
                    <a:pt x="256" y="1322"/>
                    <a:pt x="265" y="1317"/>
                  </a:cubicBezTo>
                  <a:cubicBezTo>
                    <a:pt x="268" y="1315"/>
                    <a:pt x="273" y="1314"/>
                    <a:pt x="272" y="1308"/>
                  </a:cubicBezTo>
                  <a:cubicBezTo>
                    <a:pt x="271" y="1304"/>
                    <a:pt x="268" y="1304"/>
                    <a:pt x="265" y="1303"/>
                  </a:cubicBezTo>
                  <a:cubicBezTo>
                    <a:pt x="249" y="1297"/>
                    <a:pt x="235" y="1288"/>
                    <a:pt x="224" y="1273"/>
                  </a:cubicBezTo>
                  <a:cubicBezTo>
                    <a:pt x="214" y="1260"/>
                    <a:pt x="219" y="1244"/>
                    <a:pt x="213" y="1230"/>
                  </a:cubicBezTo>
                  <a:cubicBezTo>
                    <a:pt x="209" y="1220"/>
                    <a:pt x="210" y="1212"/>
                    <a:pt x="220" y="1206"/>
                  </a:cubicBezTo>
                  <a:cubicBezTo>
                    <a:pt x="227" y="1202"/>
                    <a:pt x="236" y="1197"/>
                    <a:pt x="236" y="1186"/>
                  </a:cubicBezTo>
                  <a:cubicBezTo>
                    <a:pt x="235" y="1172"/>
                    <a:pt x="242" y="1165"/>
                    <a:pt x="252" y="1160"/>
                  </a:cubicBezTo>
                  <a:cubicBezTo>
                    <a:pt x="261" y="1157"/>
                    <a:pt x="261" y="1149"/>
                    <a:pt x="261" y="1141"/>
                  </a:cubicBezTo>
                  <a:cubicBezTo>
                    <a:pt x="261" y="1134"/>
                    <a:pt x="258" y="1130"/>
                    <a:pt x="251" y="1128"/>
                  </a:cubicBezTo>
                  <a:cubicBezTo>
                    <a:pt x="242" y="1125"/>
                    <a:pt x="233" y="1119"/>
                    <a:pt x="234" y="1108"/>
                  </a:cubicBezTo>
                  <a:cubicBezTo>
                    <a:pt x="234" y="1098"/>
                    <a:pt x="244" y="1089"/>
                    <a:pt x="251" y="1087"/>
                  </a:cubicBezTo>
                  <a:cubicBezTo>
                    <a:pt x="265" y="1084"/>
                    <a:pt x="273" y="1077"/>
                    <a:pt x="272" y="1063"/>
                  </a:cubicBezTo>
                  <a:cubicBezTo>
                    <a:pt x="272" y="1050"/>
                    <a:pt x="287" y="1043"/>
                    <a:pt x="281" y="1028"/>
                  </a:cubicBezTo>
                  <a:cubicBezTo>
                    <a:pt x="277" y="1019"/>
                    <a:pt x="276" y="1008"/>
                    <a:pt x="274" y="996"/>
                  </a:cubicBezTo>
                  <a:cubicBezTo>
                    <a:pt x="289" y="996"/>
                    <a:pt x="303" y="1012"/>
                    <a:pt x="315" y="998"/>
                  </a:cubicBezTo>
                  <a:cubicBezTo>
                    <a:pt x="324" y="987"/>
                    <a:pt x="325" y="971"/>
                    <a:pt x="322" y="956"/>
                  </a:cubicBezTo>
                  <a:cubicBezTo>
                    <a:pt x="344" y="964"/>
                    <a:pt x="364" y="953"/>
                    <a:pt x="385" y="948"/>
                  </a:cubicBezTo>
                  <a:cubicBezTo>
                    <a:pt x="399" y="945"/>
                    <a:pt x="415" y="913"/>
                    <a:pt x="410" y="903"/>
                  </a:cubicBezTo>
                  <a:cubicBezTo>
                    <a:pt x="402" y="891"/>
                    <a:pt x="405" y="872"/>
                    <a:pt x="385" y="868"/>
                  </a:cubicBezTo>
                  <a:cubicBezTo>
                    <a:pt x="397" y="861"/>
                    <a:pt x="403" y="867"/>
                    <a:pt x="411" y="870"/>
                  </a:cubicBezTo>
                  <a:cubicBezTo>
                    <a:pt x="428" y="875"/>
                    <a:pt x="445" y="878"/>
                    <a:pt x="458" y="862"/>
                  </a:cubicBezTo>
                  <a:cubicBezTo>
                    <a:pt x="467" y="851"/>
                    <a:pt x="479" y="841"/>
                    <a:pt x="483" y="826"/>
                  </a:cubicBezTo>
                  <a:cubicBezTo>
                    <a:pt x="488" y="810"/>
                    <a:pt x="503" y="802"/>
                    <a:pt x="512" y="790"/>
                  </a:cubicBezTo>
                  <a:cubicBezTo>
                    <a:pt x="524" y="772"/>
                    <a:pt x="545" y="757"/>
                    <a:pt x="543" y="729"/>
                  </a:cubicBezTo>
                  <a:cubicBezTo>
                    <a:pt x="542" y="717"/>
                    <a:pt x="539" y="702"/>
                    <a:pt x="547" y="692"/>
                  </a:cubicBezTo>
                  <a:cubicBezTo>
                    <a:pt x="567" y="670"/>
                    <a:pt x="593" y="656"/>
                    <a:pt x="620" y="647"/>
                  </a:cubicBezTo>
                  <a:cubicBezTo>
                    <a:pt x="632" y="643"/>
                    <a:pt x="644" y="648"/>
                    <a:pt x="654" y="637"/>
                  </a:cubicBezTo>
                  <a:cubicBezTo>
                    <a:pt x="680" y="609"/>
                    <a:pt x="688" y="574"/>
                    <a:pt x="697" y="539"/>
                  </a:cubicBezTo>
                  <a:cubicBezTo>
                    <a:pt x="705" y="505"/>
                    <a:pt x="693" y="465"/>
                    <a:pt x="725" y="438"/>
                  </a:cubicBezTo>
                  <a:cubicBezTo>
                    <a:pt x="730" y="433"/>
                    <a:pt x="733" y="425"/>
                    <a:pt x="739" y="419"/>
                  </a:cubicBezTo>
                  <a:cubicBezTo>
                    <a:pt x="755" y="403"/>
                    <a:pt x="771" y="385"/>
                    <a:pt x="769" y="357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173B17D4-5BEF-CC9C-E84B-F2F8DB6CA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2420" y="4781699"/>
              <a:ext cx="40059" cy="22760"/>
            </a:xfrm>
            <a:custGeom>
              <a:avLst/>
              <a:gdLst>
                <a:gd name="T0" fmla="*/ 0 w 44"/>
                <a:gd name="T1" fmla="*/ 21 h 25"/>
                <a:gd name="T2" fmla="*/ 44 w 44"/>
                <a:gd name="T3" fmla="*/ 8 h 25"/>
                <a:gd name="T4" fmla="*/ 0 w 44"/>
                <a:gd name="T5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0" y="21"/>
                  </a:moveTo>
                  <a:cubicBezTo>
                    <a:pt x="13" y="14"/>
                    <a:pt x="31" y="25"/>
                    <a:pt x="44" y="8"/>
                  </a:cubicBezTo>
                  <a:cubicBezTo>
                    <a:pt x="20" y="0"/>
                    <a:pt x="9" y="3"/>
                    <a:pt x="0" y="2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E493EEE4-5B6C-C16F-9575-8BDE2634E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9763" y="2272565"/>
              <a:ext cx="2445404" cy="1696123"/>
            </a:xfrm>
            <a:custGeom>
              <a:avLst/>
              <a:gdLst>
                <a:gd name="T0" fmla="*/ 2520 w 2710"/>
                <a:gd name="T1" fmla="*/ 291 h 1879"/>
                <a:gd name="T2" fmla="*/ 2335 w 2710"/>
                <a:gd name="T3" fmla="*/ 284 h 1879"/>
                <a:gd name="T4" fmla="*/ 2074 w 2710"/>
                <a:gd name="T5" fmla="*/ 238 h 1879"/>
                <a:gd name="T6" fmla="*/ 1938 w 2710"/>
                <a:gd name="T7" fmla="*/ 184 h 1879"/>
                <a:gd name="T8" fmla="*/ 1838 w 2710"/>
                <a:gd name="T9" fmla="*/ 231 h 1879"/>
                <a:gd name="T10" fmla="*/ 1705 w 2710"/>
                <a:gd name="T11" fmla="*/ 194 h 1879"/>
                <a:gd name="T12" fmla="*/ 1516 w 2710"/>
                <a:gd name="T13" fmla="*/ 156 h 1879"/>
                <a:gd name="T14" fmla="*/ 1339 w 2710"/>
                <a:gd name="T15" fmla="*/ 149 h 1879"/>
                <a:gd name="T16" fmla="*/ 1304 w 2710"/>
                <a:gd name="T17" fmla="*/ 31 h 1879"/>
                <a:gd name="T18" fmla="*/ 1234 w 2710"/>
                <a:gd name="T19" fmla="*/ 51 h 1879"/>
                <a:gd name="T20" fmla="*/ 908 w 2710"/>
                <a:gd name="T21" fmla="*/ 154 h 1879"/>
                <a:gd name="T22" fmla="*/ 853 w 2710"/>
                <a:gd name="T23" fmla="*/ 210 h 1879"/>
                <a:gd name="T24" fmla="*/ 787 w 2710"/>
                <a:gd name="T25" fmla="*/ 236 h 1879"/>
                <a:gd name="T26" fmla="*/ 801 w 2710"/>
                <a:gd name="T27" fmla="*/ 342 h 1879"/>
                <a:gd name="T28" fmla="*/ 762 w 2710"/>
                <a:gd name="T29" fmla="*/ 241 h 1879"/>
                <a:gd name="T30" fmla="*/ 676 w 2710"/>
                <a:gd name="T31" fmla="*/ 271 h 1879"/>
                <a:gd name="T32" fmla="*/ 614 w 2710"/>
                <a:gd name="T33" fmla="*/ 334 h 1879"/>
                <a:gd name="T34" fmla="*/ 497 w 2710"/>
                <a:gd name="T35" fmla="*/ 651 h 1879"/>
                <a:gd name="T36" fmla="*/ 527 w 2710"/>
                <a:gd name="T37" fmla="*/ 813 h 1879"/>
                <a:gd name="T38" fmla="*/ 368 w 2710"/>
                <a:gd name="T39" fmla="*/ 895 h 1879"/>
                <a:gd name="T40" fmla="*/ 458 w 2710"/>
                <a:gd name="T41" fmla="*/ 1009 h 1879"/>
                <a:gd name="T42" fmla="*/ 391 w 2710"/>
                <a:gd name="T43" fmla="*/ 997 h 1879"/>
                <a:gd name="T44" fmla="*/ 136 w 2710"/>
                <a:gd name="T45" fmla="*/ 985 h 1879"/>
                <a:gd name="T46" fmla="*/ 55 w 2710"/>
                <a:gd name="T47" fmla="*/ 1101 h 1879"/>
                <a:gd name="T48" fmla="*/ 158 w 2710"/>
                <a:gd name="T49" fmla="*/ 1115 h 1879"/>
                <a:gd name="T50" fmla="*/ 224 w 2710"/>
                <a:gd name="T51" fmla="*/ 1404 h 1879"/>
                <a:gd name="T52" fmla="*/ 418 w 2710"/>
                <a:gd name="T53" fmla="*/ 1490 h 1879"/>
                <a:gd name="T54" fmla="*/ 489 w 2710"/>
                <a:gd name="T55" fmla="*/ 1321 h 1879"/>
                <a:gd name="T56" fmla="*/ 373 w 2710"/>
                <a:gd name="T57" fmla="*/ 1283 h 1879"/>
                <a:gd name="T58" fmla="*/ 510 w 2710"/>
                <a:gd name="T59" fmla="*/ 1295 h 1879"/>
                <a:gd name="T60" fmla="*/ 724 w 2710"/>
                <a:gd name="T61" fmla="*/ 1369 h 1879"/>
                <a:gd name="T62" fmla="*/ 774 w 2710"/>
                <a:gd name="T63" fmla="*/ 1451 h 1879"/>
                <a:gd name="T64" fmla="*/ 920 w 2710"/>
                <a:gd name="T65" fmla="*/ 1478 h 1879"/>
                <a:gd name="T66" fmla="*/ 1102 w 2710"/>
                <a:gd name="T67" fmla="*/ 1412 h 1879"/>
                <a:gd name="T68" fmla="*/ 1214 w 2710"/>
                <a:gd name="T69" fmla="*/ 1646 h 1879"/>
                <a:gd name="T70" fmla="*/ 1310 w 2710"/>
                <a:gd name="T71" fmla="*/ 1876 h 1879"/>
                <a:gd name="T72" fmla="*/ 1254 w 2710"/>
                <a:gd name="T73" fmla="*/ 1748 h 1879"/>
                <a:gd name="T74" fmla="*/ 1205 w 2710"/>
                <a:gd name="T75" fmla="*/ 1586 h 1879"/>
                <a:gd name="T76" fmla="*/ 1282 w 2710"/>
                <a:gd name="T77" fmla="*/ 1583 h 1879"/>
                <a:gd name="T78" fmla="*/ 1315 w 2710"/>
                <a:gd name="T79" fmla="*/ 1451 h 1879"/>
                <a:gd name="T80" fmla="*/ 1500 w 2710"/>
                <a:gd name="T81" fmla="*/ 1346 h 1879"/>
                <a:gd name="T82" fmla="*/ 1575 w 2710"/>
                <a:gd name="T83" fmla="*/ 1189 h 1879"/>
                <a:gd name="T84" fmla="*/ 1515 w 2710"/>
                <a:gd name="T85" fmla="*/ 1065 h 1879"/>
                <a:gd name="T86" fmla="*/ 1582 w 2710"/>
                <a:gd name="T87" fmla="*/ 1029 h 1879"/>
                <a:gd name="T88" fmla="*/ 1663 w 2710"/>
                <a:gd name="T89" fmla="*/ 1086 h 1879"/>
                <a:gd name="T90" fmla="*/ 1683 w 2710"/>
                <a:gd name="T91" fmla="*/ 1024 h 1879"/>
                <a:gd name="T92" fmla="*/ 1851 w 2710"/>
                <a:gd name="T93" fmla="*/ 881 h 1879"/>
                <a:gd name="T94" fmla="*/ 1826 w 2710"/>
                <a:gd name="T95" fmla="*/ 718 h 1879"/>
                <a:gd name="T96" fmla="*/ 1977 w 2710"/>
                <a:gd name="T97" fmla="*/ 573 h 1879"/>
                <a:gd name="T98" fmla="*/ 2149 w 2710"/>
                <a:gd name="T99" fmla="*/ 527 h 1879"/>
                <a:gd name="T100" fmla="*/ 2294 w 2710"/>
                <a:gd name="T101" fmla="*/ 490 h 1879"/>
                <a:gd name="T102" fmla="*/ 2159 w 2710"/>
                <a:gd name="T103" fmla="*/ 778 h 1879"/>
                <a:gd name="T104" fmla="*/ 2243 w 2710"/>
                <a:gd name="T105" fmla="*/ 613 h 1879"/>
                <a:gd name="T106" fmla="*/ 2382 w 2710"/>
                <a:gd name="T107" fmla="*/ 557 h 1879"/>
                <a:gd name="T108" fmla="*/ 2545 w 2710"/>
                <a:gd name="T109" fmla="*/ 391 h 1879"/>
                <a:gd name="T110" fmla="*/ 2658 w 2710"/>
                <a:gd name="T111" fmla="*/ 433 h 1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710" h="1879">
                  <a:moveTo>
                    <a:pt x="2682" y="368"/>
                  </a:moveTo>
                  <a:cubicBezTo>
                    <a:pt x="2670" y="362"/>
                    <a:pt x="2656" y="360"/>
                    <a:pt x="2644" y="366"/>
                  </a:cubicBezTo>
                  <a:cubicBezTo>
                    <a:pt x="2641" y="368"/>
                    <a:pt x="2647" y="380"/>
                    <a:pt x="2637" y="379"/>
                  </a:cubicBezTo>
                  <a:cubicBezTo>
                    <a:pt x="2627" y="378"/>
                    <a:pt x="2626" y="369"/>
                    <a:pt x="2625" y="362"/>
                  </a:cubicBezTo>
                  <a:cubicBezTo>
                    <a:pt x="2622" y="350"/>
                    <a:pt x="2617" y="342"/>
                    <a:pt x="2607" y="337"/>
                  </a:cubicBezTo>
                  <a:cubicBezTo>
                    <a:pt x="2578" y="322"/>
                    <a:pt x="2549" y="306"/>
                    <a:pt x="2520" y="291"/>
                  </a:cubicBezTo>
                  <a:cubicBezTo>
                    <a:pt x="2505" y="284"/>
                    <a:pt x="2488" y="276"/>
                    <a:pt x="2472" y="275"/>
                  </a:cubicBezTo>
                  <a:cubicBezTo>
                    <a:pt x="2449" y="273"/>
                    <a:pt x="2425" y="276"/>
                    <a:pt x="2401" y="269"/>
                  </a:cubicBezTo>
                  <a:cubicBezTo>
                    <a:pt x="2392" y="267"/>
                    <a:pt x="2383" y="269"/>
                    <a:pt x="2389" y="284"/>
                  </a:cubicBezTo>
                  <a:cubicBezTo>
                    <a:pt x="2392" y="291"/>
                    <a:pt x="2399" y="300"/>
                    <a:pt x="2388" y="306"/>
                  </a:cubicBezTo>
                  <a:cubicBezTo>
                    <a:pt x="2381" y="310"/>
                    <a:pt x="2373" y="312"/>
                    <a:pt x="2364" y="303"/>
                  </a:cubicBezTo>
                  <a:cubicBezTo>
                    <a:pt x="2356" y="295"/>
                    <a:pt x="2346" y="282"/>
                    <a:pt x="2335" y="284"/>
                  </a:cubicBezTo>
                  <a:cubicBezTo>
                    <a:pt x="2299" y="290"/>
                    <a:pt x="2264" y="275"/>
                    <a:pt x="2228" y="285"/>
                  </a:cubicBezTo>
                  <a:cubicBezTo>
                    <a:pt x="2223" y="287"/>
                    <a:pt x="2216" y="283"/>
                    <a:pt x="2210" y="280"/>
                  </a:cubicBezTo>
                  <a:cubicBezTo>
                    <a:pt x="2206" y="279"/>
                    <a:pt x="2202" y="275"/>
                    <a:pt x="2204" y="270"/>
                  </a:cubicBezTo>
                  <a:cubicBezTo>
                    <a:pt x="2215" y="243"/>
                    <a:pt x="2193" y="244"/>
                    <a:pt x="2180" y="239"/>
                  </a:cubicBezTo>
                  <a:cubicBezTo>
                    <a:pt x="2151" y="229"/>
                    <a:pt x="2123" y="241"/>
                    <a:pt x="2095" y="245"/>
                  </a:cubicBezTo>
                  <a:cubicBezTo>
                    <a:pt x="2086" y="246"/>
                    <a:pt x="2079" y="245"/>
                    <a:pt x="2074" y="238"/>
                  </a:cubicBezTo>
                  <a:cubicBezTo>
                    <a:pt x="2069" y="230"/>
                    <a:pt x="2065" y="227"/>
                    <a:pt x="2055" y="228"/>
                  </a:cubicBezTo>
                  <a:cubicBezTo>
                    <a:pt x="2047" y="228"/>
                    <a:pt x="2037" y="221"/>
                    <a:pt x="2036" y="211"/>
                  </a:cubicBezTo>
                  <a:cubicBezTo>
                    <a:pt x="2034" y="202"/>
                    <a:pt x="2036" y="203"/>
                    <a:pt x="2029" y="200"/>
                  </a:cubicBezTo>
                  <a:cubicBezTo>
                    <a:pt x="2014" y="195"/>
                    <a:pt x="1998" y="197"/>
                    <a:pt x="1983" y="199"/>
                  </a:cubicBezTo>
                  <a:cubicBezTo>
                    <a:pt x="1973" y="200"/>
                    <a:pt x="1955" y="199"/>
                    <a:pt x="1956" y="197"/>
                  </a:cubicBezTo>
                  <a:cubicBezTo>
                    <a:pt x="1959" y="176"/>
                    <a:pt x="1945" y="186"/>
                    <a:pt x="1938" y="184"/>
                  </a:cubicBezTo>
                  <a:cubicBezTo>
                    <a:pt x="1930" y="183"/>
                    <a:pt x="1920" y="187"/>
                    <a:pt x="1913" y="183"/>
                  </a:cubicBezTo>
                  <a:cubicBezTo>
                    <a:pt x="1900" y="174"/>
                    <a:pt x="1897" y="190"/>
                    <a:pt x="1889" y="191"/>
                  </a:cubicBezTo>
                  <a:cubicBezTo>
                    <a:pt x="1873" y="192"/>
                    <a:pt x="1879" y="207"/>
                    <a:pt x="1879" y="213"/>
                  </a:cubicBezTo>
                  <a:cubicBezTo>
                    <a:pt x="1881" y="228"/>
                    <a:pt x="1875" y="228"/>
                    <a:pt x="1866" y="225"/>
                  </a:cubicBezTo>
                  <a:cubicBezTo>
                    <a:pt x="1860" y="223"/>
                    <a:pt x="1851" y="218"/>
                    <a:pt x="1850" y="226"/>
                  </a:cubicBezTo>
                  <a:cubicBezTo>
                    <a:pt x="1848" y="240"/>
                    <a:pt x="1843" y="235"/>
                    <a:pt x="1838" y="231"/>
                  </a:cubicBezTo>
                  <a:cubicBezTo>
                    <a:pt x="1824" y="221"/>
                    <a:pt x="1810" y="217"/>
                    <a:pt x="1794" y="226"/>
                  </a:cubicBezTo>
                  <a:cubicBezTo>
                    <a:pt x="1787" y="229"/>
                    <a:pt x="1777" y="229"/>
                    <a:pt x="1769" y="223"/>
                  </a:cubicBezTo>
                  <a:cubicBezTo>
                    <a:pt x="1758" y="212"/>
                    <a:pt x="1753" y="217"/>
                    <a:pt x="1748" y="230"/>
                  </a:cubicBezTo>
                  <a:cubicBezTo>
                    <a:pt x="1744" y="238"/>
                    <a:pt x="1741" y="251"/>
                    <a:pt x="1727" y="245"/>
                  </a:cubicBezTo>
                  <a:cubicBezTo>
                    <a:pt x="1707" y="237"/>
                    <a:pt x="1694" y="219"/>
                    <a:pt x="1684" y="200"/>
                  </a:cubicBezTo>
                  <a:cubicBezTo>
                    <a:pt x="1691" y="193"/>
                    <a:pt x="1698" y="206"/>
                    <a:pt x="1705" y="194"/>
                  </a:cubicBezTo>
                  <a:cubicBezTo>
                    <a:pt x="1690" y="196"/>
                    <a:pt x="1692" y="184"/>
                    <a:pt x="1693" y="178"/>
                  </a:cubicBezTo>
                  <a:cubicBezTo>
                    <a:pt x="1696" y="159"/>
                    <a:pt x="1683" y="157"/>
                    <a:pt x="1674" y="159"/>
                  </a:cubicBezTo>
                  <a:cubicBezTo>
                    <a:pt x="1657" y="162"/>
                    <a:pt x="1644" y="154"/>
                    <a:pt x="1629" y="151"/>
                  </a:cubicBezTo>
                  <a:cubicBezTo>
                    <a:pt x="1620" y="149"/>
                    <a:pt x="1605" y="144"/>
                    <a:pt x="1609" y="166"/>
                  </a:cubicBezTo>
                  <a:cubicBezTo>
                    <a:pt x="1610" y="175"/>
                    <a:pt x="1601" y="176"/>
                    <a:pt x="1594" y="175"/>
                  </a:cubicBezTo>
                  <a:cubicBezTo>
                    <a:pt x="1568" y="172"/>
                    <a:pt x="1542" y="178"/>
                    <a:pt x="1516" y="156"/>
                  </a:cubicBezTo>
                  <a:cubicBezTo>
                    <a:pt x="1497" y="141"/>
                    <a:pt x="1464" y="145"/>
                    <a:pt x="1440" y="160"/>
                  </a:cubicBezTo>
                  <a:cubicBezTo>
                    <a:pt x="1436" y="156"/>
                    <a:pt x="1438" y="145"/>
                    <a:pt x="1436" y="147"/>
                  </a:cubicBezTo>
                  <a:cubicBezTo>
                    <a:pt x="1424" y="155"/>
                    <a:pt x="1411" y="141"/>
                    <a:pt x="1400" y="147"/>
                  </a:cubicBezTo>
                  <a:cubicBezTo>
                    <a:pt x="1382" y="157"/>
                    <a:pt x="1362" y="161"/>
                    <a:pt x="1343" y="167"/>
                  </a:cubicBezTo>
                  <a:cubicBezTo>
                    <a:pt x="1334" y="169"/>
                    <a:pt x="1320" y="178"/>
                    <a:pt x="1317" y="166"/>
                  </a:cubicBezTo>
                  <a:cubicBezTo>
                    <a:pt x="1314" y="157"/>
                    <a:pt x="1330" y="154"/>
                    <a:pt x="1339" y="149"/>
                  </a:cubicBezTo>
                  <a:cubicBezTo>
                    <a:pt x="1371" y="132"/>
                    <a:pt x="1402" y="114"/>
                    <a:pt x="1433" y="96"/>
                  </a:cubicBezTo>
                  <a:cubicBezTo>
                    <a:pt x="1444" y="89"/>
                    <a:pt x="1445" y="73"/>
                    <a:pt x="1438" y="65"/>
                  </a:cubicBezTo>
                  <a:cubicBezTo>
                    <a:pt x="1419" y="41"/>
                    <a:pt x="1376" y="36"/>
                    <a:pt x="1347" y="50"/>
                  </a:cubicBezTo>
                  <a:cubicBezTo>
                    <a:pt x="1339" y="53"/>
                    <a:pt x="1329" y="55"/>
                    <a:pt x="1324" y="50"/>
                  </a:cubicBezTo>
                  <a:cubicBezTo>
                    <a:pt x="1316" y="41"/>
                    <a:pt x="1333" y="40"/>
                    <a:pt x="1333" y="31"/>
                  </a:cubicBezTo>
                  <a:cubicBezTo>
                    <a:pt x="1323" y="31"/>
                    <a:pt x="1314" y="31"/>
                    <a:pt x="1304" y="31"/>
                  </a:cubicBezTo>
                  <a:cubicBezTo>
                    <a:pt x="1301" y="30"/>
                    <a:pt x="1297" y="31"/>
                    <a:pt x="1296" y="26"/>
                  </a:cubicBezTo>
                  <a:cubicBezTo>
                    <a:pt x="1296" y="22"/>
                    <a:pt x="1298" y="19"/>
                    <a:pt x="1301" y="18"/>
                  </a:cubicBezTo>
                  <a:cubicBezTo>
                    <a:pt x="1305" y="17"/>
                    <a:pt x="1310" y="19"/>
                    <a:pt x="1310" y="12"/>
                  </a:cubicBezTo>
                  <a:cubicBezTo>
                    <a:pt x="1305" y="10"/>
                    <a:pt x="1300" y="7"/>
                    <a:pt x="1295" y="6"/>
                  </a:cubicBezTo>
                  <a:cubicBezTo>
                    <a:pt x="1270" y="0"/>
                    <a:pt x="1243" y="20"/>
                    <a:pt x="1240" y="44"/>
                  </a:cubicBezTo>
                  <a:cubicBezTo>
                    <a:pt x="1239" y="48"/>
                    <a:pt x="1238" y="53"/>
                    <a:pt x="1234" y="51"/>
                  </a:cubicBezTo>
                  <a:cubicBezTo>
                    <a:pt x="1218" y="44"/>
                    <a:pt x="1207" y="59"/>
                    <a:pt x="1194" y="63"/>
                  </a:cubicBezTo>
                  <a:cubicBezTo>
                    <a:pt x="1157" y="75"/>
                    <a:pt x="1118" y="64"/>
                    <a:pt x="1081" y="77"/>
                  </a:cubicBezTo>
                  <a:cubicBezTo>
                    <a:pt x="1060" y="85"/>
                    <a:pt x="1037" y="87"/>
                    <a:pt x="1017" y="101"/>
                  </a:cubicBezTo>
                  <a:cubicBezTo>
                    <a:pt x="1007" y="107"/>
                    <a:pt x="996" y="117"/>
                    <a:pt x="1004" y="131"/>
                  </a:cubicBezTo>
                  <a:cubicBezTo>
                    <a:pt x="1013" y="147"/>
                    <a:pt x="1003" y="145"/>
                    <a:pt x="994" y="146"/>
                  </a:cubicBezTo>
                  <a:cubicBezTo>
                    <a:pt x="965" y="148"/>
                    <a:pt x="936" y="151"/>
                    <a:pt x="908" y="154"/>
                  </a:cubicBezTo>
                  <a:cubicBezTo>
                    <a:pt x="898" y="155"/>
                    <a:pt x="894" y="155"/>
                    <a:pt x="898" y="169"/>
                  </a:cubicBezTo>
                  <a:cubicBezTo>
                    <a:pt x="902" y="183"/>
                    <a:pt x="906" y="190"/>
                    <a:pt x="919" y="193"/>
                  </a:cubicBezTo>
                  <a:cubicBezTo>
                    <a:pt x="927" y="195"/>
                    <a:pt x="934" y="206"/>
                    <a:pt x="929" y="214"/>
                  </a:cubicBezTo>
                  <a:cubicBezTo>
                    <a:pt x="925" y="221"/>
                    <a:pt x="915" y="220"/>
                    <a:pt x="908" y="213"/>
                  </a:cubicBezTo>
                  <a:cubicBezTo>
                    <a:pt x="901" y="205"/>
                    <a:pt x="892" y="202"/>
                    <a:pt x="882" y="200"/>
                  </a:cubicBezTo>
                  <a:cubicBezTo>
                    <a:pt x="865" y="196"/>
                    <a:pt x="865" y="195"/>
                    <a:pt x="853" y="210"/>
                  </a:cubicBezTo>
                  <a:cubicBezTo>
                    <a:pt x="851" y="214"/>
                    <a:pt x="847" y="214"/>
                    <a:pt x="843" y="211"/>
                  </a:cubicBezTo>
                  <a:cubicBezTo>
                    <a:pt x="837" y="209"/>
                    <a:pt x="832" y="209"/>
                    <a:pt x="825" y="211"/>
                  </a:cubicBezTo>
                  <a:cubicBezTo>
                    <a:pt x="829" y="223"/>
                    <a:pt x="847" y="218"/>
                    <a:pt x="849" y="233"/>
                  </a:cubicBezTo>
                  <a:cubicBezTo>
                    <a:pt x="815" y="238"/>
                    <a:pt x="809" y="234"/>
                    <a:pt x="804" y="205"/>
                  </a:cubicBezTo>
                  <a:cubicBezTo>
                    <a:pt x="801" y="206"/>
                    <a:pt x="799" y="207"/>
                    <a:pt x="796" y="207"/>
                  </a:cubicBezTo>
                  <a:cubicBezTo>
                    <a:pt x="777" y="215"/>
                    <a:pt x="776" y="217"/>
                    <a:pt x="787" y="236"/>
                  </a:cubicBezTo>
                  <a:cubicBezTo>
                    <a:pt x="792" y="245"/>
                    <a:pt x="797" y="254"/>
                    <a:pt x="788" y="263"/>
                  </a:cubicBezTo>
                  <a:cubicBezTo>
                    <a:pt x="778" y="272"/>
                    <a:pt x="785" y="283"/>
                    <a:pt x="789" y="291"/>
                  </a:cubicBezTo>
                  <a:cubicBezTo>
                    <a:pt x="792" y="298"/>
                    <a:pt x="802" y="296"/>
                    <a:pt x="808" y="293"/>
                  </a:cubicBezTo>
                  <a:cubicBezTo>
                    <a:pt x="818" y="289"/>
                    <a:pt x="824" y="291"/>
                    <a:pt x="829" y="301"/>
                  </a:cubicBezTo>
                  <a:cubicBezTo>
                    <a:pt x="816" y="309"/>
                    <a:pt x="786" y="303"/>
                    <a:pt x="803" y="336"/>
                  </a:cubicBezTo>
                  <a:cubicBezTo>
                    <a:pt x="804" y="337"/>
                    <a:pt x="802" y="340"/>
                    <a:pt x="801" y="342"/>
                  </a:cubicBezTo>
                  <a:cubicBezTo>
                    <a:pt x="782" y="369"/>
                    <a:pt x="763" y="393"/>
                    <a:pt x="726" y="384"/>
                  </a:cubicBezTo>
                  <a:cubicBezTo>
                    <a:pt x="717" y="382"/>
                    <a:pt x="708" y="380"/>
                    <a:pt x="699" y="366"/>
                  </a:cubicBezTo>
                  <a:cubicBezTo>
                    <a:pt x="726" y="367"/>
                    <a:pt x="751" y="371"/>
                    <a:pt x="766" y="343"/>
                  </a:cubicBezTo>
                  <a:cubicBezTo>
                    <a:pt x="772" y="330"/>
                    <a:pt x="780" y="321"/>
                    <a:pt x="767" y="309"/>
                  </a:cubicBezTo>
                  <a:cubicBezTo>
                    <a:pt x="761" y="304"/>
                    <a:pt x="762" y="298"/>
                    <a:pt x="762" y="291"/>
                  </a:cubicBezTo>
                  <a:cubicBezTo>
                    <a:pt x="762" y="274"/>
                    <a:pt x="769" y="249"/>
                    <a:pt x="762" y="241"/>
                  </a:cubicBezTo>
                  <a:cubicBezTo>
                    <a:pt x="746" y="223"/>
                    <a:pt x="758" y="212"/>
                    <a:pt x="763" y="198"/>
                  </a:cubicBezTo>
                  <a:cubicBezTo>
                    <a:pt x="765" y="193"/>
                    <a:pt x="769" y="186"/>
                    <a:pt x="761" y="182"/>
                  </a:cubicBezTo>
                  <a:cubicBezTo>
                    <a:pt x="746" y="174"/>
                    <a:pt x="730" y="174"/>
                    <a:pt x="714" y="176"/>
                  </a:cubicBezTo>
                  <a:cubicBezTo>
                    <a:pt x="703" y="178"/>
                    <a:pt x="706" y="193"/>
                    <a:pt x="701" y="201"/>
                  </a:cubicBezTo>
                  <a:cubicBezTo>
                    <a:pt x="700" y="203"/>
                    <a:pt x="701" y="206"/>
                    <a:pt x="700" y="207"/>
                  </a:cubicBezTo>
                  <a:cubicBezTo>
                    <a:pt x="681" y="224"/>
                    <a:pt x="667" y="243"/>
                    <a:pt x="676" y="271"/>
                  </a:cubicBezTo>
                  <a:cubicBezTo>
                    <a:pt x="676" y="273"/>
                    <a:pt x="668" y="275"/>
                    <a:pt x="675" y="277"/>
                  </a:cubicBezTo>
                  <a:cubicBezTo>
                    <a:pt x="688" y="280"/>
                    <a:pt x="691" y="296"/>
                    <a:pt x="698" y="299"/>
                  </a:cubicBezTo>
                  <a:cubicBezTo>
                    <a:pt x="715" y="306"/>
                    <a:pt x="705" y="311"/>
                    <a:pt x="701" y="319"/>
                  </a:cubicBezTo>
                  <a:cubicBezTo>
                    <a:pt x="694" y="332"/>
                    <a:pt x="689" y="322"/>
                    <a:pt x="683" y="317"/>
                  </a:cubicBezTo>
                  <a:cubicBezTo>
                    <a:pt x="662" y="302"/>
                    <a:pt x="637" y="295"/>
                    <a:pt x="614" y="286"/>
                  </a:cubicBezTo>
                  <a:cubicBezTo>
                    <a:pt x="608" y="302"/>
                    <a:pt x="609" y="318"/>
                    <a:pt x="614" y="334"/>
                  </a:cubicBezTo>
                  <a:cubicBezTo>
                    <a:pt x="621" y="354"/>
                    <a:pt x="618" y="370"/>
                    <a:pt x="602" y="385"/>
                  </a:cubicBezTo>
                  <a:cubicBezTo>
                    <a:pt x="580" y="406"/>
                    <a:pt x="563" y="431"/>
                    <a:pt x="540" y="451"/>
                  </a:cubicBezTo>
                  <a:cubicBezTo>
                    <a:pt x="525" y="464"/>
                    <a:pt x="523" y="491"/>
                    <a:pt x="523" y="513"/>
                  </a:cubicBezTo>
                  <a:cubicBezTo>
                    <a:pt x="523" y="541"/>
                    <a:pt x="517" y="568"/>
                    <a:pt x="508" y="595"/>
                  </a:cubicBezTo>
                  <a:cubicBezTo>
                    <a:pt x="507" y="598"/>
                    <a:pt x="505" y="604"/>
                    <a:pt x="507" y="607"/>
                  </a:cubicBezTo>
                  <a:cubicBezTo>
                    <a:pt x="518" y="626"/>
                    <a:pt x="507" y="637"/>
                    <a:pt x="497" y="651"/>
                  </a:cubicBezTo>
                  <a:cubicBezTo>
                    <a:pt x="489" y="662"/>
                    <a:pt x="486" y="677"/>
                    <a:pt x="494" y="691"/>
                  </a:cubicBezTo>
                  <a:cubicBezTo>
                    <a:pt x="499" y="700"/>
                    <a:pt x="498" y="705"/>
                    <a:pt x="492" y="713"/>
                  </a:cubicBezTo>
                  <a:cubicBezTo>
                    <a:pt x="484" y="722"/>
                    <a:pt x="485" y="730"/>
                    <a:pt x="497" y="732"/>
                  </a:cubicBezTo>
                  <a:cubicBezTo>
                    <a:pt x="504" y="734"/>
                    <a:pt x="507" y="736"/>
                    <a:pt x="504" y="744"/>
                  </a:cubicBezTo>
                  <a:cubicBezTo>
                    <a:pt x="494" y="766"/>
                    <a:pt x="501" y="783"/>
                    <a:pt x="518" y="797"/>
                  </a:cubicBezTo>
                  <a:cubicBezTo>
                    <a:pt x="522" y="800"/>
                    <a:pt x="524" y="806"/>
                    <a:pt x="527" y="813"/>
                  </a:cubicBezTo>
                  <a:cubicBezTo>
                    <a:pt x="498" y="807"/>
                    <a:pt x="469" y="811"/>
                    <a:pt x="442" y="795"/>
                  </a:cubicBezTo>
                  <a:cubicBezTo>
                    <a:pt x="420" y="780"/>
                    <a:pt x="397" y="778"/>
                    <a:pt x="374" y="793"/>
                  </a:cubicBezTo>
                  <a:cubicBezTo>
                    <a:pt x="371" y="795"/>
                    <a:pt x="368" y="797"/>
                    <a:pt x="365" y="798"/>
                  </a:cubicBezTo>
                  <a:cubicBezTo>
                    <a:pt x="340" y="803"/>
                    <a:pt x="337" y="826"/>
                    <a:pt x="332" y="846"/>
                  </a:cubicBezTo>
                  <a:cubicBezTo>
                    <a:pt x="330" y="856"/>
                    <a:pt x="329" y="868"/>
                    <a:pt x="343" y="871"/>
                  </a:cubicBezTo>
                  <a:cubicBezTo>
                    <a:pt x="355" y="874"/>
                    <a:pt x="352" y="896"/>
                    <a:pt x="368" y="895"/>
                  </a:cubicBezTo>
                  <a:cubicBezTo>
                    <a:pt x="369" y="892"/>
                    <a:pt x="370" y="892"/>
                    <a:pt x="371" y="894"/>
                  </a:cubicBezTo>
                  <a:cubicBezTo>
                    <a:pt x="373" y="898"/>
                    <a:pt x="377" y="899"/>
                    <a:pt x="380" y="897"/>
                  </a:cubicBezTo>
                  <a:cubicBezTo>
                    <a:pt x="404" y="885"/>
                    <a:pt x="417" y="889"/>
                    <a:pt x="434" y="914"/>
                  </a:cubicBezTo>
                  <a:cubicBezTo>
                    <a:pt x="425" y="918"/>
                    <a:pt x="407" y="909"/>
                    <a:pt x="409" y="932"/>
                  </a:cubicBezTo>
                  <a:cubicBezTo>
                    <a:pt x="411" y="960"/>
                    <a:pt x="419" y="972"/>
                    <a:pt x="440" y="975"/>
                  </a:cubicBezTo>
                  <a:cubicBezTo>
                    <a:pt x="458" y="978"/>
                    <a:pt x="463" y="990"/>
                    <a:pt x="458" y="1009"/>
                  </a:cubicBezTo>
                  <a:cubicBezTo>
                    <a:pt x="455" y="1020"/>
                    <a:pt x="455" y="1033"/>
                    <a:pt x="464" y="1043"/>
                  </a:cubicBezTo>
                  <a:cubicBezTo>
                    <a:pt x="471" y="1051"/>
                    <a:pt x="479" y="1060"/>
                    <a:pt x="469" y="1071"/>
                  </a:cubicBezTo>
                  <a:cubicBezTo>
                    <a:pt x="459" y="1080"/>
                    <a:pt x="447" y="1091"/>
                    <a:pt x="433" y="1084"/>
                  </a:cubicBezTo>
                  <a:cubicBezTo>
                    <a:pt x="421" y="1079"/>
                    <a:pt x="411" y="1072"/>
                    <a:pt x="401" y="1062"/>
                  </a:cubicBezTo>
                  <a:cubicBezTo>
                    <a:pt x="391" y="1050"/>
                    <a:pt x="391" y="1039"/>
                    <a:pt x="393" y="1024"/>
                  </a:cubicBezTo>
                  <a:cubicBezTo>
                    <a:pt x="394" y="1016"/>
                    <a:pt x="392" y="1006"/>
                    <a:pt x="391" y="997"/>
                  </a:cubicBezTo>
                  <a:cubicBezTo>
                    <a:pt x="389" y="985"/>
                    <a:pt x="384" y="976"/>
                    <a:pt x="371" y="979"/>
                  </a:cubicBezTo>
                  <a:cubicBezTo>
                    <a:pt x="360" y="994"/>
                    <a:pt x="344" y="987"/>
                    <a:pt x="334" y="983"/>
                  </a:cubicBezTo>
                  <a:cubicBezTo>
                    <a:pt x="310" y="973"/>
                    <a:pt x="285" y="977"/>
                    <a:pt x="260" y="976"/>
                  </a:cubicBezTo>
                  <a:cubicBezTo>
                    <a:pt x="252" y="977"/>
                    <a:pt x="248" y="986"/>
                    <a:pt x="243" y="991"/>
                  </a:cubicBezTo>
                  <a:cubicBezTo>
                    <a:pt x="223" y="1014"/>
                    <a:pt x="211" y="1013"/>
                    <a:pt x="181" y="1004"/>
                  </a:cubicBezTo>
                  <a:cubicBezTo>
                    <a:pt x="165" y="999"/>
                    <a:pt x="152" y="988"/>
                    <a:pt x="136" y="985"/>
                  </a:cubicBezTo>
                  <a:cubicBezTo>
                    <a:pt x="116" y="982"/>
                    <a:pt x="98" y="989"/>
                    <a:pt x="78" y="995"/>
                  </a:cubicBezTo>
                  <a:cubicBezTo>
                    <a:pt x="57" y="1002"/>
                    <a:pt x="39" y="1020"/>
                    <a:pt x="16" y="1018"/>
                  </a:cubicBezTo>
                  <a:cubicBezTo>
                    <a:pt x="12" y="1020"/>
                    <a:pt x="9" y="1021"/>
                    <a:pt x="6" y="1022"/>
                  </a:cubicBezTo>
                  <a:cubicBezTo>
                    <a:pt x="4" y="1024"/>
                    <a:pt x="2" y="1026"/>
                    <a:pt x="0" y="1028"/>
                  </a:cubicBezTo>
                  <a:cubicBezTo>
                    <a:pt x="13" y="1031"/>
                    <a:pt x="9" y="1043"/>
                    <a:pt x="9" y="1050"/>
                  </a:cubicBezTo>
                  <a:cubicBezTo>
                    <a:pt x="11" y="1082"/>
                    <a:pt x="35" y="1089"/>
                    <a:pt x="55" y="1101"/>
                  </a:cubicBezTo>
                  <a:cubicBezTo>
                    <a:pt x="58" y="1103"/>
                    <a:pt x="62" y="1102"/>
                    <a:pt x="63" y="1098"/>
                  </a:cubicBezTo>
                  <a:cubicBezTo>
                    <a:pt x="71" y="1083"/>
                    <a:pt x="81" y="1090"/>
                    <a:pt x="89" y="1096"/>
                  </a:cubicBezTo>
                  <a:cubicBezTo>
                    <a:pt x="102" y="1104"/>
                    <a:pt x="115" y="1107"/>
                    <a:pt x="127" y="1095"/>
                  </a:cubicBezTo>
                  <a:cubicBezTo>
                    <a:pt x="136" y="1087"/>
                    <a:pt x="149" y="1092"/>
                    <a:pt x="158" y="1092"/>
                  </a:cubicBezTo>
                  <a:cubicBezTo>
                    <a:pt x="166" y="1093"/>
                    <a:pt x="156" y="1105"/>
                    <a:pt x="158" y="1112"/>
                  </a:cubicBezTo>
                  <a:cubicBezTo>
                    <a:pt x="158" y="1113"/>
                    <a:pt x="158" y="1114"/>
                    <a:pt x="158" y="1115"/>
                  </a:cubicBezTo>
                  <a:cubicBezTo>
                    <a:pt x="161" y="1152"/>
                    <a:pt x="141" y="1180"/>
                    <a:pt x="126" y="1210"/>
                  </a:cubicBezTo>
                  <a:cubicBezTo>
                    <a:pt x="136" y="1225"/>
                    <a:pt x="134" y="1243"/>
                    <a:pt x="138" y="1259"/>
                  </a:cubicBezTo>
                  <a:cubicBezTo>
                    <a:pt x="160" y="1266"/>
                    <a:pt x="164" y="1289"/>
                    <a:pt x="176" y="1305"/>
                  </a:cubicBezTo>
                  <a:cubicBezTo>
                    <a:pt x="183" y="1314"/>
                    <a:pt x="184" y="1328"/>
                    <a:pt x="194" y="1335"/>
                  </a:cubicBezTo>
                  <a:cubicBezTo>
                    <a:pt x="208" y="1344"/>
                    <a:pt x="214" y="1358"/>
                    <a:pt x="213" y="1375"/>
                  </a:cubicBezTo>
                  <a:cubicBezTo>
                    <a:pt x="212" y="1388"/>
                    <a:pt x="216" y="1400"/>
                    <a:pt x="224" y="1404"/>
                  </a:cubicBezTo>
                  <a:cubicBezTo>
                    <a:pt x="237" y="1410"/>
                    <a:pt x="241" y="1423"/>
                    <a:pt x="248" y="1433"/>
                  </a:cubicBezTo>
                  <a:cubicBezTo>
                    <a:pt x="263" y="1457"/>
                    <a:pt x="277" y="1479"/>
                    <a:pt x="278" y="1512"/>
                  </a:cubicBezTo>
                  <a:cubicBezTo>
                    <a:pt x="279" y="1547"/>
                    <a:pt x="285" y="1547"/>
                    <a:pt x="316" y="1531"/>
                  </a:cubicBezTo>
                  <a:cubicBezTo>
                    <a:pt x="318" y="1530"/>
                    <a:pt x="319" y="1529"/>
                    <a:pt x="320" y="1530"/>
                  </a:cubicBezTo>
                  <a:cubicBezTo>
                    <a:pt x="351" y="1532"/>
                    <a:pt x="373" y="1503"/>
                    <a:pt x="402" y="1500"/>
                  </a:cubicBezTo>
                  <a:cubicBezTo>
                    <a:pt x="408" y="1500"/>
                    <a:pt x="417" y="1495"/>
                    <a:pt x="418" y="1490"/>
                  </a:cubicBezTo>
                  <a:cubicBezTo>
                    <a:pt x="424" y="1472"/>
                    <a:pt x="440" y="1472"/>
                    <a:pt x="453" y="1466"/>
                  </a:cubicBezTo>
                  <a:cubicBezTo>
                    <a:pt x="479" y="1454"/>
                    <a:pt x="508" y="1447"/>
                    <a:pt x="517" y="1412"/>
                  </a:cubicBezTo>
                  <a:cubicBezTo>
                    <a:pt x="518" y="1407"/>
                    <a:pt x="522" y="1407"/>
                    <a:pt x="525" y="1404"/>
                  </a:cubicBezTo>
                  <a:cubicBezTo>
                    <a:pt x="551" y="1387"/>
                    <a:pt x="551" y="1368"/>
                    <a:pt x="526" y="1353"/>
                  </a:cubicBezTo>
                  <a:cubicBezTo>
                    <a:pt x="523" y="1352"/>
                    <a:pt x="520" y="1350"/>
                    <a:pt x="517" y="1350"/>
                  </a:cubicBezTo>
                  <a:cubicBezTo>
                    <a:pt x="500" y="1348"/>
                    <a:pt x="492" y="1338"/>
                    <a:pt x="489" y="1321"/>
                  </a:cubicBezTo>
                  <a:cubicBezTo>
                    <a:pt x="483" y="1325"/>
                    <a:pt x="476" y="1329"/>
                    <a:pt x="472" y="1334"/>
                  </a:cubicBezTo>
                  <a:cubicBezTo>
                    <a:pt x="457" y="1353"/>
                    <a:pt x="435" y="1344"/>
                    <a:pt x="417" y="1348"/>
                  </a:cubicBezTo>
                  <a:cubicBezTo>
                    <a:pt x="414" y="1349"/>
                    <a:pt x="407" y="1346"/>
                    <a:pt x="407" y="1338"/>
                  </a:cubicBezTo>
                  <a:cubicBezTo>
                    <a:pt x="407" y="1334"/>
                    <a:pt x="407" y="1329"/>
                    <a:pt x="402" y="1328"/>
                  </a:cubicBezTo>
                  <a:cubicBezTo>
                    <a:pt x="387" y="1326"/>
                    <a:pt x="385" y="1313"/>
                    <a:pt x="384" y="1301"/>
                  </a:cubicBezTo>
                  <a:cubicBezTo>
                    <a:pt x="383" y="1293"/>
                    <a:pt x="379" y="1286"/>
                    <a:pt x="373" y="1283"/>
                  </a:cubicBezTo>
                  <a:cubicBezTo>
                    <a:pt x="358" y="1273"/>
                    <a:pt x="358" y="1254"/>
                    <a:pt x="349" y="1241"/>
                  </a:cubicBezTo>
                  <a:cubicBezTo>
                    <a:pt x="346" y="1237"/>
                    <a:pt x="350" y="1227"/>
                    <a:pt x="355" y="1223"/>
                  </a:cubicBezTo>
                  <a:cubicBezTo>
                    <a:pt x="372" y="1210"/>
                    <a:pt x="402" y="1219"/>
                    <a:pt x="409" y="1241"/>
                  </a:cubicBezTo>
                  <a:cubicBezTo>
                    <a:pt x="417" y="1268"/>
                    <a:pt x="440" y="1272"/>
                    <a:pt x="458" y="1285"/>
                  </a:cubicBezTo>
                  <a:cubicBezTo>
                    <a:pt x="463" y="1288"/>
                    <a:pt x="472" y="1288"/>
                    <a:pt x="479" y="1282"/>
                  </a:cubicBezTo>
                  <a:cubicBezTo>
                    <a:pt x="493" y="1271"/>
                    <a:pt x="507" y="1277"/>
                    <a:pt x="510" y="1295"/>
                  </a:cubicBezTo>
                  <a:cubicBezTo>
                    <a:pt x="511" y="1304"/>
                    <a:pt x="516" y="1306"/>
                    <a:pt x="523" y="1307"/>
                  </a:cubicBezTo>
                  <a:cubicBezTo>
                    <a:pt x="565" y="1315"/>
                    <a:pt x="606" y="1319"/>
                    <a:pt x="649" y="1312"/>
                  </a:cubicBezTo>
                  <a:cubicBezTo>
                    <a:pt x="658" y="1310"/>
                    <a:pt x="668" y="1310"/>
                    <a:pt x="673" y="1322"/>
                  </a:cubicBezTo>
                  <a:cubicBezTo>
                    <a:pt x="680" y="1338"/>
                    <a:pt x="701" y="1340"/>
                    <a:pt x="705" y="1359"/>
                  </a:cubicBezTo>
                  <a:cubicBezTo>
                    <a:pt x="706" y="1361"/>
                    <a:pt x="710" y="1361"/>
                    <a:pt x="712" y="1362"/>
                  </a:cubicBezTo>
                  <a:cubicBezTo>
                    <a:pt x="716" y="1364"/>
                    <a:pt x="723" y="1360"/>
                    <a:pt x="724" y="1369"/>
                  </a:cubicBezTo>
                  <a:cubicBezTo>
                    <a:pt x="725" y="1379"/>
                    <a:pt x="715" y="1373"/>
                    <a:pt x="711" y="1378"/>
                  </a:cubicBezTo>
                  <a:cubicBezTo>
                    <a:pt x="718" y="1384"/>
                    <a:pt x="724" y="1393"/>
                    <a:pt x="732" y="1396"/>
                  </a:cubicBezTo>
                  <a:cubicBezTo>
                    <a:pt x="739" y="1398"/>
                    <a:pt x="751" y="1401"/>
                    <a:pt x="754" y="1389"/>
                  </a:cubicBezTo>
                  <a:cubicBezTo>
                    <a:pt x="755" y="1384"/>
                    <a:pt x="753" y="1380"/>
                    <a:pt x="759" y="1380"/>
                  </a:cubicBezTo>
                  <a:cubicBezTo>
                    <a:pt x="767" y="1379"/>
                    <a:pt x="767" y="1384"/>
                    <a:pt x="768" y="1390"/>
                  </a:cubicBezTo>
                  <a:cubicBezTo>
                    <a:pt x="773" y="1410"/>
                    <a:pt x="769" y="1431"/>
                    <a:pt x="774" y="1451"/>
                  </a:cubicBezTo>
                  <a:cubicBezTo>
                    <a:pt x="780" y="1476"/>
                    <a:pt x="793" y="1498"/>
                    <a:pt x="798" y="1522"/>
                  </a:cubicBezTo>
                  <a:cubicBezTo>
                    <a:pt x="807" y="1557"/>
                    <a:pt x="826" y="1587"/>
                    <a:pt x="835" y="1621"/>
                  </a:cubicBezTo>
                  <a:cubicBezTo>
                    <a:pt x="838" y="1632"/>
                    <a:pt x="845" y="1634"/>
                    <a:pt x="853" y="1626"/>
                  </a:cubicBezTo>
                  <a:cubicBezTo>
                    <a:pt x="877" y="1604"/>
                    <a:pt x="885" y="1573"/>
                    <a:pt x="886" y="1542"/>
                  </a:cubicBezTo>
                  <a:cubicBezTo>
                    <a:pt x="887" y="1513"/>
                    <a:pt x="882" y="1485"/>
                    <a:pt x="918" y="1480"/>
                  </a:cubicBezTo>
                  <a:cubicBezTo>
                    <a:pt x="919" y="1480"/>
                    <a:pt x="919" y="1479"/>
                    <a:pt x="920" y="1478"/>
                  </a:cubicBezTo>
                  <a:cubicBezTo>
                    <a:pt x="943" y="1455"/>
                    <a:pt x="963" y="1429"/>
                    <a:pt x="992" y="1413"/>
                  </a:cubicBezTo>
                  <a:cubicBezTo>
                    <a:pt x="995" y="1412"/>
                    <a:pt x="999" y="1408"/>
                    <a:pt x="999" y="1406"/>
                  </a:cubicBezTo>
                  <a:cubicBezTo>
                    <a:pt x="1000" y="1379"/>
                    <a:pt x="1018" y="1386"/>
                    <a:pt x="1033" y="1383"/>
                  </a:cubicBezTo>
                  <a:cubicBezTo>
                    <a:pt x="1044" y="1381"/>
                    <a:pt x="1066" y="1388"/>
                    <a:pt x="1059" y="1359"/>
                  </a:cubicBezTo>
                  <a:cubicBezTo>
                    <a:pt x="1081" y="1366"/>
                    <a:pt x="1081" y="1366"/>
                    <a:pt x="1085" y="1386"/>
                  </a:cubicBezTo>
                  <a:cubicBezTo>
                    <a:pt x="1088" y="1397"/>
                    <a:pt x="1094" y="1406"/>
                    <a:pt x="1102" y="1412"/>
                  </a:cubicBezTo>
                  <a:cubicBezTo>
                    <a:pt x="1123" y="1428"/>
                    <a:pt x="1132" y="1447"/>
                    <a:pt x="1126" y="1474"/>
                  </a:cubicBezTo>
                  <a:cubicBezTo>
                    <a:pt x="1123" y="1490"/>
                    <a:pt x="1135" y="1493"/>
                    <a:pt x="1142" y="1489"/>
                  </a:cubicBezTo>
                  <a:cubicBezTo>
                    <a:pt x="1151" y="1483"/>
                    <a:pt x="1164" y="1479"/>
                    <a:pt x="1168" y="1465"/>
                  </a:cubicBezTo>
                  <a:cubicBezTo>
                    <a:pt x="1188" y="1507"/>
                    <a:pt x="1204" y="1548"/>
                    <a:pt x="1196" y="1591"/>
                  </a:cubicBezTo>
                  <a:cubicBezTo>
                    <a:pt x="1191" y="1615"/>
                    <a:pt x="1196" y="1632"/>
                    <a:pt x="1214" y="1646"/>
                  </a:cubicBezTo>
                  <a:cubicBezTo>
                    <a:pt x="1214" y="1646"/>
                    <a:pt x="1214" y="1646"/>
                    <a:pt x="1214" y="1646"/>
                  </a:cubicBezTo>
                  <a:cubicBezTo>
                    <a:pt x="1231" y="1670"/>
                    <a:pt x="1229" y="1697"/>
                    <a:pt x="1227" y="1729"/>
                  </a:cubicBezTo>
                  <a:cubicBezTo>
                    <a:pt x="1201" y="1703"/>
                    <a:pt x="1182" y="1667"/>
                    <a:pt x="1143" y="1683"/>
                  </a:cubicBezTo>
                  <a:cubicBezTo>
                    <a:pt x="1146" y="1702"/>
                    <a:pt x="1162" y="1712"/>
                    <a:pt x="1172" y="1727"/>
                  </a:cubicBezTo>
                  <a:cubicBezTo>
                    <a:pt x="1188" y="1749"/>
                    <a:pt x="1205" y="1772"/>
                    <a:pt x="1218" y="1796"/>
                  </a:cubicBezTo>
                  <a:cubicBezTo>
                    <a:pt x="1234" y="1824"/>
                    <a:pt x="1245" y="1853"/>
                    <a:pt x="1274" y="1871"/>
                  </a:cubicBezTo>
                  <a:cubicBezTo>
                    <a:pt x="1287" y="1878"/>
                    <a:pt x="1299" y="1879"/>
                    <a:pt x="1310" y="1876"/>
                  </a:cubicBezTo>
                  <a:cubicBezTo>
                    <a:pt x="1320" y="1874"/>
                    <a:pt x="1314" y="1860"/>
                    <a:pt x="1315" y="1852"/>
                  </a:cubicBezTo>
                  <a:cubicBezTo>
                    <a:pt x="1316" y="1851"/>
                    <a:pt x="1315" y="1849"/>
                    <a:pt x="1315" y="1848"/>
                  </a:cubicBezTo>
                  <a:cubicBezTo>
                    <a:pt x="1314" y="1834"/>
                    <a:pt x="1322" y="1814"/>
                    <a:pt x="1296" y="1818"/>
                  </a:cubicBezTo>
                  <a:cubicBezTo>
                    <a:pt x="1291" y="1818"/>
                    <a:pt x="1291" y="1812"/>
                    <a:pt x="1292" y="1808"/>
                  </a:cubicBezTo>
                  <a:cubicBezTo>
                    <a:pt x="1293" y="1800"/>
                    <a:pt x="1287" y="1796"/>
                    <a:pt x="1284" y="1790"/>
                  </a:cubicBezTo>
                  <a:cubicBezTo>
                    <a:pt x="1277" y="1776"/>
                    <a:pt x="1268" y="1764"/>
                    <a:pt x="1254" y="1748"/>
                  </a:cubicBezTo>
                  <a:cubicBezTo>
                    <a:pt x="1281" y="1755"/>
                    <a:pt x="1287" y="1744"/>
                    <a:pt x="1284" y="1724"/>
                  </a:cubicBezTo>
                  <a:cubicBezTo>
                    <a:pt x="1283" y="1718"/>
                    <a:pt x="1285" y="1711"/>
                    <a:pt x="1283" y="1705"/>
                  </a:cubicBezTo>
                  <a:cubicBezTo>
                    <a:pt x="1278" y="1688"/>
                    <a:pt x="1275" y="1670"/>
                    <a:pt x="1254" y="1664"/>
                  </a:cubicBezTo>
                  <a:cubicBezTo>
                    <a:pt x="1241" y="1660"/>
                    <a:pt x="1227" y="1655"/>
                    <a:pt x="1217" y="1643"/>
                  </a:cubicBezTo>
                  <a:cubicBezTo>
                    <a:pt x="1224" y="1633"/>
                    <a:pt x="1219" y="1620"/>
                    <a:pt x="1212" y="1617"/>
                  </a:cubicBezTo>
                  <a:cubicBezTo>
                    <a:pt x="1194" y="1610"/>
                    <a:pt x="1201" y="1598"/>
                    <a:pt x="1205" y="1586"/>
                  </a:cubicBezTo>
                  <a:cubicBezTo>
                    <a:pt x="1209" y="1572"/>
                    <a:pt x="1218" y="1561"/>
                    <a:pt x="1216" y="1545"/>
                  </a:cubicBezTo>
                  <a:cubicBezTo>
                    <a:pt x="1215" y="1538"/>
                    <a:pt x="1219" y="1534"/>
                    <a:pt x="1227" y="1533"/>
                  </a:cubicBezTo>
                  <a:cubicBezTo>
                    <a:pt x="1233" y="1532"/>
                    <a:pt x="1236" y="1535"/>
                    <a:pt x="1236" y="1542"/>
                  </a:cubicBezTo>
                  <a:cubicBezTo>
                    <a:pt x="1237" y="1546"/>
                    <a:pt x="1240" y="1549"/>
                    <a:pt x="1245" y="1550"/>
                  </a:cubicBezTo>
                  <a:cubicBezTo>
                    <a:pt x="1258" y="1552"/>
                    <a:pt x="1267" y="1559"/>
                    <a:pt x="1272" y="1573"/>
                  </a:cubicBezTo>
                  <a:cubicBezTo>
                    <a:pt x="1274" y="1577"/>
                    <a:pt x="1278" y="1582"/>
                    <a:pt x="1282" y="1583"/>
                  </a:cubicBezTo>
                  <a:cubicBezTo>
                    <a:pt x="1301" y="1587"/>
                    <a:pt x="1306" y="1598"/>
                    <a:pt x="1299" y="1619"/>
                  </a:cubicBezTo>
                  <a:cubicBezTo>
                    <a:pt x="1303" y="1615"/>
                    <a:pt x="1305" y="1615"/>
                    <a:pt x="1305" y="1614"/>
                  </a:cubicBezTo>
                  <a:cubicBezTo>
                    <a:pt x="1306" y="1590"/>
                    <a:pt x="1317" y="1584"/>
                    <a:pt x="1339" y="1586"/>
                  </a:cubicBezTo>
                  <a:cubicBezTo>
                    <a:pt x="1348" y="1588"/>
                    <a:pt x="1364" y="1576"/>
                    <a:pt x="1366" y="1563"/>
                  </a:cubicBezTo>
                  <a:cubicBezTo>
                    <a:pt x="1370" y="1536"/>
                    <a:pt x="1371" y="1508"/>
                    <a:pt x="1348" y="1489"/>
                  </a:cubicBezTo>
                  <a:cubicBezTo>
                    <a:pt x="1335" y="1478"/>
                    <a:pt x="1326" y="1464"/>
                    <a:pt x="1315" y="1451"/>
                  </a:cubicBezTo>
                  <a:cubicBezTo>
                    <a:pt x="1304" y="1437"/>
                    <a:pt x="1310" y="1427"/>
                    <a:pt x="1316" y="1416"/>
                  </a:cubicBezTo>
                  <a:cubicBezTo>
                    <a:pt x="1319" y="1410"/>
                    <a:pt x="1323" y="1403"/>
                    <a:pt x="1327" y="1402"/>
                  </a:cubicBezTo>
                  <a:cubicBezTo>
                    <a:pt x="1343" y="1398"/>
                    <a:pt x="1350" y="1368"/>
                    <a:pt x="1373" y="1386"/>
                  </a:cubicBezTo>
                  <a:cubicBezTo>
                    <a:pt x="1385" y="1395"/>
                    <a:pt x="1399" y="1388"/>
                    <a:pt x="1412" y="1382"/>
                  </a:cubicBezTo>
                  <a:cubicBezTo>
                    <a:pt x="1424" y="1377"/>
                    <a:pt x="1435" y="1366"/>
                    <a:pt x="1443" y="1365"/>
                  </a:cubicBezTo>
                  <a:cubicBezTo>
                    <a:pt x="1463" y="1362"/>
                    <a:pt x="1482" y="1360"/>
                    <a:pt x="1500" y="1346"/>
                  </a:cubicBezTo>
                  <a:cubicBezTo>
                    <a:pt x="1515" y="1335"/>
                    <a:pt x="1531" y="1324"/>
                    <a:pt x="1536" y="1308"/>
                  </a:cubicBezTo>
                  <a:cubicBezTo>
                    <a:pt x="1542" y="1289"/>
                    <a:pt x="1555" y="1278"/>
                    <a:pt x="1565" y="1265"/>
                  </a:cubicBezTo>
                  <a:cubicBezTo>
                    <a:pt x="1571" y="1256"/>
                    <a:pt x="1571" y="1249"/>
                    <a:pt x="1574" y="1242"/>
                  </a:cubicBezTo>
                  <a:cubicBezTo>
                    <a:pt x="1579" y="1229"/>
                    <a:pt x="1574" y="1227"/>
                    <a:pt x="1564" y="1225"/>
                  </a:cubicBezTo>
                  <a:cubicBezTo>
                    <a:pt x="1560" y="1225"/>
                    <a:pt x="1562" y="1218"/>
                    <a:pt x="1564" y="1217"/>
                  </a:cubicBezTo>
                  <a:cubicBezTo>
                    <a:pt x="1583" y="1214"/>
                    <a:pt x="1564" y="1195"/>
                    <a:pt x="1575" y="1189"/>
                  </a:cubicBezTo>
                  <a:cubicBezTo>
                    <a:pt x="1558" y="1177"/>
                    <a:pt x="1562" y="1149"/>
                    <a:pt x="1542" y="1139"/>
                  </a:cubicBezTo>
                  <a:cubicBezTo>
                    <a:pt x="1534" y="1135"/>
                    <a:pt x="1531" y="1129"/>
                    <a:pt x="1540" y="1119"/>
                  </a:cubicBezTo>
                  <a:cubicBezTo>
                    <a:pt x="1553" y="1103"/>
                    <a:pt x="1568" y="1090"/>
                    <a:pt x="1587" y="1083"/>
                  </a:cubicBezTo>
                  <a:cubicBezTo>
                    <a:pt x="1573" y="1084"/>
                    <a:pt x="1558" y="1069"/>
                    <a:pt x="1544" y="1086"/>
                  </a:cubicBezTo>
                  <a:cubicBezTo>
                    <a:pt x="1542" y="1088"/>
                    <a:pt x="1532" y="1087"/>
                    <a:pt x="1532" y="1082"/>
                  </a:cubicBezTo>
                  <a:cubicBezTo>
                    <a:pt x="1532" y="1068"/>
                    <a:pt x="1523" y="1067"/>
                    <a:pt x="1515" y="1065"/>
                  </a:cubicBezTo>
                  <a:cubicBezTo>
                    <a:pt x="1508" y="1063"/>
                    <a:pt x="1504" y="1058"/>
                    <a:pt x="1507" y="1051"/>
                  </a:cubicBezTo>
                  <a:cubicBezTo>
                    <a:pt x="1509" y="1046"/>
                    <a:pt x="1512" y="1039"/>
                    <a:pt x="1520" y="1043"/>
                  </a:cubicBezTo>
                  <a:cubicBezTo>
                    <a:pt x="1524" y="1044"/>
                    <a:pt x="1531" y="1046"/>
                    <a:pt x="1532" y="1041"/>
                  </a:cubicBezTo>
                  <a:cubicBezTo>
                    <a:pt x="1538" y="1025"/>
                    <a:pt x="1554" y="1022"/>
                    <a:pt x="1562" y="1011"/>
                  </a:cubicBezTo>
                  <a:cubicBezTo>
                    <a:pt x="1568" y="1003"/>
                    <a:pt x="1575" y="1003"/>
                    <a:pt x="1583" y="1009"/>
                  </a:cubicBezTo>
                  <a:cubicBezTo>
                    <a:pt x="1591" y="1016"/>
                    <a:pt x="1586" y="1023"/>
                    <a:pt x="1582" y="1029"/>
                  </a:cubicBezTo>
                  <a:cubicBezTo>
                    <a:pt x="1579" y="1032"/>
                    <a:pt x="1575" y="1035"/>
                    <a:pt x="1579" y="1039"/>
                  </a:cubicBezTo>
                  <a:cubicBezTo>
                    <a:pt x="1582" y="1042"/>
                    <a:pt x="1586" y="1039"/>
                    <a:pt x="1589" y="1036"/>
                  </a:cubicBezTo>
                  <a:cubicBezTo>
                    <a:pt x="1601" y="1027"/>
                    <a:pt x="1613" y="1026"/>
                    <a:pt x="1628" y="1030"/>
                  </a:cubicBezTo>
                  <a:cubicBezTo>
                    <a:pt x="1645" y="1034"/>
                    <a:pt x="1640" y="1046"/>
                    <a:pt x="1638" y="1055"/>
                  </a:cubicBezTo>
                  <a:cubicBezTo>
                    <a:pt x="1635" y="1068"/>
                    <a:pt x="1634" y="1069"/>
                    <a:pt x="1646" y="1068"/>
                  </a:cubicBezTo>
                  <a:cubicBezTo>
                    <a:pt x="1660" y="1067"/>
                    <a:pt x="1666" y="1082"/>
                    <a:pt x="1663" y="1086"/>
                  </a:cubicBezTo>
                  <a:cubicBezTo>
                    <a:pt x="1652" y="1100"/>
                    <a:pt x="1667" y="1115"/>
                    <a:pt x="1657" y="1127"/>
                  </a:cubicBezTo>
                  <a:cubicBezTo>
                    <a:pt x="1655" y="1128"/>
                    <a:pt x="1657" y="1132"/>
                    <a:pt x="1660" y="1133"/>
                  </a:cubicBezTo>
                  <a:cubicBezTo>
                    <a:pt x="1674" y="1135"/>
                    <a:pt x="1685" y="1128"/>
                    <a:pt x="1697" y="1123"/>
                  </a:cubicBezTo>
                  <a:cubicBezTo>
                    <a:pt x="1705" y="1120"/>
                    <a:pt x="1705" y="1108"/>
                    <a:pt x="1703" y="1099"/>
                  </a:cubicBezTo>
                  <a:cubicBezTo>
                    <a:pt x="1700" y="1080"/>
                    <a:pt x="1691" y="1065"/>
                    <a:pt x="1680" y="1051"/>
                  </a:cubicBezTo>
                  <a:cubicBezTo>
                    <a:pt x="1669" y="1040"/>
                    <a:pt x="1666" y="1033"/>
                    <a:pt x="1683" y="1024"/>
                  </a:cubicBezTo>
                  <a:cubicBezTo>
                    <a:pt x="1695" y="1019"/>
                    <a:pt x="1707" y="1012"/>
                    <a:pt x="1709" y="992"/>
                  </a:cubicBezTo>
                  <a:cubicBezTo>
                    <a:pt x="1711" y="972"/>
                    <a:pt x="1734" y="969"/>
                    <a:pt x="1745" y="955"/>
                  </a:cubicBezTo>
                  <a:cubicBezTo>
                    <a:pt x="1746" y="953"/>
                    <a:pt x="1753" y="954"/>
                    <a:pt x="1754" y="956"/>
                  </a:cubicBezTo>
                  <a:cubicBezTo>
                    <a:pt x="1765" y="973"/>
                    <a:pt x="1776" y="965"/>
                    <a:pt x="1786" y="957"/>
                  </a:cubicBezTo>
                  <a:cubicBezTo>
                    <a:pt x="1811" y="938"/>
                    <a:pt x="1828" y="910"/>
                    <a:pt x="1850" y="887"/>
                  </a:cubicBezTo>
                  <a:cubicBezTo>
                    <a:pt x="1851" y="886"/>
                    <a:pt x="1850" y="882"/>
                    <a:pt x="1851" y="881"/>
                  </a:cubicBezTo>
                  <a:cubicBezTo>
                    <a:pt x="1877" y="852"/>
                    <a:pt x="1890" y="817"/>
                    <a:pt x="1890" y="777"/>
                  </a:cubicBezTo>
                  <a:cubicBezTo>
                    <a:pt x="1890" y="775"/>
                    <a:pt x="1891" y="773"/>
                    <a:pt x="1892" y="771"/>
                  </a:cubicBezTo>
                  <a:cubicBezTo>
                    <a:pt x="1904" y="761"/>
                    <a:pt x="1899" y="745"/>
                    <a:pt x="1898" y="733"/>
                  </a:cubicBezTo>
                  <a:cubicBezTo>
                    <a:pt x="1898" y="725"/>
                    <a:pt x="1885" y="715"/>
                    <a:pt x="1877" y="709"/>
                  </a:cubicBezTo>
                  <a:cubicBezTo>
                    <a:pt x="1869" y="704"/>
                    <a:pt x="1864" y="709"/>
                    <a:pt x="1858" y="717"/>
                  </a:cubicBezTo>
                  <a:cubicBezTo>
                    <a:pt x="1849" y="728"/>
                    <a:pt x="1836" y="722"/>
                    <a:pt x="1826" y="718"/>
                  </a:cubicBezTo>
                  <a:cubicBezTo>
                    <a:pt x="1817" y="715"/>
                    <a:pt x="1829" y="706"/>
                    <a:pt x="1825" y="700"/>
                  </a:cubicBezTo>
                  <a:cubicBezTo>
                    <a:pt x="1823" y="699"/>
                    <a:pt x="1820" y="699"/>
                    <a:pt x="1818" y="699"/>
                  </a:cubicBezTo>
                  <a:cubicBezTo>
                    <a:pt x="1812" y="697"/>
                    <a:pt x="1803" y="703"/>
                    <a:pt x="1800" y="695"/>
                  </a:cubicBezTo>
                  <a:cubicBezTo>
                    <a:pt x="1796" y="684"/>
                    <a:pt x="1806" y="682"/>
                    <a:pt x="1812" y="679"/>
                  </a:cubicBezTo>
                  <a:cubicBezTo>
                    <a:pt x="1842" y="661"/>
                    <a:pt x="1864" y="633"/>
                    <a:pt x="1888" y="608"/>
                  </a:cubicBezTo>
                  <a:cubicBezTo>
                    <a:pt x="1914" y="579"/>
                    <a:pt x="1941" y="567"/>
                    <a:pt x="1977" y="573"/>
                  </a:cubicBezTo>
                  <a:cubicBezTo>
                    <a:pt x="1992" y="575"/>
                    <a:pt x="2010" y="579"/>
                    <a:pt x="2023" y="570"/>
                  </a:cubicBezTo>
                  <a:cubicBezTo>
                    <a:pt x="2036" y="561"/>
                    <a:pt x="2045" y="566"/>
                    <a:pt x="2058" y="568"/>
                  </a:cubicBezTo>
                  <a:cubicBezTo>
                    <a:pt x="2072" y="569"/>
                    <a:pt x="2079" y="587"/>
                    <a:pt x="2092" y="583"/>
                  </a:cubicBezTo>
                  <a:cubicBezTo>
                    <a:pt x="2103" y="579"/>
                    <a:pt x="2114" y="581"/>
                    <a:pt x="2127" y="578"/>
                  </a:cubicBezTo>
                  <a:cubicBezTo>
                    <a:pt x="2110" y="575"/>
                    <a:pt x="2109" y="567"/>
                    <a:pt x="2120" y="557"/>
                  </a:cubicBezTo>
                  <a:cubicBezTo>
                    <a:pt x="2130" y="547"/>
                    <a:pt x="2143" y="539"/>
                    <a:pt x="2149" y="527"/>
                  </a:cubicBezTo>
                  <a:cubicBezTo>
                    <a:pt x="2159" y="509"/>
                    <a:pt x="2174" y="509"/>
                    <a:pt x="2189" y="508"/>
                  </a:cubicBezTo>
                  <a:cubicBezTo>
                    <a:pt x="2199" y="507"/>
                    <a:pt x="2209" y="511"/>
                    <a:pt x="2218" y="508"/>
                  </a:cubicBezTo>
                  <a:cubicBezTo>
                    <a:pt x="2220" y="516"/>
                    <a:pt x="2213" y="518"/>
                    <a:pt x="2212" y="524"/>
                  </a:cubicBezTo>
                  <a:cubicBezTo>
                    <a:pt x="2211" y="530"/>
                    <a:pt x="2213" y="535"/>
                    <a:pt x="2219" y="537"/>
                  </a:cubicBezTo>
                  <a:cubicBezTo>
                    <a:pt x="2222" y="538"/>
                    <a:pt x="2262" y="507"/>
                    <a:pt x="2263" y="503"/>
                  </a:cubicBezTo>
                  <a:cubicBezTo>
                    <a:pt x="2264" y="475"/>
                    <a:pt x="2281" y="488"/>
                    <a:pt x="2294" y="490"/>
                  </a:cubicBezTo>
                  <a:cubicBezTo>
                    <a:pt x="2283" y="498"/>
                    <a:pt x="2278" y="507"/>
                    <a:pt x="2278" y="521"/>
                  </a:cubicBezTo>
                  <a:cubicBezTo>
                    <a:pt x="2279" y="531"/>
                    <a:pt x="2273" y="539"/>
                    <a:pt x="2262" y="542"/>
                  </a:cubicBezTo>
                  <a:cubicBezTo>
                    <a:pt x="2256" y="543"/>
                    <a:pt x="2250" y="545"/>
                    <a:pt x="2246" y="550"/>
                  </a:cubicBezTo>
                  <a:cubicBezTo>
                    <a:pt x="2220" y="583"/>
                    <a:pt x="2186" y="607"/>
                    <a:pt x="2157" y="637"/>
                  </a:cubicBezTo>
                  <a:cubicBezTo>
                    <a:pt x="2142" y="652"/>
                    <a:pt x="2139" y="670"/>
                    <a:pt x="2141" y="688"/>
                  </a:cubicBezTo>
                  <a:cubicBezTo>
                    <a:pt x="2145" y="718"/>
                    <a:pt x="2152" y="748"/>
                    <a:pt x="2159" y="778"/>
                  </a:cubicBezTo>
                  <a:cubicBezTo>
                    <a:pt x="2184" y="767"/>
                    <a:pt x="2184" y="735"/>
                    <a:pt x="2204" y="718"/>
                  </a:cubicBezTo>
                  <a:cubicBezTo>
                    <a:pt x="2213" y="711"/>
                    <a:pt x="2217" y="696"/>
                    <a:pt x="2232" y="695"/>
                  </a:cubicBezTo>
                  <a:cubicBezTo>
                    <a:pt x="2240" y="694"/>
                    <a:pt x="2243" y="694"/>
                    <a:pt x="2240" y="683"/>
                  </a:cubicBezTo>
                  <a:cubicBezTo>
                    <a:pt x="2234" y="665"/>
                    <a:pt x="2245" y="653"/>
                    <a:pt x="2262" y="652"/>
                  </a:cubicBezTo>
                  <a:cubicBezTo>
                    <a:pt x="2253" y="632"/>
                    <a:pt x="2253" y="632"/>
                    <a:pt x="2260" y="616"/>
                  </a:cubicBezTo>
                  <a:cubicBezTo>
                    <a:pt x="2254" y="615"/>
                    <a:pt x="2246" y="623"/>
                    <a:pt x="2243" y="613"/>
                  </a:cubicBezTo>
                  <a:cubicBezTo>
                    <a:pt x="2240" y="605"/>
                    <a:pt x="2245" y="599"/>
                    <a:pt x="2249" y="593"/>
                  </a:cubicBezTo>
                  <a:cubicBezTo>
                    <a:pt x="2253" y="586"/>
                    <a:pt x="2263" y="582"/>
                    <a:pt x="2263" y="572"/>
                  </a:cubicBezTo>
                  <a:cubicBezTo>
                    <a:pt x="2263" y="560"/>
                    <a:pt x="2270" y="557"/>
                    <a:pt x="2279" y="558"/>
                  </a:cubicBezTo>
                  <a:cubicBezTo>
                    <a:pt x="2289" y="560"/>
                    <a:pt x="2298" y="556"/>
                    <a:pt x="2306" y="550"/>
                  </a:cubicBezTo>
                  <a:cubicBezTo>
                    <a:pt x="2317" y="541"/>
                    <a:pt x="2316" y="551"/>
                    <a:pt x="2317" y="558"/>
                  </a:cubicBezTo>
                  <a:cubicBezTo>
                    <a:pt x="2349" y="535"/>
                    <a:pt x="2361" y="535"/>
                    <a:pt x="2382" y="557"/>
                  </a:cubicBezTo>
                  <a:cubicBezTo>
                    <a:pt x="2388" y="539"/>
                    <a:pt x="2406" y="534"/>
                    <a:pt x="2419" y="526"/>
                  </a:cubicBezTo>
                  <a:cubicBezTo>
                    <a:pt x="2450" y="507"/>
                    <a:pt x="2479" y="476"/>
                    <a:pt x="2520" y="492"/>
                  </a:cubicBezTo>
                  <a:cubicBezTo>
                    <a:pt x="2527" y="494"/>
                    <a:pt x="2534" y="489"/>
                    <a:pt x="2532" y="486"/>
                  </a:cubicBezTo>
                  <a:cubicBezTo>
                    <a:pt x="2523" y="473"/>
                    <a:pt x="2523" y="452"/>
                    <a:pt x="2510" y="445"/>
                  </a:cubicBezTo>
                  <a:cubicBezTo>
                    <a:pt x="2501" y="439"/>
                    <a:pt x="2498" y="432"/>
                    <a:pt x="2492" y="424"/>
                  </a:cubicBezTo>
                  <a:cubicBezTo>
                    <a:pt x="2531" y="429"/>
                    <a:pt x="2532" y="428"/>
                    <a:pt x="2545" y="391"/>
                  </a:cubicBezTo>
                  <a:cubicBezTo>
                    <a:pt x="2548" y="382"/>
                    <a:pt x="2556" y="381"/>
                    <a:pt x="2563" y="381"/>
                  </a:cubicBezTo>
                  <a:cubicBezTo>
                    <a:pt x="2572" y="381"/>
                    <a:pt x="2565" y="387"/>
                    <a:pt x="2565" y="391"/>
                  </a:cubicBezTo>
                  <a:cubicBezTo>
                    <a:pt x="2565" y="401"/>
                    <a:pt x="2573" y="401"/>
                    <a:pt x="2579" y="401"/>
                  </a:cubicBezTo>
                  <a:cubicBezTo>
                    <a:pt x="2594" y="401"/>
                    <a:pt x="2606" y="403"/>
                    <a:pt x="2617" y="419"/>
                  </a:cubicBezTo>
                  <a:cubicBezTo>
                    <a:pt x="2623" y="429"/>
                    <a:pt x="2639" y="432"/>
                    <a:pt x="2651" y="437"/>
                  </a:cubicBezTo>
                  <a:cubicBezTo>
                    <a:pt x="2654" y="439"/>
                    <a:pt x="2656" y="439"/>
                    <a:pt x="2658" y="433"/>
                  </a:cubicBezTo>
                  <a:cubicBezTo>
                    <a:pt x="2663" y="418"/>
                    <a:pt x="2668" y="402"/>
                    <a:pt x="2688" y="402"/>
                  </a:cubicBezTo>
                  <a:cubicBezTo>
                    <a:pt x="2696" y="402"/>
                    <a:pt x="2705" y="399"/>
                    <a:pt x="2710" y="391"/>
                  </a:cubicBezTo>
                  <a:cubicBezTo>
                    <a:pt x="2701" y="383"/>
                    <a:pt x="2692" y="374"/>
                    <a:pt x="2682" y="368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419D70C-B1E5-A275-4799-C49A4111C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1569" y="3763842"/>
              <a:ext cx="147489" cy="174802"/>
            </a:xfrm>
            <a:custGeom>
              <a:avLst/>
              <a:gdLst>
                <a:gd name="T0" fmla="*/ 154 w 164"/>
                <a:gd name="T1" fmla="*/ 51 h 193"/>
                <a:gd name="T2" fmla="*/ 148 w 164"/>
                <a:gd name="T3" fmla="*/ 10 h 193"/>
                <a:gd name="T4" fmla="*/ 118 w 164"/>
                <a:gd name="T5" fmla="*/ 10 h 193"/>
                <a:gd name="T6" fmla="*/ 31 w 164"/>
                <a:gd name="T7" fmla="*/ 92 h 193"/>
                <a:gd name="T8" fmla="*/ 20 w 164"/>
                <a:gd name="T9" fmla="*/ 98 h 193"/>
                <a:gd name="T10" fmla="*/ 4 w 164"/>
                <a:gd name="T11" fmla="*/ 119 h 193"/>
                <a:gd name="T12" fmla="*/ 6 w 164"/>
                <a:gd name="T13" fmla="*/ 134 h 193"/>
                <a:gd name="T14" fmla="*/ 29 w 164"/>
                <a:gd name="T15" fmla="*/ 174 h 193"/>
                <a:gd name="T16" fmla="*/ 97 w 164"/>
                <a:gd name="T17" fmla="*/ 190 h 193"/>
                <a:gd name="T18" fmla="*/ 125 w 164"/>
                <a:gd name="T19" fmla="*/ 173 h 193"/>
                <a:gd name="T20" fmla="*/ 128 w 164"/>
                <a:gd name="T21" fmla="*/ 165 h 193"/>
                <a:gd name="T22" fmla="*/ 159 w 164"/>
                <a:gd name="T23" fmla="*/ 108 h 193"/>
                <a:gd name="T24" fmla="*/ 157 w 164"/>
                <a:gd name="T25" fmla="*/ 87 h 193"/>
                <a:gd name="T26" fmla="*/ 154 w 164"/>
                <a:gd name="T27" fmla="*/ 51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4" h="193">
                  <a:moveTo>
                    <a:pt x="154" y="51"/>
                  </a:moveTo>
                  <a:cubicBezTo>
                    <a:pt x="162" y="38"/>
                    <a:pt x="164" y="22"/>
                    <a:pt x="148" y="10"/>
                  </a:cubicBezTo>
                  <a:cubicBezTo>
                    <a:pt x="138" y="2"/>
                    <a:pt x="126" y="0"/>
                    <a:pt x="118" y="10"/>
                  </a:cubicBezTo>
                  <a:cubicBezTo>
                    <a:pt x="93" y="42"/>
                    <a:pt x="55" y="58"/>
                    <a:pt x="31" y="92"/>
                  </a:cubicBezTo>
                  <a:cubicBezTo>
                    <a:pt x="28" y="97"/>
                    <a:pt x="25" y="99"/>
                    <a:pt x="20" y="98"/>
                  </a:cubicBezTo>
                  <a:cubicBezTo>
                    <a:pt x="0" y="93"/>
                    <a:pt x="3" y="107"/>
                    <a:pt x="4" y="119"/>
                  </a:cubicBezTo>
                  <a:cubicBezTo>
                    <a:pt x="5" y="124"/>
                    <a:pt x="5" y="129"/>
                    <a:pt x="6" y="134"/>
                  </a:cubicBezTo>
                  <a:cubicBezTo>
                    <a:pt x="8" y="150"/>
                    <a:pt x="18" y="165"/>
                    <a:pt x="29" y="174"/>
                  </a:cubicBezTo>
                  <a:cubicBezTo>
                    <a:pt x="50" y="191"/>
                    <a:pt x="81" y="177"/>
                    <a:pt x="97" y="190"/>
                  </a:cubicBezTo>
                  <a:cubicBezTo>
                    <a:pt x="118" y="193"/>
                    <a:pt x="126" y="190"/>
                    <a:pt x="125" y="173"/>
                  </a:cubicBezTo>
                  <a:cubicBezTo>
                    <a:pt x="125" y="170"/>
                    <a:pt x="126" y="167"/>
                    <a:pt x="128" y="165"/>
                  </a:cubicBezTo>
                  <a:cubicBezTo>
                    <a:pt x="146" y="151"/>
                    <a:pt x="149" y="128"/>
                    <a:pt x="159" y="108"/>
                  </a:cubicBezTo>
                  <a:cubicBezTo>
                    <a:pt x="163" y="98"/>
                    <a:pt x="164" y="94"/>
                    <a:pt x="157" y="87"/>
                  </a:cubicBezTo>
                  <a:cubicBezTo>
                    <a:pt x="147" y="76"/>
                    <a:pt x="144" y="66"/>
                    <a:pt x="154" y="5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C36EC79A-D4F1-9612-09E6-812EC2090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2068" y="3884019"/>
              <a:ext cx="139295" cy="133832"/>
            </a:xfrm>
            <a:custGeom>
              <a:avLst/>
              <a:gdLst>
                <a:gd name="T0" fmla="*/ 120 w 154"/>
                <a:gd name="T1" fmla="*/ 28 h 148"/>
                <a:gd name="T2" fmla="*/ 75 w 154"/>
                <a:gd name="T3" fmla="*/ 40 h 148"/>
                <a:gd name="T4" fmla="*/ 44 w 154"/>
                <a:gd name="T5" fmla="*/ 41 h 148"/>
                <a:gd name="T6" fmla="*/ 37 w 154"/>
                <a:gd name="T7" fmla="*/ 20 h 148"/>
                <a:gd name="T8" fmla="*/ 28 w 154"/>
                <a:gd name="T9" fmla="*/ 7 h 148"/>
                <a:gd name="T10" fmla="*/ 0 w 154"/>
                <a:gd name="T11" fmla="*/ 9 h 148"/>
                <a:gd name="T12" fmla="*/ 33 w 154"/>
                <a:gd name="T13" fmla="*/ 34 h 148"/>
                <a:gd name="T14" fmla="*/ 25 w 154"/>
                <a:gd name="T15" fmla="*/ 40 h 148"/>
                <a:gd name="T16" fmla="*/ 19 w 154"/>
                <a:gd name="T17" fmla="*/ 49 h 148"/>
                <a:gd name="T18" fmla="*/ 30 w 154"/>
                <a:gd name="T19" fmla="*/ 52 h 148"/>
                <a:gd name="T20" fmla="*/ 39 w 154"/>
                <a:gd name="T21" fmla="*/ 55 h 148"/>
                <a:gd name="T22" fmla="*/ 73 w 154"/>
                <a:gd name="T23" fmla="*/ 72 h 148"/>
                <a:gd name="T24" fmla="*/ 119 w 154"/>
                <a:gd name="T25" fmla="*/ 124 h 148"/>
                <a:gd name="T26" fmla="*/ 125 w 154"/>
                <a:gd name="T27" fmla="*/ 135 h 148"/>
                <a:gd name="T28" fmla="*/ 150 w 154"/>
                <a:gd name="T29" fmla="*/ 148 h 148"/>
                <a:gd name="T30" fmla="*/ 153 w 154"/>
                <a:gd name="T31" fmla="*/ 39 h 148"/>
                <a:gd name="T32" fmla="*/ 120 w 154"/>
                <a:gd name="T33" fmla="*/ 2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48">
                  <a:moveTo>
                    <a:pt x="120" y="28"/>
                  </a:moveTo>
                  <a:cubicBezTo>
                    <a:pt x="100" y="14"/>
                    <a:pt x="87" y="29"/>
                    <a:pt x="75" y="40"/>
                  </a:cubicBezTo>
                  <a:cubicBezTo>
                    <a:pt x="64" y="51"/>
                    <a:pt x="57" y="62"/>
                    <a:pt x="44" y="41"/>
                  </a:cubicBezTo>
                  <a:cubicBezTo>
                    <a:pt x="39" y="34"/>
                    <a:pt x="35" y="29"/>
                    <a:pt x="37" y="20"/>
                  </a:cubicBezTo>
                  <a:cubicBezTo>
                    <a:pt x="38" y="12"/>
                    <a:pt x="35" y="9"/>
                    <a:pt x="28" y="7"/>
                  </a:cubicBezTo>
                  <a:cubicBezTo>
                    <a:pt x="17" y="5"/>
                    <a:pt x="7" y="0"/>
                    <a:pt x="0" y="9"/>
                  </a:cubicBezTo>
                  <a:cubicBezTo>
                    <a:pt x="3" y="29"/>
                    <a:pt x="20" y="27"/>
                    <a:pt x="33" y="34"/>
                  </a:cubicBezTo>
                  <a:cubicBezTo>
                    <a:pt x="29" y="37"/>
                    <a:pt x="26" y="38"/>
                    <a:pt x="25" y="40"/>
                  </a:cubicBezTo>
                  <a:cubicBezTo>
                    <a:pt x="24" y="43"/>
                    <a:pt x="13" y="37"/>
                    <a:pt x="19" y="49"/>
                  </a:cubicBezTo>
                  <a:cubicBezTo>
                    <a:pt x="23" y="57"/>
                    <a:pt x="24" y="57"/>
                    <a:pt x="30" y="52"/>
                  </a:cubicBezTo>
                  <a:cubicBezTo>
                    <a:pt x="34" y="48"/>
                    <a:pt x="36" y="53"/>
                    <a:pt x="39" y="55"/>
                  </a:cubicBezTo>
                  <a:cubicBezTo>
                    <a:pt x="50" y="62"/>
                    <a:pt x="60" y="69"/>
                    <a:pt x="73" y="72"/>
                  </a:cubicBezTo>
                  <a:cubicBezTo>
                    <a:pt x="99" y="78"/>
                    <a:pt x="113" y="97"/>
                    <a:pt x="119" y="124"/>
                  </a:cubicBezTo>
                  <a:cubicBezTo>
                    <a:pt x="120" y="129"/>
                    <a:pt x="119" y="137"/>
                    <a:pt x="125" y="135"/>
                  </a:cubicBezTo>
                  <a:cubicBezTo>
                    <a:pt x="138" y="132"/>
                    <a:pt x="141" y="145"/>
                    <a:pt x="150" y="148"/>
                  </a:cubicBezTo>
                  <a:cubicBezTo>
                    <a:pt x="154" y="112"/>
                    <a:pt x="148" y="75"/>
                    <a:pt x="153" y="39"/>
                  </a:cubicBezTo>
                  <a:cubicBezTo>
                    <a:pt x="142" y="36"/>
                    <a:pt x="129" y="35"/>
                    <a:pt x="120" y="28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DF9F014-462F-A1A3-BDEE-C4BE375AD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64" y="3175708"/>
              <a:ext cx="167518" cy="153862"/>
            </a:xfrm>
            <a:custGeom>
              <a:avLst/>
              <a:gdLst>
                <a:gd name="T0" fmla="*/ 170 w 186"/>
                <a:gd name="T1" fmla="*/ 0 h 171"/>
                <a:gd name="T2" fmla="*/ 167 w 186"/>
                <a:gd name="T3" fmla="*/ 1 h 171"/>
                <a:gd name="T4" fmla="*/ 150 w 186"/>
                <a:gd name="T5" fmla="*/ 26 h 171"/>
                <a:gd name="T6" fmla="*/ 104 w 186"/>
                <a:gd name="T7" fmla="*/ 93 h 171"/>
                <a:gd name="T8" fmla="*/ 87 w 186"/>
                <a:gd name="T9" fmla="*/ 108 h 171"/>
                <a:gd name="T10" fmla="*/ 66 w 186"/>
                <a:gd name="T11" fmla="*/ 120 h 171"/>
                <a:gd name="T12" fmla="*/ 0 w 186"/>
                <a:gd name="T13" fmla="*/ 149 h 171"/>
                <a:gd name="T14" fmla="*/ 9 w 186"/>
                <a:gd name="T15" fmla="*/ 146 h 171"/>
                <a:gd name="T16" fmla="*/ 27 w 186"/>
                <a:gd name="T17" fmla="*/ 142 h 171"/>
                <a:gd name="T18" fmla="*/ 24 w 186"/>
                <a:gd name="T19" fmla="*/ 160 h 171"/>
                <a:gd name="T20" fmla="*/ 27 w 186"/>
                <a:gd name="T21" fmla="*/ 168 h 171"/>
                <a:gd name="T22" fmla="*/ 31 w 186"/>
                <a:gd name="T23" fmla="*/ 168 h 171"/>
                <a:gd name="T24" fmla="*/ 53 w 186"/>
                <a:gd name="T25" fmla="*/ 157 h 171"/>
                <a:gd name="T26" fmla="*/ 53 w 186"/>
                <a:gd name="T27" fmla="*/ 146 h 171"/>
                <a:gd name="T28" fmla="*/ 48 w 186"/>
                <a:gd name="T29" fmla="*/ 137 h 171"/>
                <a:gd name="T30" fmla="*/ 62 w 186"/>
                <a:gd name="T31" fmla="*/ 133 h 171"/>
                <a:gd name="T32" fmla="*/ 71 w 186"/>
                <a:gd name="T33" fmla="*/ 140 h 171"/>
                <a:gd name="T34" fmla="*/ 77 w 186"/>
                <a:gd name="T35" fmla="*/ 155 h 171"/>
                <a:gd name="T36" fmla="*/ 89 w 186"/>
                <a:gd name="T37" fmla="*/ 138 h 171"/>
                <a:gd name="T38" fmla="*/ 98 w 186"/>
                <a:gd name="T39" fmla="*/ 129 h 171"/>
                <a:gd name="T40" fmla="*/ 153 w 186"/>
                <a:gd name="T41" fmla="*/ 121 h 171"/>
                <a:gd name="T42" fmla="*/ 156 w 186"/>
                <a:gd name="T43" fmla="*/ 114 h 171"/>
                <a:gd name="T44" fmla="*/ 176 w 186"/>
                <a:gd name="T45" fmla="*/ 42 h 171"/>
                <a:gd name="T46" fmla="*/ 170 w 186"/>
                <a:gd name="T4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6" h="171">
                  <a:moveTo>
                    <a:pt x="170" y="0"/>
                  </a:moveTo>
                  <a:cubicBezTo>
                    <a:pt x="169" y="0"/>
                    <a:pt x="167" y="0"/>
                    <a:pt x="167" y="1"/>
                  </a:cubicBezTo>
                  <a:cubicBezTo>
                    <a:pt x="160" y="9"/>
                    <a:pt x="147" y="9"/>
                    <a:pt x="150" y="26"/>
                  </a:cubicBezTo>
                  <a:cubicBezTo>
                    <a:pt x="155" y="59"/>
                    <a:pt x="130" y="84"/>
                    <a:pt x="104" y="93"/>
                  </a:cubicBezTo>
                  <a:cubicBezTo>
                    <a:pt x="96" y="96"/>
                    <a:pt x="89" y="100"/>
                    <a:pt x="87" y="108"/>
                  </a:cubicBezTo>
                  <a:cubicBezTo>
                    <a:pt x="84" y="120"/>
                    <a:pt x="77" y="121"/>
                    <a:pt x="66" y="120"/>
                  </a:cubicBezTo>
                  <a:cubicBezTo>
                    <a:pt x="39" y="116"/>
                    <a:pt x="17" y="126"/>
                    <a:pt x="0" y="149"/>
                  </a:cubicBezTo>
                  <a:cubicBezTo>
                    <a:pt x="3" y="148"/>
                    <a:pt x="6" y="146"/>
                    <a:pt x="9" y="146"/>
                  </a:cubicBezTo>
                  <a:cubicBezTo>
                    <a:pt x="15" y="146"/>
                    <a:pt x="21" y="138"/>
                    <a:pt x="27" y="142"/>
                  </a:cubicBezTo>
                  <a:cubicBezTo>
                    <a:pt x="38" y="150"/>
                    <a:pt x="26" y="154"/>
                    <a:pt x="24" y="160"/>
                  </a:cubicBezTo>
                  <a:cubicBezTo>
                    <a:pt x="24" y="162"/>
                    <a:pt x="25" y="166"/>
                    <a:pt x="27" y="168"/>
                  </a:cubicBezTo>
                  <a:cubicBezTo>
                    <a:pt x="27" y="169"/>
                    <a:pt x="29" y="171"/>
                    <a:pt x="31" y="168"/>
                  </a:cubicBezTo>
                  <a:cubicBezTo>
                    <a:pt x="36" y="159"/>
                    <a:pt x="45" y="160"/>
                    <a:pt x="53" y="157"/>
                  </a:cubicBezTo>
                  <a:cubicBezTo>
                    <a:pt x="58" y="156"/>
                    <a:pt x="62" y="150"/>
                    <a:pt x="53" y="146"/>
                  </a:cubicBezTo>
                  <a:cubicBezTo>
                    <a:pt x="49" y="144"/>
                    <a:pt x="46" y="142"/>
                    <a:pt x="48" y="137"/>
                  </a:cubicBezTo>
                  <a:cubicBezTo>
                    <a:pt x="51" y="130"/>
                    <a:pt x="57" y="134"/>
                    <a:pt x="62" y="133"/>
                  </a:cubicBezTo>
                  <a:cubicBezTo>
                    <a:pt x="66" y="132"/>
                    <a:pt x="72" y="133"/>
                    <a:pt x="71" y="140"/>
                  </a:cubicBezTo>
                  <a:cubicBezTo>
                    <a:pt x="70" y="147"/>
                    <a:pt x="69" y="155"/>
                    <a:pt x="77" y="155"/>
                  </a:cubicBezTo>
                  <a:cubicBezTo>
                    <a:pt x="83" y="154"/>
                    <a:pt x="90" y="144"/>
                    <a:pt x="89" y="138"/>
                  </a:cubicBezTo>
                  <a:cubicBezTo>
                    <a:pt x="86" y="126"/>
                    <a:pt x="94" y="127"/>
                    <a:pt x="98" y="129"/>
                  </a:cubicBezTo>
                  <a:cubicBezTo>
                    <a:pt x="118" y="142"/>
                    <a:pt x="133" y="113"/>
                    <a:pt x="153" y="121"/>
                  </a:cubicBezTo>
                  <a:cubicBezTo>
                    <a:pt x="153" y="121"/>
                    <a:pt x="155" y="117"/>
                    <a:pt x="156" y="114"/>
                  </a:cubicBezTo>
                  <a:cubicBezTo>
                    <a:pt x="159" y="89"/>
                    <a:pt x="160" y="64"/>
                    <a:pt x="176" y="42"/>
                  </a:cubicBezTo>
                  <a:cubicBezTo>
                    <a:pt x="186" y="28"/>
                    <a:pt x="166" y="15"/>
                    <a:pt x="170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1D0478A-788B-F95B-2094-8B746A6CB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9381" y="2146016"/>
              <a:ext cx="116535" cy="93774"/>
            </a:xfrm>
            <a:custGeom>
              <a:avLst/>
              <a:gdLst>
                <a:gd name="T0" fmla="*/ 33 w 129"/>
                <a:gd name="T1" fmla="*/ 70 h 104"/>
                <a:gd name="T2" fmla="*/ 34 w 129"/>
                <a:gd name="T3" fmla="*/ 72 h 104"/>
                <a:gd name="T4" fmla="*/ 61 w 129"/>
                <a:gd name="T5" fmla="*/ 90 h 104"/>
                <a:gd name="T6" fmla="*/ 89 w 129"/>
                <a:gd name="T7" fmla="*/ 96 h 104"/>
                <a:gd name="T8" fmla="*/ 119 w 129"/>
                <a:gd name="T9" fmla="*/ 82 h 104"/>
                <a:gd name="T10" fmla="*/ 121 w 129"/>
                <a:gd name="T11" fmla="*/ 78 h 104"/>
                <a:gd name="T12" fmla="*/ 124 w 129"/>
                <a:gd name="T13" fmla="*/ 60 h 104"/>
                <a:gd name="T14" fmla="*/ 106 w 129"/>
                <a:gd name="T15" fmla="*/ 57 h 104"/>
                <a:gd name="T16" fmla="*/ 82 w 129"/>
                <a:gd name="T17" fmla="*/ 31 h 104"/>
                <a:gd name="T18" fmla="*/ 77 w 129"/>
                <a:gd name="T19" fmla="*/ 13 h 104"/>
                <a:gd name="T20" fmla="*/ 57 w 129"/>
                <a:gd name="T21" fmla="*/ 3 h 104"/>
                <a:gd name="T22" fmla="*/ 12 w 129"/>
                <a:gd name="T23" fmla="*/ 33 h 104"/>
                <a:gd name="T24" fmla="*/ 0 w 129"/>
                <a:gd name="T25" fmla="*/ 37 h 104"/>
                <a:gd name="T26" fmla="*/ 10 w 129"/>
                <a:gd name="T27" fmla="*/ 42 h 104"/>
                <a:gd name="T28" fmla="*/ 33 w 129"/>
                <a:gd name="T29" fmla="*/ 7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9" h="104">
                  <a:moveTo>
                    <a:pt x="33" y="70"/>
                  </a:moveTo>
                  <a:cubicBezTo>
                    <a:pt x="33" y="71"/>
                    <a:pt x="34" y="71"/>
                    <a:pt x="34" y="72"/>
                  </a:cubicBezTo>
                  <a:cubicBezTo>
                    <a:pt x="43" y="77"/>
                    <a:pt x="46" y="92"/>
                    <a:pt x="61" y="90"/>
                  </a:cubicBezTo>
                  <a:cubicBezTo>
                    <a:pt x="70" y="88"/>
                    <a:pt x="79" y="92"/>
                    <a:pt x="89" y="96"/>
                  </a:cubicBezTo>
                  <a:cubicBezTo>
                    <a:pt x="105" y="104"/>
                    <a:pt x="116" y="97"/>
                    <a:pt x="119" y="82"/>
                  </a:cubicBezTo>
                  <a:cubicBezTo>
                    <a:pt x="119" y="80"/>
                    <a:pt x="121" y="79"/>
                    <a:pt x="121" y="78"/>
                  </a:cubicBezTo>
                  <a:cubicBezTo>
                    <a:pt x="125" y="73"/>
                    <a:pt x="129" y="66"/>
                    <a:pt x="124" y="60"/>
                  </a:cubicBezTo>
                  <a:cubicBezTo>
                    <a:pt x="119" y="53"/>
                    <a:pt x="112" y="55"/>
                    <a:pt x="106" y="57"/>
                  </a:cubicBezTo>
                  <a:cubicBezTo>
                    <a:pt x="91" y="60"/>
                    <a:pt x="77" y="47"/>
                    <a:pt x="82" y="31"/>
                  </a:cubicBezTo>
                  <a:cubicBezTo>
                    <a:pt x="84" y="23"/>
                    <a:pt x="86" y="18"/>
                    <a:pt x="77" y="13"/>
                  </a:cubicBezTo>
                  <a:cubicBezTo>
                    <a:pt x="70" y="9"/>
                    <a:pt x="60" y="0"/>
                    <a:pt x="57" y="3"/>
                  </a:cubicBezTo>
                  <a:cubicBezTo>
                    <a:pt x="44" y="18"/>
                    <a:pt x="13" y="0"/>
                    <a:pt x="12" y="33"/>
                  </a:cubicBezTo>
                  <a:cubicBezTo>
                    <a:pt x="12" y="34"/>
                    <a:pt x="7" y="35"/>
                    <a:pt x="0" y="37"/>
                  </a:cubicBezTo>
                  <a:cubicBezTo>
                    <a:pt x="6" y="40"/>
                    <a:pt x="8" y="41"/>
                    <a:pt x="10" y="42"/>
                  </a:cubicBezTo>
                  <a:cubicBezTo>
                    <a:pt x="27" y="49"/>
                    <a:pt x="30" y="53"/>
                    <a:pt x="33" y="7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D20CC81D-A026-6894-9117-C6209137B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3096" y="2328101"/>
              <a:ext cx="116535" cy="47342"/>
            </a:xfrm>
            <a:custGeom>
              <a:avLst/>
              <a:gdLst>
                <a:gd name="T0" fmla="*/ 19 w 129"/>
                <a:gd name="T1" fmla="*/ 46 h 53"/>
                <a:gd name="T2" fmla="*/ 50 w 129"/>
                <a:gd name="T3" fmla="*/ 44 h 53"/>
                <a:gd name="T4" fmla="*/ 118 w 129"/>
                <a:gd name="T5" fmla="*/ 37 h 53"/>
                <a:gd name="T6" fmla="*/ 127 w 129"/>
                <a:gd name="T7" fmla="*/ 24 h 53"/>
                <a:gd name="T8" fmla="*/ 119 w 129"/>
                <a:gd name="T9" fmla="*/ 16 h 53"/>
                <a:gd name="T10" fmla="*/ 81 w 129"/>
                <a:gd name="T11" fmla="*/ 5 h 53"/>
                <a:gd name="T12" fmla="*/ 67 w 129"/>
                <a:gd name="T13" fmla="*/ 12 h 53"/>
                <a:gd name="T14" fmla="*/ 53 w 129"/>
                <a:gd name="T15" fmla="*/ 17 h 53"/>
                <a:gd name="T16" fmla="*/ 36 w 129"/>
                <a:gd name="T17" fmla="*/ 6 h 53"/>
                <a:gd name="T18" fmla="*/ 4 w 129"/>
                <a:gd name="T19" fmla="*/ 17 h 53"/>
                <a:gd name="T20" fmla="*/ 19 w 129"/>
                <a:gd name="T21" fmla="*/ 4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" h="53">
                  <a:moveTo>
                    <a:pt x="19" y="46"/>
                  </a:moveTo>
                  <a:cubicBezTo>
                    <a:pt x="31" y="53"/>
                    <a:pt x="39" y="42"/>
                    <a:pt x="50" y="44"/>
                  </a:cubicBezTo>
                  <a:cubicBezTo>
                    <a:pt x="72" y="40"/>
                    <a:pt x="96" y="44"/>
                    <a:pt x="118" y="37"/>
                  </a:cubicBezTo>
                  <a:cubicBezTo>
                    <a:pt x="124" y="35"/>
                    <a:pt x="126" y="30"/>
                    <a:pt x="127" y="24"/>
                  </a:cubicBezTo>
                  <a:cubicBezTo>
                    <a:pt x="129" y="18"/>
                    <a:pt x="123" y="18"/>
                    <a:pt x="119" y="16"/>
                  </a:cubicBezTo>
                  <a:cubicBezTo>
                    <a:pt x="106" y="13"/>
                    <a:pt x="94" y="9"/>
                    <a:pt x="81" y="5"/>
                  </a:cubicBezTo>
                  <a:cubicBezTo>
                    <a:pt x="75" y="3"/>
                    <a:pt x="68" y="5"/>
                    <a:pt x="67" y="12"/>
                  </a:cubicBezTo>
                  <a:cubicBezTo>
                    <a:pt x="64" y="25"/>
                    <a:pt x="58" y="18"/>
                    <a:pt x="53" y="17"/>
                  </a:cubicBezTo>
                  <a:cubicBezTo>
                    <a:pt x="45" y="16"/>
                    <a:pt x="42" y="9"/>
                    <a:pt x="36" y="6"/>
                  </a:cubicBezTo>
                  <a:cubicBezTo>
                    <a:pt x="24" y="0"/>
                    <a:pt x="8" y="5"/>
                    <a:pt x="4" y="17"/>
                  </a:cubicBezTo>
                  <a:cubicBezTo>
                    <a:pt x="0" y="32"/>
                    <a:pt x="6" y="40"/>
                    <a:pt x="19" y="46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53005331-0787-5DC2-69BD-6A7042DEC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4095" y="2220671"/>
              <a:ext cx="82849" cy="46431"/>
            </a:xfrm>
            <a:custGeom>
              <a:avLst/>
              <a:gdLst>
                <a:gd name="T0" fmla="*/ 84 w 92"/>
                <a:gd name="T1" fmla="*/ 33 h 52"/>
                <a:gd name="T2" fmla="*/ 92 w 92"/>
                <a:gd name="T3" fmla="*/ 27 h 52"/>
                <a:gd name="T4" fmla="*/ 86 w 92"/>
                <a:gd name="T5" fmla="*/ 20 h 52"/>
                <a:gd name="T6" fmla="*/ 50 w 92"/>
                <a:gd name="T7" fmla="*/ 7 h 52"/>
                <a:gd name="T8" fmla="*/ 28 w 92"/>
                <a:gd name="T9" fmla="*/ 7 h 52"/>
                <a:gd name="T10" fmla="*/ 0 w 92"/>
                <a:gd name="T11" fmla="*/ 52 h 52"/>
                <a:gd name="T12" fmla="*/ 45 w 92"/>
                <a:gd name="T13" fmla="*/ 40 h 52"/>
                <a:gd name="T14" fmla="*/ 84 w 92"/>
                <a:gd name="T15" fmla="*/ 3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52">
                  <a:moveTo>
                    <a:pt x="84" y="33"/>
                  </a:moveTo>
                  <a:cubicBezTo>
                    <a:pt x="88" y="33"/>
                    <a:pt x="92" y="31"/>
                    <a:pt x="92" y="27"/>
                  </a:cubicBezTo>
                  <a:cubicBezTo>
                    <a:pt x="92" y="23"/>
                    <a:pt x="88" y="22"/>
                    <a:pt x="86" y="20"/>
                  </a:cubicBezTo>
                  <a:cubicBezTo>
                    <a:pt x="74" y="12"/>
                    <a:pt x="63" y="8"/>
                    <a:pt x="50" y="7"/>
                  </a:cubicBezTo>
                  <a:cubicBezTo>
                    <a:pt x="41" y="6"/>
                    <a:pt x="31" y="0"/>
                    <a:pt x="28" y="7"/>
                  </a:cubicBezTo>
                  <a:cubicBezTo>
                    <a:pt x="21" y="22"/>
                    <a:pt x="5" y="30"/>
                    <a:pt x="0" y="52"/>
                  </a:cubicBezTo>
                  <a:cubicBezTo>
                    <a:pt x="15" y="41"/>
                    <a:pt x="30" y="41"/>
                    <a:pt x="45" y="40"/>
                  </a:cubicBezTo>
                  <a:cubicBezTo>
                    <a:pt x="58" y="38"/>
                    <a:pt x="71" y="35"/>
                    <a:pt x="84" y="33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6AAB4CD-BF38-AEA4-4D7D-8607C9FA2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9557" y="2924430"/>
              <a:ext cx="41880" cy="150220"/>
            </a:xfrm>
            <a:custGeom>
              <a:avLst/>
              <a:gdLst>
                <a:gd name="T0" fmla="*/ 7 w 46"/>
                <a:gd name="T1" fmla="*/ 21 h 166"/>
                <a:gd name="T2" fmla="*/ 13 w 46"/>
                <a:gd name="T3" fmla="*/ 81 h 166"/>
                <a:gd name="T4" fmla="*/ 13 w 46"/>
                <a:gd name="T5" fmla="*/ 126 h 166"/>
                <a:gd name="T6" fmla="*/ 9 w 46"/>
                <a:gd name="T7" fmla="*/ 166 h 166"/>
                <a:gd name="T8" fmla="*/ 16 w 46"/>
                <a:gd name="T9" fmla="*/ 140 h 166"/>
                <a:gd name="T10" fmla="*/ 15 w 46"/>
                <a:gd name="T11" fmla="*/ 126 h 166"/>
                <a:gd name="T12" fmla="*/ 15 w 46"/>
                <a:gd name="T13" fmla="*/ 126 h 166"/>
                <a:gd name="T14" fmla="*/ 33 w 46"/>
                <a:gd name="T15" fmla="*/ 98 h 166"/>
                <a:gd name="T16" fmla="*/ 39 w 46"/>
                <a:gd name="T17" fmla="*/ 89 h 166"/>
                <a:gd name="T18" fmla="*/ 25 w 46"/>
                <a:gd name="T19" fmla="*/ 0 h 166"/>
                <a:gd name="T20" fmla="*/ 7 w 46"/>
                <a:gd name="T21" fmla="*/ 2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166">
                  <a:moveTo>
                    <a:pt x="7" y="21"/>
                  </a:moveTo>
                  <a:cubicBezTo>
                    <a:pt x="0" y="43"/>
                    <a:pt x="16" y="60"/>
                    <a:pt x="13" y="81"/>
                  </a:cubicBezTo>
                  <a:cubicBezTo>
                    <a:pt x="11" y="95"/>
                    <a:pt x="1" y="111"/>
                    <a:pt x="13" y="126"/>
                  </a:cubicBezTo>
                  <a:cubicBezTo>
                    <a:pt x="9" y="139"/>
                    <a:pt x="8" y="152"/>
                    <a:pt x="9" y="166"/>
                  </a:cubicBezTo>
                  <a:cubicBezTo>
                    <a:pt x="19" y="159"/>
                    <a:pt x="25" y="153"/>
                    <a:pt x="16" y="140"/>
                  </a:cubicBezTo>
                  <a:cubicBezTo>
                    <a:pt x="14" y="137"/>
                    <a:pt x="15" y="130"/>
                    <a:pt x="15" y="12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23" y="117"/>
                    <a:pt x="17" y="95"/>
                    <a:pt x="33" y="98"/>
                  </a:cubicBezTo>
                  <a:cubicBezTo>
                    <a:pt x="46" y="100"/>
                    <a:pt x="41" y="93"/>
                    <a:pt x="39" y="89"/>
                  </a:cubicBezTo>
                  <a:cubicBezTo>
                    <a:pt x="31" y="60"/>
                    <a:pt x="19" y="32"/>
                    <a:pt x="25" y="0"/>
                  </a:cubicBezTo>
                  <a:cubicBezTo>
                    <a:pt x="14" y="4"/>
                    <a:pt x="10" y="10"/>
                    <a:pt x="7" y="2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A5FCE2A7-BD9F-2ED5-8D9B-2C1C31922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7736" y="3096501"/>
              <a:ext cx="55536" cy="61909"/>
            </a:xfrm>
            <a:custGeom>
              <a:avLst/>
              <a:gdLst>
                <a:gd name="T0" fmla="*/ 54 w 61"/>
                <a:gd name="T1" fmla="*/ 33 h 68"/>
                <a:gd name="T2" fmla="*/ 7 w 61"/>
                <a:gd name="T3" fmla="*/ 0 h 68"/>
                <a:gd name="T4" fmla="*/ 4 w 61"/>
                <a:gd name="T5" fmla="*/ 32 h 68"/>
                <a:gd name="T6" fmla="*/ 21 w 61"/>
                <a:gd name="T7" fmla="*/ 64 h 68"/>
                <a:gd name="T8" fmla="*/ 29 w 61"/>
                <a:gd name="T9" fmla="*/ 64 h 68"/>
                <a:gd name="T10" fmla="*/ 53 w 61"/>
                <a:gd name="T11" fmla="*/ 49 h 68"/>
                <a:gd name="T12" fmla="*/ 61 w 61"/>
                <a:gd name="T13" fmla="*/ 41 h 68"/>
                <a:gd name="T14" fmla="*/ 54 w 61"/>
                <a:gd name="T15" fmla="*/ 3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68">
                  <a:moveTo>
                    <a:pt x="54" y="33"/>
                  </a:moveTo>
                  <a:cubicBezTo>
                    <a:pt x="33" y="30"/>
                    <a:pt x="20" y="16"/>
                    <a:pt x="7" y="0"/>
                  </a:cubicBezTo>
                  <a:cubicBezTo>
                    <a:pt x="13" y="12"/>
                    <a:pt x="7" y="22"/>
                    <a:pt x="4" y="32"/>
                  </a:cubicBezTo>
                  <a:cubicBezTo>
                    <a:pt x="0" y="47"/>
                    <a:pt x="6" y="57"/>
                    <a:pt x="21" y="64"/>
                  </a:cubicBezTo>
                  <a:cubicBezTo>
                    <a:pt x="24" y="65"/>
                    <a:pt x="28" y="68"/>
                    <a:pt x="29" y="64"/>
                  </a:cubicBezTo>
                  <a:cubicBezTo>
                    <a:pt x="33" y="51"/>
                    <a:pt x="43" y="50"/>
                    <a:pt x="53" y="49"/>
                  </a:cubicBezTo>
                  <a:cubicBezTo>
                    <a:pt x="56" y="48"/>
                    <a:pt x="61" y="46"/>
                    <a:pt x="61" y="41"/>
                  </a:cubicBezTo>
                  <a:cubicBezTo>
                    <a:pt x="61" y="37"/>
                    <a:pt x="58" y="33"/>
                    <a:pt x="54" y="33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A815CC65-0613-EB81-FCDF-975203C51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0585" y="3966868"/>
              <a:ext cx="121997" cy="43700"/>
            </a:xfrm>
            <a:custGeom>
              <a:avLst/>
              <a:gdLst>
                <a:gd name="T0" fmla="*/ 69 w 135"/>
                <a:gd name="T1" fmla="*/ 25 h 48"/>
                <a:gd name="T2" fmla="*/ 0 w 135"/>
                <a:gd name="T3" fmla="*/ 15 h 48"/>
                <a:gd name="T4" fmla="*/ 135 w 135"/>
                <a:gd name="T5" fmla="*/ 48 h 48"/>
                <a:gd name="T6" fmla="*/ 69 w 135"/>
                <a:gd name="T7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48">
                  <a:moveTo>
                    <a:pt x="69" y="25"/>
                  </a:moveTo>
                  <a:cubicBezTo>
                    <a:pt x="48" y="28"/>
                    <a:pt x="29" y="0"/>
                    <a:pt x="0" y="15"/>
                  </a:cubicBezTo>
                  <a:cubicBezTo>
                    <a:pt x="44" y="40"/>
                    <a:pt x="88" y="39"/>
                    <a:pt x="135" y="48"/>
                  </a:cubicBezTo>
                  <a:cubicBezTo>
                    <a:pt x="113" y="24"/>
                    <a:pt x="94" y="20"/>
                    <a:pt x="69" y="25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F2765FEB-077C-00B7-08AD-454F49D16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2700" y="3891302"/>
              <a:ext cx="53715" cy="72834"/>
            </a:xfrm>
            <a:custGeom>
              <a:avLst/>
              <a:gdLst>
                <a:gd name="T0" fmla="*/ 39 w 59"/>
                <a:gd name="T1" fmla="*/ 19 h 81"/>
                <a:gd name="T2" fmla="*/ 12 w 59"/>
                <a:gd name="T3" fmla="*/ 1 h 81"/>
                <a:gd name="T4" fmla="*/ 3 w 59"/>
                <a:gd name="T5" fmla="*/ 41 h 81"/>
                <a:gd name="T6" fmla="*/ 12 w 59"/>
                <a:gd name="T7" fmla="*/ 68 h 81"/>
                <a:gd name="T8" fmla="*/ 14 w 59"/>
                <a:gd name="T9" fmla="*/ 80 h 81"/>
                <a:gd name="T10" fmla="*/ 20 w 59"/>
                <a:gd name="T11" fmla="*/ 68 h 81"/>
                <a:gd name="T12" fmla="*/ 20 w 59"/>
                <a:gd name="T13" fmla="*/ 38 h 81"/>
                <a:gd name="T14" fmla="*/ 27 w 59"/>
                <a:gd name="T15" fmla="*/ 30 h 81"/>
                <a:gd name="T16" fmla="*/ 35 w 59"/>
                <a:gd name="T17" fmla="*/ 34 h 81"/>
                <a:gd name="T18" fmla="*/ 43 w 59"/>
                <a:gd name="T19" fmla="*/ 69 h 81"/>
                <a:gd name="T20" fmla="*/ 54 w 59"/>
                <a:gd name="T21" fmla="*/ 47 h 81"/>
                <a:gd name="T22" fmla="*/ 39 w 59"/>
                <a:gd name="T23" fmla="*/ 1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81">
                  <a:moveTo>
                    <a:pt x="39" y="19"/>
                  </a:moveTo>
                  <a:cubicBezTo>
                    <a:pt x="34" y="10"/>
                    <a:pt x="21" y="6"/>
                    <a:pt x="12" y="1"/>
                  </a:cubicBezTo>
                  <a:cubicBezTo>
                    <a:pt x="10" y="0"/>
                    <a:pt x="0" y="40"/>
                    <a:pt x="3" y="41"/>
                  </a:cubicBezTo>
                  <a:cubicBezTo>
                    <a:pt x="19" y="45"/>
                    <a:pt x="9" y="59"/>
                    <a:pt x="12" y="68"/>
                  </a:cubicBezTo>
                  <a:cubicBezTo>
                    <a:pt x="14" y="72"/>
                    <a:pt x="6" y="78"/>
                    <a:pt x="14" y="80"/>
                  </a:cubicBezTo>
                  <a:cubicBezTo>
                    <a:pt x="23" y="81"/>
                    <a:pt x="20" y="73"/>
                    <a:pt x="20" y="68"/>
                  </a:cubicBezTo>
                  <a:cubicBezTo>
                    <a:pt x="21" y="58"/>
                    <a:pt x="20" y="48"/>
                    <a:pt x="20" y="38"/>
                  </a:cubicBezTo>
                  <a:cubicBezTo>
                    <a:pt x="20" y="33"/>
                    <a:pt x="21" y="29"/>
                    <a:pt x="27" y="30"/>
                  </a:cubicBezTo>
                  <a:cubicBezTo>
                    <a:pt x="30" y="30"/>
                    <a:pt x="37" y="29"/>
                    <a:pt x="35" y="34"/>
                  </a:cubicBezTo>
                  <a:cubicBezTo>
                    <a:pt x="32" y="48"/>
                    <a:pt x="48" y="53"/>
                    <a:pt x="43" y="69"/>
                  </a:cubicBezTo>
                  <a:cubicBezTo>
                    <a:pt x="51" y="61"/>
                    <a:pt x="59" y="61"/>
                    <a:pt x="54" y="47"/>
                  </a:cubicBezTo>
                  <a:cubicBezTo>
                    <a:pt x="49" y="37"/>
                    <a:pt x="45" y="27"/>
                    <a:pt x="39" y="19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44116FA7-5A39-18CD-C598-9EA78018F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2715" y="3580847"/>
              <a:ext cx="37328" cy="72834"/>
            </a:xfrm>
            <a:custGeom>
              <a:avLst/>
              <a:gdLst>
                <a:gd name="T0" fmla="*/ 16 w 41"/>
                <a:gd name="T1" fmla="*/ 62 h 81"/>
                <a:gd name="T2" fmla="*/ 21 w 41"/>
                <a:gd name="T3" fmla="*/ 69 h 81"/>
                <a:gd name="T4" fmla="*/ 27 w 41"/>
                <a:gd name="T5" fmla="*/ 78 h 81"/>
                <a:gd name="T6" fmla="*/ 29 w 41"/>
                <a:gd name="T7" fmla="*/ 65 h 81"/>
                <a:gd name="T8" fmla="*/ 36 w 41"/>
                <a:gd name="T9" fmla="*/ 35 h 81"/>
                <a:gd name="T10" fmla="*/ 41 w 41"/>
                <a:gd name="T11" fmla="*/ 24 h 81"/>
                <a:gd name="T12" fmla="*/ 26 w 41"/>
                <a:gd name="T13" fmla="*/ 1 h 81"/>
                <a:gd name="T14" fmla="*/ 17 w 41"/>
                <a:gd name="T15" fmla="*/ 17 h 81"/>
                <a:gd name="T16" fmla="*/ 12 w 41"/>
                <a:gd name="T17" fmla="*/ 39 h 81"/>
                <a:gd name="T18" fmla="*/ 16 w 41"/>
                <a:gd name="T19" fmla="*/ 6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81">
                  <a:moveTo>
                    <a:pt x="16" y="62"/>
                  </a:moveTo>
                  <a:cubicBezTo>
                    <a:pt x="18" y="64"/>
                    <a:pt x="21" y="65"/>
                    <a:pt x="21" y="69"/>
                  </a:cubicBezTo>
                  <a:cubicBezTo>
                    <a:pt x="22" y="73"/>
                    <a:pt x="19" y="81"/>
                    <a:pt x="27" y="78"/>
                  </a:cubicBezTo>
                  <a:cubicBezTo>
                    <a:pt x="35" y="76"/>
                    <a:pt x="31" y="69"/>
                    <a:pt x="29" y="65"/>
                  </a:cubicBezTo>
                  <a:cubicBezTo>
                    <a:pt x="23" y="52"/>
                    <a:pt x="25" y="42"/>
                    <a:pt x="36" y="35"/>
                  </a:cubicBezTo>
                  <a:cubicBezTo>
                    <a:pt x="40" y="32"/>
                    <a:pt x="41" y="29"/>
                    <a:pt x="41" y="24"/>
                  </a:cubicBezTo>
                  <a:cubicBezTo>
                    <a:pt x="39" y="14"/>
                    <a:pt x="41" y="2"/>
                    <a:pt x="26" y="1"/>
                  </a:cubicBezTo>
                  <a:cubicBezTo>
                    <a:pt x="10" y="0"/>
                    <a:pt x="20" y="12"/>
                    <a:pt x="17" y="17"/>
                  </a:cubicBezTo>
                  <a:cubicBezTo>
                    <a:pt x="11" y="23"/>
                    <a:pt x="16" y="34"/>
                    <a:pt x="12" y="39"/>
                  </a:cubicBezTo>
                  <a:cubicBezTo>
                    <a:pt x="0" y="50"/>
                    <a:pt x="9" y="56"/>
                    <a:pt x="16" y="62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CFA3BC3A-0190-99B2-E34F-34306AB72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9175" y="3727425"/>
              <a:ext cx="32775" cy="52805"/>
            </a:xfrm>
            <a:custGeom>
              <a:avLst/>
              <a:gdLst>
                <a:gd name="T0" fmla="*/ 1 w 37"/>
                <a:gd name="T1" fmla="*/ 42 h 59"/>
                <a:gd name="T2" fmla="*/ 16 w 37"/>
                <a:gd name="T3" fmla="*/ 57 h 59"/>
                <a:gd name="T4" fmla="*/ 20 w 37"/>
                <a:gd name="T5" fmla="*/ 46 h 59"/>
                <a:gd name="T6" fmla="*/ 37 w 37"/>
                <a:gd name="T7" fmla="*/ 36 h 59"/>
                <a:gd name="T8" fmla="*/ 31 w 37"/>
                <a:gd name="T9" fmla="*/ 0 h 59"/>
                <a:gd name="T10" fmla="*/ 1 w 37"/>
                <a:gd name="T11" fmla="*/ 4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59">
                  <a:moveTo>
                    <a:pt x="1" y="42"/>
                  </a:moveTo>
                  <a:cubicBezTo>
                    <a:pt x="0" y="54"/>
                    <a:pt x="9" y="56"/>
                    <a:pt x="16" y="57"/>
                  </a:cubicBezTo>
                  <a:cubicBezTo>
                    <a:pt x="28" y="59"/>
                    <a:pt x="20" y="50"/>
                    <a:pt x="20" y="46"/>
                  </a:cubicBezTo>
                  <a:cubicBezTo>
                    <a:pt x="19" y="28"/>
                    <a:pt x="30" y="36"/>
                    <a:pt x="37" y="36"/>
                  </a:cubicBezTo>
                  <a:cubicBezTo>
                    <a:pt x="35" y="24"/>
                    <a:pt x="33" y="12"/>
                    <a:pt x="31" y="0"/>
                  </a:cubicBezTo>
                  <a:cubicBezTo>
                    <a:pt x="2" y="21"/>
                    <a:pt x="3" y="21"/>
                    <a:pt x="1" y="42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D9FBB76E-CA3E-0CC4-49DF-F286F97CE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54" y="3309540"/>
              <a:ext cx="911" cy="910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0 h 1"/>
                <a:gd name="T8" fmla="*/ 1 w 1"/>
                <a:gd name="T9" fmla="*/ 1 h 1"/>
                <a:gd name="T10" fmla="*/ 0 w 1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D4ACE76A-7298-E6B9-17C9-3D766A0B3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2024" y="3310451"/>
              <a:ext cx="39149" cy="48252"/>
            </a:xfrm>
            <a:custGeom>
              <a:avLst/>
              <a:gdLst>
                <a:gd name="T0" fmla="*/ 6 w 44"/>
                <a:gd name="T1" fmla="*/ 19 h 53"/>
                <a:gd name="T2" fmla="*/ 12 w 44"/>
                <a:gd name="T3" fmla="*/ 35 h 53"/>
                <a:gd name="T4" fmla="*/ 15 w 44"/>
                <a:gd name="T5" fmla="*/ 50 h 53"/>
                <a:gd name="T6" fmla="*/ 28 w 44"/>
                <a:gd name="T7" fmla="*/ 44 h 53"/>
                <a:gd name="T8" fmla="*/ 22 w 44"/>
                <a:gd name="T9" fmla="*/ 6 h 53"/>
                <a:gd name="T10" fmla="*/ 22 w 44"/>
                <a:gd name="T11" fmla="*/ 0 h 53"/>
                <a:gd name="T12" fmla="*/ 6 w 44"/>
                <a:gd name="T13" fmla="*/ 10 h 53"/>
                <a:gd name="T14" fmla="*/ 6 w 44"/>
                <a:gd name="T15" fmla="*/ 1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53">
                  <a:moveTo>
                    <a:pt x="6" y="19"/>
                  </a:moveTo>
                  <a:cubicBezTo>
                    <a:pt x="16" y="23"/>
                    <a:pt x="16" y="23"/>
                    <a:pt x="12" y="35"/>
                  </a:cubicBezTo>
                  <a:cubicBezTo>
                    <a:pt x="10" y="41"/>
                    <a:pt x="9" y="47"/>
                    <a:pt x="15" y="50"/>
                  </a:cubicBezTo>
                  <a:cubicBezTo>
                    <a:pt x="21" y="53"/>
                    <a:pt x="25" y="50"/>
                    <a:pt x="28" y="44"/>
                  </a:cubicBezTo>
                  <a:cubicBezTo>
                    <a:pt x="32" y="30"/>
                    <a:pt x="44" y="15"/>
                    <a:pt x="22" y="6"/>
                  </a:cubicBezTo>
                  <a:cubicBezTo>
                    <a:pt x="19" y="5"/>
                    <a:pt x="20" y="2"/>
                    <a:pt x="22" y="0"/>
                  </a:cubicBezTo>
                  <a:cubicBezTo>
                    <a:pt x="16" y="4"/>
                    <a:pt x="11" y="6"/>
                    <a:pt x="6" y="10"/>
                  </a:cubicBezTo>
                  <a:cubicBezTo>
                    <a:pt x="3" y="12"/>
                    <a:pt x="0" y="17"/>
                    <a:pt x="6" y="19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3A80D247-312C-FCED-F3B9-1D4AB9326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7839" y="2352683"/>
              <a:ext cx="64641" cy="20029"/>
            </a:xfrm>
            <a:custGeom>
              <a:avLst/>
              <a:gdLst>
                <a:gd name="T0" fmla="*/ 71 w 71"/>
                <a:gd name="T1" fmla="*/ 13 h 22"/>
                <a:gd name="T2" fmla="*/ 0 w 71"/>
                <a:gd name="T3" fmla="*/ 0 h 22"/>
                <a:gd name="T4" fmla="*/ 71 w 71"/>
                <a:gd name="T5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22">
                  <a:moveTo>
                    <a:pt x="71" y="13"/>
                  </a:moveTo>
                  <a:cubicBezTo>
                    <a:pt x="49" y="5"/>
                    <a:pt x="27" y="1"/>
                    <a:pt x="0" y="0"/>
                  </a:cubicBezTo>
                  <a:cubicBezTo>
                    <a:pt x="24" y="18"/>
                    <a:pt x="46" y="22"/>
                    <a:pt x="71" y="13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501AEDB2-F1C7-C370-481E-164E57B14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9543" y="2400935"/>
              <a:ext cx="36417" cy="19119"/>
            </a:xfrm>
            <a:custGeom>
              <a:avLst/>
              <a:gdLst>
                <a:gd name="T0" fmla="*/ 1 w 40"/>
                <a:gd name="T1" fmla="*/ 9 h 21"/>
                <a:gd name="T2" fmla="*/ 13 w 40"/>
                <a:gd name="T3" fmla="*/ 16 h 21"/>
                <a:gd name="T4" fmla="*/ 40 w 40"/>
                <a:gd name="T5" fmla="*/ 21 h 21"/>
                <a:gd name="T6" fmla="*/ 14 w 40"/>
                <a:gd name="T7" fmla="*/ 0 h 21"/>
                <a:gd name="T8" fmla="*/ 1 w 40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1">
                  <a:moveTo>
                    <a:pt x="1" y="9"/>
                  </a:moveTo>
                  <a:cubicBezTo>
                    <a:pt x="1" y="15"/>
                    <a:pt x="8" y="16"/>
                    <a:pt x="13" y="16"/>
                  </a:cubicBezTo>
                  <a:cubicBezTo>
                    <a:pt x="21" y="17"/>
                    <a:pt x="29" y="19"/>
                    <a:pt x="40" y="21"/>
                  </a:cubicBezTo>
                  <a:cubicBezTo>
                    <a:pt x="35" y="4"/>
                    <a:pt x="25" y="1"/>
                    <a:pt x="14" y="0"/>
                  </a:cubicBezTo>
                  <a:cubicBezTo>
                    <a:pt x="9" y="0"/>
                    <a:pt x="0" y="1"/>
                    <a:pt x="1" y="9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7036B6DA-B6D6-F748-69CD-E9202FAF4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8177" y="3467954"/>
              <a:ext cx="23671" cy="42790"/>
            </a:xfrm>
            <a:custGeom>
              <a:avLst/>
              <a:gdLst>
                <a:gd name="T0" fmla="*/ 26 w 26"/>
                <a:gd name="T1" fmla="*/ 0 h 47"/>
                <a:gd name="T2" fmla="*/ 14 w 26"/>
                <a:gd name="T3" fmla="*/ 47 h 47"/>
                <a:gd name="T4" fmla="*/ 26 w 26"/>
                <a:gd name="T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47">
                  <a:moveTo>
                    <a:pt x="26" y="0"/>
                  </a:moveTo>
                  <a:cubicBezTo>
                    <a:pt x="3" y="18"/>
                    <a:pt x="0" y="31"/>
                    <a:pt x="14" y="47"/>
                  </a:cubicBezTo>
                  <a:cubicBezTo>
                    <a:pt x="20" y="32"/>
                    <a:pt x="24" y="17"/>
                    <a:pt x="26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2CB853D2-B3B8-9A20-D5B8-9A03F95A0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8838" y="3550803"/>
              <a:ext cx="32775" cy="27313"/>
            </a:xfrm>
            <a:custGeom>
              <a:avLst/>
              <a:gdLst>
                <a:gd name="T0" fmla="*/ 36 w 36"/>
                <a:gd name="T1" fmla="*/ 0 h 30"/>
                <a:gd name="T2" fmla="*/ 2 w 36"/>
                <a:gd name="T3" fmla="*/ 19 h 30"/>
                <a:gd name="T4" fmla="*/ 9 w 36"/>
                <a:gd name="T5" fmla="*/ 28 h 30"/>
                <a:gd name="T6" fmla="*/ 36 w 36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0">
                  <a:moveTo>
                    <a:pt x="36" y="0"/>
                  </a:moveTo>
                  <a:cubicBezTo>
                    <a:pt x="20" y="7"/>
                    <a:pt x="7" y="6"/>
                    <a:pt x="2" y="19"/>
                  </a:cubicBezTo>
                  <a:cubicBezTo>
                    <a:pt x="0" y="24"/>
                    <a:pt x="4" y="27"/>
                    <a:pt x="9" y="28"/>
                  </a:cubicBezTo>
                  <a:cubicBezTo>
                    <a:pt x="25" y="30"/>
                    <a:pt x="27" y="16"/>
                    <a:pt x="36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43D3B0E5-5C82-9E0D-76F5-9D80F6432C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10981" y="2379085"/>
              <a:ext cx="1727078" cy="1398415"/>
            </a:xfrm>
            <a:custGeom>
              <a:avLst/>
              <a:gdLst>
                <a:gd name="T0" fmla="*/ 1866 w 1914"/>
                <a:gd name="T1" fmla="*/ 600 h 1549"/>
                <a:gd name="T2" fmla="*/ 1736 w 1914"/>
                <a:gd name="T3" fmla="*/ 439 h 1549"/>
                <a:gd name="T4" fmla="*/ 1632 w 1914"/>
                <a:gd name="T5" fmla="*/ 406 h 1549"/>
                <a:gd name="T6" fmla="*/ 1480 w 1914"/>
                <a:gd name="T7" fmla="*/ 459 h 1549"/>
                <a:gd name="T8" fmla="*/ 1468 w 1914"/>
                <a:gd name="T9" fmla="*/ 644 h 1549"/>
                <a:gd name="T10" fmla="*/ 1258 w 1914"/>
                <a:gd name="T11" fmla="*/ 476 h 1549"/>
                <a:gd name="T12" fmla="*/ 1305 w 1914"/>
                <a:gd name="T13" fmla="*/ 330 h 1549"/>
                <a:gd name="T14" fmla="*/ 1364 w 1914"/>
                <a:gd name="T15" fmla="*/ 352 h 1549"/>
                <a:gd name="T16" fmla="*/ 1453 w 1914"/>
                <a:gd name="T17" fmla="*/ 334 h 1549"/>
                <a:gd name="T18" fmla="*/ 1450 w 1914"/>
                <a:gd name="T19" fmla="*/ 233 h 1549"/>
                <a:gd name="T20" fmla="*/ 1537 w 1914"/>
                <a:gd name="T21" fmla="*/ 196 h 1549"/>
                <a:gd name="T22" fmla="*/ 1520 w 1914"/>
                <a:gd name="T23" fmla="*/ 289 h 1549"/>
                <a:gd name="T24" fmla="*/ 1576 w 1914"/>
                <a:gd name="T25" fmla="*/ 337 h 1549"/>
                <a:gd name="T26" fmla="*/ 1691 w 1914"/>
                <a:gd name="T27" fmla="*/ 369 h 1549"/>
                <a:gd name="T28" fmla="*/ 1697 w 1914"/>
                <a:gd name="T29" fmla="*/ 278 h 1549"/>
                <a:gd name="T30" fmla="*/ 1750 w 1914"/>
                <a:gd name="T31" fmla="*/ 244 h 1549"/>
                <a:gd name="T32" fmla="*/ 1639 w 1914"/>
                <a:gd name="T33" fmla="*/ 125 h 1549"/>
                <a:gd name="T34" fmla="*/ 1498 w 1914"/>
                <a:gd name="T35" fmla="*/ 34 h 1549"/>
                <a:gd name="T36" fmla="*/ 1302 w 1914"/>
                <a:gd name="T37" fmla="*/ 122 h 1549"/>
                <a:gd name="T38" fmla="*/ 1298 w 1914"/>
                <a:gd name="T39" fmla="*/ 166 h 1549"/>
                <a:gd name="T40" fmla="*/ 1289 w 1914"/>
                <a:gd name="T41" fmla="*/ 36 h 1549"/>
                <a:gd name="T42" fmla="*/ 1198 w 1914"/>
                <a:gd name="T43" fmla="*/ 110 h 1549"/>
                <a:gd name="T44" fmla="*/ 1171 w 1914"/>
                <a:gd name="T45" fmla="*/ 157 h 1549"/>
                <a:gd name="T46" fmla="*/ 1132 w 1914"/>
                <a:gd name="T47" fmla="*/ 211 h 1549"/>
                <a:gd name="T48" fmla="*/ 1096 w 1914"/>
                <a:gd name="T49" fmla="*/ 170 h 1549"/>
                <a:gd name="T50" fmla="*/ 1005 w 1914"/>
                <a:gd name="T51" fmla="*/ 44 h 1549"/>
                <a:gd name="T52" fmla="*/ 957 w 1914"/>
                <a:gd name="T53" fmla="*/ 62 h 1549"/>
                <a:gd name="T54" fmla="*/ 872 w 1914"/>
                <a:gd name="T55" fmla="*/ 34 h 1549"/>
                <a:gd name="T56" fmla="*/ 733 w 1914"/>
                <a:gd name="T57" fmla="*/ 38 h 1549"/>
                <a:gd name="T58" fmla="*/ 827 w 1914"/>
                <a:gd name="T59" fmla="*/ 62 h 1549"/>
                <a:gd name="T60" fmla="*/ 913 w 1914"/>
                <a:gd name="T61" fmla="*/ 138 h 1549"/>
                <a:gd name="T62" fmla="*/ 841 w 1914"/>
                <a:gd name="T63" fmla="*/ 175 h 1549"/>
                <a:gd name="T64" fmla="*/ 655 w 1914"/>
                <a:gd name="T65" fmla="*/ 143 h 1549"/>
                <a:gd name="T66" fmla="*/ 434 w 1914"/>
                <a:gd name="T67" fmla="*/ 147 h 1549"/>
                <a:gd name="T68" fmla="*/ 105 w 1914"/>
                <a:gd name="T69" fmla="*/ 137 h 1549"/>
                <a:gd name="T70" fmla="*/ 65 w 1914"/>
                <a:gd name="T71" fmla="*/ 247 h 1549"/>
                <a:gd name="T72" fmla="*/ 104 w 1914"/>
                <a:gd name="T73" fmla="*/ 336 h 1549"/>
                <a:gd name="T74" fmla="*/ 98 w 1914"/>
                <a:gd name="T75" fmla="*/ 478 h 1549"/>
                <a:gd name="T76" fmla="*/ 85 w 1914"/>
                <a:gd name="T77" fmla="*/ 575 h 1549"/>
                <a:gd name="T78" fmla="*/ 226 w 1914"/>
                <a:gd name="T79" fmla="*/ 525 h 1549"/>
                <a:gd name="T80" fmla="*/ 323 w 1914"/>
                <a:gd name="T81" fmla="*/ 459 h 1549"/>
                <a:gd name="T82" fmla="*/ 563 w 1914"/>
                <a:gd name="T83" fmla="*/ 509 h 1549"/>
                <a:gd name="T84" fmla="*/ 670 w 1914"/>
                <a:gd name="T85" fmla="*/ 698 h 1549"/>
                <a:gd name="T86" fmla="*/ 763 w 1914"/>
                <a:gd name="T87" fmla="*/ 1000 h 1549"/>
                <a:gd name="T88" fmla="*/ 900 w 1914"/>
                <a:gd name="T89" fmla="*/ 1181 h 1549"/>
                <a:gd name="T90" fmla="*/ 976 w 1914"/>
                <a:gd name="T91" fmla="*/ 1231 h 1549"/>
                <a:gd name="T92" fmla="*/ 1031 w 1914"/>
                <a:gd name="T93" fmla="*/ 1298 h 1549"/>
                <a:gd name="T94" fmla="*/ 1317 w 1914"/>
                <a:gd name="T95" fmla="*/ 1436 h 1549"/>
                <a:gd name="T96" fmla="*/ 1436 w 1914"/>
                <a:gd name="T97" fmla="*/ 1537 h 1549"/>
                <a:gd name="T98" fmla="*/ 1425 w 1914"/>
                <a:gd name="T99" fmla="*/ 1479 h 1549"/>
                <a:gd name="T100" fmla="*/ 1324 w 1914"/>
                <a:gd name="T101" fmla="*/ 1361 h 1549"/>
                <a:gd name="T102" fmla="*/ 1294 w 1914"/>
                <a:gd name="T103" fmla="*/ 1266 h 1549"/>
                <a:gd name="T104" fmla="*/ 1183 w 1914"/>
                <a:gd name="T105" fmla="*/ 1212 h 1549"/>
                <a:gd name="T106" fmla="*/ 1317 w 1914"/>
                <a:gd name="T107" fmla="*/ 1119 h 1549"/>
                <a:gd name="T108" fmla="*/ 1431 w 1914"/>
                <a:gd name="T109" fmla="*/ 1208 h 1549"/>
                <a:gd name="T110" fmla="*/ 1517 w 1914"/>
                <a:gd name="T111" fmla="*/ 1033 h 1549"/>
                <a:gd name="T112" fmla="*/ 1628 w 1914"/>
                <a:gd name="T113" fmla="*/ 858 h 1549"/>
                <a:gd name="T114" fmla="*/ 1773 w 1914"/>
                <a:gd name="T115" fmla="*/ 814 h 1549"/>
                <a:gd name="T116" fmla="*/ 1715 w 1914"/>
                <a:gd name="T117" fmla="*/ 696 h 1549"/>
                <a:gd name="T118" fmla="*/ 1887 w 1914"/>
                <a:gd name="T119" fmla="*/ 756 h 1549"/>
                <a:gd name="T120" fmla="*/ 955 w 1914"/>
                <a:gd name="T121" fmla="*/ 1182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14" h="1549">
                  <a:moveTo>
                    <a:pt x="1906" y="722"/>
                  </a:moveTo>
                  <a:cubicBezTo>
                    <a:pt x="1904" y="704"/>
                    <a:pt x="1897" y="696"/>
                    <a:pt x="1879" y="700"/>
                  </a:cubicBezTo>
                  <a:cubicBezTo>
                    <a:pt x="1867" y="702"/>
                    <a:pt x="1863" y="694"/>
                    <a:pt x="1866" y="682"/>
                  </a:cubicBezTo>
                  <a:cubicBezTo>
                    <a:pt x="1868" y="674"/>
                    <a:pt x="1866" y="665"/>
                    <a:pt x="1873" y="657"/>
                  </a:cubicBezTo>
                  <a:cubicBezTo>
                    <a:pt x="1881" y="645"/>
                    <a:pt x="1876" y="604"/>
                    <a:pt x="1866" y="600"/>
                  </a:cubicBezTo>
                  <a:cubicBezTo>
                    <a:pt x="1847" y="592"/>
                    <a:pt x="1842" y="566"/>
                    <a:pt x="1820" y="562"/>
                  </a:cubicBezTo>
                  <a:cubicBezTo>
                    <a:pt x="1815" y="561"/>
                    <a:pt x="1811" y="558"/>
                    <a:pt x="1806" y="555"/>
                  </a:cubicBezTo>
                  <a:cubicBezTo>
                    <a:pt x="1796" y="548"/>
                    <a:pt x="1782" y="542"/>
                    <a:pt x="1781" y="530"/>
                  </a:cubicBezTo>
                  <a:cubicBezTo>
                    <a:pt x="1778" y="499"/>
                    <a:pt x="1757" y="479"/>
                    <a:pt x="1746" y="454"/>
                  </a:cubicBezTo>
                  <a:cubicBezTo>
                    <a:pt x="1744" y="448"/>
                    <a:pt x="1739" y="445"/>
                    <a:pt x="1736" y="439"/>
                  </a:cubicBezTo>
                  <a:cubicBezTo>
                    <a:pt x="1730" y="429"/>
                    <a:pt x="1720" y="426"/>
                    <a:pt x="1710" y="428"/>
                  </a:cubicBezTo>
                  <a:cubicBezTo>
                    <a:pt x="1701" y="430"/>
                    <a:pt x="1693" y="434"/>
                    <a:pt x="1692" y="448"/>
                  </a:cubicBezTo>
                  <a:cubicBezTo>
                    <a:pt x="1692" y="461"/>
                    <a:pt x="1682" y="470"/>
                    <a:pt x="1670" y="468"/>
                  </a:cubicBezTo>
                  <a:cubicBezTo>
                    <a:pt x="1649" y="465"/>
                    <a:pt x="1644" y="453"/>
                    <a:pt x="1649" y="429"/>
                  </a:cubicBezTo>
                  <a:cubicBezTo>
                    <a:pt x="1651" y="415"/>
                    <a:pt x="1649" y="404"/>
                    <a:pt x="1632" y="406"/>
                  </a:cubicBezTo>
                  <a:cubicBezTo>
                    <a:pt x="1621" y="408"/>
                    <a:pt x="1615" y="402"/>
                    <a:pt x="1609" y="393"/>
                  </a:cubicBezTo>
                  <a:cubicBezTo>
                    <a:pt x="1598" y="377"/>
                    <a:pt x="1584" y="364"/>
                    <a:pt x="1563" y="368"/>
                  </a:cubicBezTo>
                  <a:cubicBezTo>
                    <a:pt x="1549" y="370"/>
                    <a:pt x="1536" y="368"/>
                    <a:pt x="1522" y="365"/>
                  </a:cubicBezTo>
                  <a:cubicBezTo>
                    <a:pt x="1489" y="355"/>
                    <a:pt x="1480" y="368"/>
                    <a:pt x="1485" y="404"/>
                  </a:cubicBezTo>
                  <a:cubicBezTo>
                    <a:pt x="1487" y="421"/>
                    <a:pt x="1496" y="441"/>
                    <a:pt x="1480" y="459"/>
                  </a:cubicBezTo>
                  <a:cubicBezTo>
                    <a:pt x="1471" y="470"/>
                    <a:pt x="1480" y="495"/>
                    <a:pt x="1492" y="504"/>
                  </a:cubicBezTo>
                  <a:cubicBezTo>
                    <a:pt x="1515" y="520"/>
                    <a:pt x="1509" y="540"/>
                    <a:pt x="1491" y="551"/>
                  </a:cubicBezTo>
                  <a:cubicBezTo>
                    <a:pt x="1487" y="553"/>
                    <a:pt x="1484" y="557"/>
                    <a:pt x="1480" y="559"/>
                  </a:cubicBezTo>
                  <a:cubicBezTo>
                    <a:pt x="1456" y="571"/>
                    <a:pt x="1454" y="578"/>
                    <a:pt x="1463" y="604"/>
                  </a:cubicBezTo>
                  <a:cubicBezTo>
                    <a:pt x="1468" y="617"/>
                    <a:pt x="1475" y="630"/>
                    <a:pt x="1468" y="644"/>
                  </a:cubicBezTo>
                  <a:cubicBezTo>
                    <a:pt x="1443" y="628"/>
                    <a:pt x="1435" y="603"/>
                    <a:pt x="1435" y="576"/>
                  </a:cubicBezTo>
                  <a:cubicBezTo>
                    <a:pt x="1436" y="558"/>
                    <a:pt x="1429" y="553"/>
                    <a:pt x="1414" y="555"/>
                  </a:cubicBezTo>
                  <a:cubicBezTo>
                    <a:pt x="1389" y="559"/>
                    <a:pt x="1367" y="546"/>
                    <a:pt x="1349" y="531"/>
                  </a:cubicBezTo>
                  <a:cubicBezTo>
                    <a:pt x="1331" y="517"/>
                    <a:pt x="1310" y="509"/>
                    <a:pt x="1293" y="507"/>
                  </a:cubicBezTo>
                  <a:cubicBezTo>
                    <a:pt x="1271" y="503"/>
                    <a:pt x="1263" y="494"/>
                    <a:pt x="1258" y="476"/>
                  </a:cubicBezTo>
                  <a:cubicBezTo>
                    <a:pt x="1255" y="468"/>
                    <a:pt x="1253" y="466"/>
                    <a:pt x="1245" y="465"/>
                  </a:cubicBezTo>
                  <a:cubicBezTo>
                    <a:pt x="1227" y="465"/>
                    <a:pt x="1224" y="457"/>
                    <a:pt x="1233" y="440"/>
                  </a:cubicBezTo>
                  <a:cubicBezTo>
                    <a:pt x="1235" y="434"/>
                    <a:pt x="1239" y="429"/>
                    <a:pt x="1241" y="424"/>
                  </a:cubicBezTo>
                  <a:cubicBezTo>
                    <a:pt x="1250" y="407"/>
                    <a:pt x="1258" y="390"/>
                    <a:pt x="1274" y="382"/>
                  </a:cubicBezTo>
                  <a:cubicBezTo>
                    <a:pt x="1296" y="370"/>
                    <a:pt x="1305" y="355"/>
                    <a:pt x="1305" y="330"/>
                  </a:cubicBezTo>
                  <a:cubicBezTo>
                    <a:pt x="1305" y="321"/>
                    <a:pt x="1305" y="311"/>
                    <a:pt x="1305" y="300"/>
                  </a:cubicBezTo>
                  <a:cubicBezTo>
                    <a:pt x="1317" y="314"/>
                    <a:pt x="1337" y="306"/>
                    <a:pt x="1353" y="309"/>
                  </a:cubicBezTo>
                  <a:cubicBezTo>
                    <a:pt x="1348" y="316"/>
                    <a:pt x="1352" y="325"/>
                    <a:pt x="1347" y="333"/>
                  </a:cubicBezTo>
                  <a:cubicBezTo>
                    <a:pt x="1339" y="344"/>
                    <a:pt x="1340" y="353"/>
                    <a:pt x="1357" y="350"/>
                  </a:cubicBezTo>
                  <a:cubicBezTo>
                    <a:pt x="1360" y="350"/>
                    <a:pt x="1361" y="347"/>
                    <a:pt x="1364" y="352"/>
                  </a:cubicBezTo>
                  <a:cubicBezTo>
                    <a:pt x="1372" y="371"/>
                    <a:pt x="1382" y="365"/>
                    <a:pt x="1394" y="355"/>
                  </a:cubicBezTo>
                  <a:cubicBezTo>
                    <a:pt x="1403" y="347"/>
                    <a:pt x="1412" y="333"/>
                    <a:pt x="1426" y="350"/>
                  </a:cubicBezTo>
                  <a:cubicBezTo>
                    <a:pt x="1430" y="354"/>
                    <a:pt x="1441" y="351"/>
                    <a:pt x="1449" y="351"/>
                  </a:cubicBezTo>
                  <a:cubicBezTo>
                    <a:pt x="1454" y="351"/>
                    <a:pt x="1457" y="348"/>
                    <a:pt x="1458" y="344"/>
                  </a:cubicBezTo>
                  <a:cubicBezTo>
                    <a:pt x="1460" y="339"/>
                    <a:pt x="1454" y="337"/>
                    <a:pt x="1453" y="334"/>
                  </a:cubicBezTo>
                  <a:cubicBezTo>
                    <a:pt x="1450" y="327"/>
                    <a:pt x="1441" y="333"/>
                    <a:pt x="1439" y="325"/>
                  </a:cubicBezTo>
                  <a:cubicBezTo>
                    <a:pt x="1435" y="305"/>
                    <a:pt x="1418" y="304"/>
                    <a:pt x="1406" y="296"/>
                  </a:cubicBezTo>
                  <a:cubicBezTo>
                    <a:pt x="1399" y="292"/>
                    <a:pt x="1384" y="293"/>
                    <a:pt x="1385" y="285"/>
                  </a:cubicBezTo>
                  <a:cubicBezTo>
                    <a:pt x="1387" y="271"/>
                    <a:pt x="1401" y="280"/>
                    <a:pt x="1409" y="279"/>
                  </a:cubicBezTo>
                  <a:cubicBezTo>
                    <a:pt x="1434" y="277"/>
                    <a:pt x="1453" y="258"/>
                    <a:pt x="1450" y="233"/>
                  </a:cubicBezTo>
                  <a:cubicBezTo>
                    <a:pt x="1449" y="216"/>
                    <a:pt x="1452" y="199"/>
                    <a:pt x="1451" y="182"/>
                  </a:cubicBezTo>
                  <a:cubicBezTo>
                    <a:pt x="1450" y="169"/>
                    <a:pt x="1446" y="153"/>
                    <a:pt x="1468" y="163"/>
                  </a:cubicBezTo>
                  <a:cubicBezTo>
                    <a:pt x="1473" y="165"/>
                    <a:pt x="1480" y="164"/>
                    <a:pt x="1485" y="162"/>
                  </a:cubicBezTo>
                  <a:cubicBezTo>
                    <a:pt x="1497" y="158"/>
                    <a:pt x="1520" y="170"/>
                    <a:pt x="1517" y="180"/>
                  </a:cubicBezTo>
                  <a:cubicBezTo>
                    <a:pt x="1509" y="210"/>
                    <a:pt x="1529" y="198"/>
                    <a:pt x="1537" y="196"/>
                  </a:cubicBezTo>
                  <a:cubicBezTo>
                    <a:pt x="1550" y="191"/>
                    <a:pt x="1546" y="200"/>
                    <a:pt x="1546" y="206"/>
                  </a:cubicBezTo>
                  <a:cubicBezTo>
                    <a:pt x="1552" y="203"/>
                    <a:pt x="1557" y="206"/>
                    <a:pt x="1561" y="209"/>
                  </a:cubicBezTo>
                  <a:cubicBezTo>
                    <a:pt x="1585" y="225"/>
                    <a:pt x="1585" y="237"/>
                    <a:pt x="1564" y="258"/>
                  </a:cubicBezTo>
                  <a:cubicBezTo>
                    <a:pt x="1560" y="261"/>
                    <a:pt x="1555" y="265"/>
                    <a:pt x="1554" y="271"/>
                  </a:cubicBezTo>
                  <a:cubicBezTo>
                    <a:pt x="1548" y="291"/>
                    <a:pt x="1540" y="298"/>
                    <a:pt x="1520" y="289"/>
                  </a:cubicBezTo>
                  <a:cubicBezTo>
                    <a:pt x="1503" y="283"/>
                    <a:pt x="1499" y="296"/>
                    <a:pt x="1490" y="303"/>
                  </a:cubicBezTo>
                  <a:cubicBezTo>
                    <a:pt x="1484" y="308"/>
                    <a:pt x="1485" y="317"/>
                    <a:pt x="1488" y="323"/>
                  </a:cubicBezTo>
                  <a:cubicBezTo>
                    <a:pt x="1493" y="334"/>
                    <a:pt x="1504" y="334"/>
                    <a:pt x="1515" y="334"/>
                  </a:cubicBezTo>
                  <a:cubicBezTo>
                    <a:pt x="1521" y="334"/>
                    <a:pt x="1526" y="330"/>
                    <a:pt x="1532" y="329"/>
                  </a:cubicBezTo>
                  <a:cubicBezTo>
                    <a:pt x="1547" y="329"/>
                    <a:pt x="1563" y="320"/>
                    <a:pt x="1576" y="337"/>
                  </a:cubicBezTo>
                  <a:cubicBezTo>
                    <a:pt x="1583" y="346"/>
                    <a:pt x="1588" y="360"/>
                    <a:pt x="1596" y="362"/>
                  </a:cubicBezTo>
                  <a:cubicBezTo>
                    <a:pt x="1622" y="370"/>
                    <a:pt x="1643" y="391"/>
                    <a:pt x="1670" y="394"/>
                  </a:cubicBezTo>
                  <a:cubicBezTo>
                    <a:pt x="1678" y="395"/>
                    <a:pt x="1687" y="401"/>
                    <a:pt x="1694" y="394"/>
                  </a:cubicBezTo>
                  <a:cubicBezTo>
                    <a:pt x="1701" y="386"/>
                    <a:pt x="1689" y="380"/>
                    <a:pt x="1689" y="372"/>
                  </a:cubicBezTo>
                  <a:cubicBezTo>
                    <a:pt x="1689" y="371"/>
                    <a:pt x="1690" y="370"/>
                    <a:pt x="1691" y="369"/>
                  </a:cubicBezTo>
                  <a:cubicBezTo>
                    <a:pt x="1712" y="380"/>
                    <a:pt x="1727" y="373"/>
                    <a:pt x="1724" y="351"/>
                  </a:cubicBezTo>
                  <a:cubicBezTo>
                    <a:pt x="1721" y="334"/>
                    <a:pt x="1714" y="316"/>
                    <a:pt x="1697" y="308"/>
                  </a:cubicBezTo>
                  <a:cubicBezTo>
                    <a:pt x="1685" y="303"/>
                    <a:pt x="1677" y="296"/>
                    <a:pt x="1677" y="281"/>
                  </a:cubicBezTo>
                  <a:cubicBezTo>
                    <a:pt x="1677" y="275"/>
                    <a:pt x="1676" y="269"/>
                    <a:pt x="1684" y="270"/>
                  </a:cubicBezTo>
                  <a:cubicBezTo>
                    <a:pt x="1690" y="271"/>
                    <a:pt x="1697" y="267"/>
                    <a:pt x="1697" y="278"/>
                  </a:cubicBezTo>
                  <a:cubicBezTo>
                    <a:pt x="1696" y="298"/>
                    <a:pt x="1710" y="305"/>
                    <a:pt x="1724" y="311"/>
                  </a:cubicBezTo>
                  <a:cubicBezTo>
                    <a:pt x="1734" y="315"/>
                    <a:pt x="1742" y="315"/>
                    <a:pt x="1740" y="300"/>
                  </a:cubicBezTo>
                  <a:cubicBezTo>
                    <a:pt x="1740" y="292"/>
                    <a:pt x="1744" y="293"/>
                    <a:pt x="1750" y="291"/>
                  </a:cubicBezTo>
                  <a:cubicBezTo>
                    <a:pt x="1763" y="287"/>
                    <a:pt x="1763" y="274"/>
                    <a:pt x="1764" y="262"/>
                  </a:cubicBezTo>
                  <a:cubicBezTo>
                    <a:pt x="1765" y="250"/>
                    <a:pt x="1764" y="243"/>
                    <a:pt x="1750" y="244"/>
                  </a:cubicBezTo>
                  <a:cubicBezTo>
                    <a:pt x="1744" y="244"/>
                    <a:pt x="1735" y="237"/>
                    <a:pt x="1734" y="234"/>
                  </a:cubicBezTo>
                  <a:cubicBezTo>
                    <a:pt x="1728" y="216"/>
                    <a:pt x="1715" y="217"/>
                    <a:pt x="1701" y="214"/>
                  </a:cubicBezTo>
                  <a:cubicBezTo>
                    <a:pt x="1667" y="208"/>
                    <a:pt x="1668" y="207"/>
                    <a:pt x="1664" y="174"/>
                  </a:cubicBezTo>
                  <a:cubicBezTo>
                    <a:pt x="1663" y="169"/>
                    <a:pt x="1665" y="166"/>
                    <a:pt x="1665" y="162"/>
                  </a:cubicBezTo>
                  <a:cubicBezTo>
                    <a:pt x="1666" y="150"/>
                    <a:pt x="1650" y="129"/>
                    <a:pt x="1639" y="125"/>
                  </a:cubicBezTo>
                  <a:cubicBezTo>
                    <a:pt x="1628" y="121"/>
                    <a:pt x="1615" y="123"/>
                    <a:pt x="1608" y="106"/>
                  </a:cubicBezTo>
                  <a:cubicBezTo>
                    <a:pt x="1605" y="97"/>
                    <a:pt x="1590" y="91"/>
                    <a:pt x="1582" y="99"/>
                  </a:cubicBezTo>
                  <a:cubicBezTo>
                    <a:pt x="1571" y="110"/>
                    <a:pt x="1566" y="97"/>
                    <a:pt x="1565" y="95"/>
                  </a:cubicBezTo>
                  <a:cubicBezTo>
                    <a:pt x="1553" y="69"/>
                    <a:pt x="1522" y="67"/>
                    <a:pt x="1511" y="42"/>
                  </a:cubicBezTo>
                  <a:cubicBezTo>
                    <a:pt x="1509" y="37"/>
                    <a:pt x="1502" y="34"/>
                    <a:pt x="1498" y="34"/>
                  </a:cubicBezTo>
                  <a:cubicBezTo>
                    <a:pt x="1469" y="31"/>
                    <a:pt x="1439" y="28"/>
                    <a:pt x="1410" y="29"/>
                  </a:cubicBezTo>
                  <a:cubicBezTo>
                    <a:pt x="1399" y="29"/>
                    <a:pt x="1391" y="32"/>
                    <a:pt x="1378" y="26"/>
                  </a:cubicBezTo>
                  <a:cubicBezTo>
                    <a:pt x="1360" y="17"/>
                    <a:pt x="1334" y="20"/>
                    <a:pt x="1316" y="38"/>
                  </a:cubicBezTo>
                  <a:cubicBezTo>
                    <a:pt x="1302" y="52"/>
                    <a:pt x="1296" y="69"/>
                    <a:pt x="1293" y="87"/>
                  </a:cubicBezTo>
                  <a:cubicBezTo>
                    <a:pt x="1290" y="99"/>
                    <a:pt x="1295" y="110"/>
                    <a:pt x="1302" y="122"/>
                  </a:cubicBezTo>
                  <a:cubicBezTo>
                    <a:pt x="1312" y="140"/>
                    <a:pt x="1320" y="151"/>
                    <a:pt x="1339" y="151"/>
                  </a:cubicBezTo>
                  <a:cubicBezTo>
                    <a:pt x="1351" y="151"/>
                    <a:pt x="1358" y="155"/>
                    <a:pt x="1360" y="168"/>
                  </a:cubicBezTo>
                  <a:cubicBezTo>
                    <a:pt x="1361" y="184"/>
                    <a:pt x="1354" y="204"/>
                    <a:pt x="1344" y="207"/>
                  </a:cubicBezTo>
                  <a:cubicBezTo>
                    <a:pt x="1343" y="176"/>
                    <a:pt x="1338" y="170"/>
                    <a:pt x="1307" y="168"/>
                  </a:cubicBezTo>
                  <a:cubicBezTo>
                    <a:pt x="1304" y="168"/>
                    <a:pt x="1299" y="168"/>
                    <a:pt x="1298" y="166"/>
                  </a:cubicBezTo>
                  <a:cubicBezTo>
                    <a:pt x="1287" y="152"/>
                    <a:pt x="1268" y="151"/>
                    <a:pt x="1258" y="134"/>
                  </a:cubicBezTo>
                  <a:cubicBezTo>
                    <a:pt x="1252" y="125"/>
                    <a:pt x="1251" y="109"/>
                    <a:pt x="1247" y="108"/>
                  </a:cubicBezTo>
                  <a:cubicBezTo>
                    <a:pt x="1224" y="99"/>
                    <a:pt x="1235" y="86"/>
                    <a:pt x="1239" y="72"/>
                  </a:cubicBezTo>
                  <a:cubicBezTo>
                    <a:pt x="1240" y="67"/>
                    <a:pt x="1240" y="65"/>
                    <a:pt x="1244" y="66"/>
                  </a:cubicBezTo>
                  <a:cubicBezTo>
                    <a:pt x="1270" y="75"/>
                    <a:pt x="1275" y="48"/>
                    <a:pt x="1289" y="36"/>
                  </a:cubicBezTo>
                  <a:cubicBezTo>
                    <a:pt x="1295" y="31"/>
                    <a:pt x="1294" y="25"/>
                    <a:pt x="1284" y="23"/>
                  </a:cubicBezTo>
                  <a:cubicBezTo>
                    <a:pt x="1261" y="18"/>
                    <a:pt x="1238" y="19"/>
                    <a:pt x="1215" y="19"/>
                  </a:cubicBezTo>
                  <a:cubicBezTo>
                    <a:pt x="1213" y="19"/>
                    <a:pt x="1210" y="20"/>
                    <a:pt x="1210" y="22"/>
                  </a:cubicBezTo>
                  <a:cubicBezTo>
                    <a:pt x="1205" y="39"/>
                    <a:pt x="1192" y="55"/>
                    <a:pt x="1207" y="75"/>
                  </a:cubicBezTo>
                  <a:cubicBezTo>
                    <a:pt x="1213" y="84"/>
                    <a:pt x="1207" y="103"/>
                    <a:pt x="1198" y="110"/>
                  </a:cubicBezTo>
                  <a:cubicBezTo>
                    <a:pt x="1183" y="122"/>
                    <a:pt x="1183" y="157"/>
                    <a:pt x="1200" y="162"/>
                  </a:cubicBezTo>
                  <a:cubicBezTo>
                    <a:pt x="1219" y="169"/>
                    <a:pt x="1212" y="181"/>
                    <a:pt x="1213" y="193"/>
                  </a:cubicBezTo>
                  <a:cubicBezTo>
                    <a:pt x="1213" y="199"/>
                    <a:pt x="1212" y="202"/>
                    <a:pt x="1205" y="202"/>
                  </a:cubicBezTo>
                  <a:cubicBezTo>
                    <a:pt x="1197" y="203"/>
                    <a:pt x="1193" y="194"/>
                    <a:pt x="1195" y="191"/>
                  </a:cubicBezTo>
                  <a:cubicBezTo>
                    <a:pt x="1205" y="165"/>
                    <a:pt x="1183" y="163"/>
                    <a:pt x="1171" y="157"/>
                  </a:cubicBezTo>
                  <a:cubicBezTo>
                    <a:pt x="1157" y="149"/>
                    <a:pt x="1155" y="163"/>
                    <a:pt x="1150" y="173"/>
                  </a:cubicBezTo>
                  <a:cubicBezTo>
                    <a:pt x="1149" y="176"/>
                    <a:pt x="1146" y="179"/>
                    <a:pt x="1143" y="180"/>
                  </a:cubicBezTo>
                  <a:cubicBezTo>
                    <a:pt x="1136" y="182"/>
                    <a:pt x="1137" y="185"/>
                    <a:pt x="1141" y="190"/>
                  </a:cubicBezTo>
                  <a:cubicBezTo>
                    <a:pt x="1143" y="194"/>
                    <a:pt x="1152" y="193"/>
                    <a:pt x="1146" y="202"/>
                  </a:cubicBezTo>
                  <a:cubicBezTo>
                    <a:pt x="1142" y="208"/>
                    <a:pt x="1138" y="211"/>
                    <a:pt x="1132" y="211"/>
                  </a:cubicBezTo>
                  <a:cubicBezTo>
                    <a:pt x="1123" y="211"/>
                    <a:pt x="1114" y="214"/>
                    <a:pt x="1106" y="212"/>
                  </a:cubicBezTo>
                  <a:cubicBezTo>
                    <a:pt x="1091" y="206"/>
                    <a:pt x="1072" y="210"/>
                    <a:pt x="1057" y="193"/>
                  </a:cubicBezTo>
                  <a:cubicBezTo>
                    <a:pt x="1064" y="194"/>
                    <a:pt x="1069" y="193"/>
                    <a:pt x="1073" y="195"/>
                  </a:cubicBezTo>
                  <a:cubicBezTo>
                    <a:pt x="1083" y="202"/>
                    <a:pt x="1093" y="196"/>
                    <a:pt x="1100" y="191"/>
                  </a:cubicBezTo>
                  <a:cubicBezTo>
                    <a:pt x="1104" y="188"/>
                    <a:pt x="1105" y="176"/>
                    <a:pt x="1096" y="170"/>
                  </a:cubicBezTo>
                  <a:cubicBezTo>
                    <a:pt x="1093" y="169"/>
                    <a:pt x="1096" y="166"/>
                    <a:pt x="1097" y="164"/>
                  </a:cubicBezTo>
                  <a:cubicBezTo>
                    <a:pt x="1106" y="146"/>
                    <a:pt x="1103" y="138"/>
                    <a:pt x="1084" y="134"/>
                  </a:cubicBezTo>
                  <a:cubicBezTo>
                    <a:pt x="1073" y="132"/>
                    <a:pt x="1063" y="126"/>
                    <a:pt x="1063" y="116"/>
                  </a:cubicBezTo>
                  <a:cubicBezTo>
                    <a:pt x="1063" y="99"/>
                    <a:pt x="1055" y="87"/>
                    <a:pt x="1050" y="73"/>
                  </a:cubicBezTo>
                  <a:cubicBezTo>
                    <a:pt x="1042" y="50"/>
                    <a:pt x="1028" y="43"/>
                    <a:pt x="1005" y="44"/>
                  </a:cubicBezTo>
                  <a:cubicBezTo>
                    <a:pt x="994" y="45"/>
                    <a:pt x="989" y="49"/>
                    <a:pt x="991" y="61"/>
                  </a:cubicBezTo>
                  <a:cubicBezTo>
                    <a:pt x="995" y="63"/>
                    <a:pt x="995" y="65"/>
                    <a:pt x="994" y="69"/>
                  </a:cubicBezTo>
                  <a:cubicBezTo>
                    <a:pt x="992" y="67"/>
                    <a:pt x="990" y="66"/>
                    <a:pt x="988" y="65"/>
                  </a:cubicBezTo>
                  <a:cubicBezTo>
                    <a:pt x="982" y="60"/>
                    <a:pt x="975" y="56"/>
                    <a:pt x="967" y="57"/>
                  </a:cubicBezTo>
                  <a:cubicBezTo>
                    <a:pt x="963" y="58"/>
                    <a:pt x="959" y="53"/>
                    <a:pt x="957" y="62"/>
                  </a:cubicBezTo>
                  <a:cubicBezTo>
                    <a:pt x="956" y="72"/>
                    <a:pt x="950" y="72"/>
                    <a:pt x="942" y="67"/>
                  </a:cubicBezTo>
                  <a:cubicBezTo>
                    <a:pt x="931" y="61"/>
                    <a:pt x="923" y="45"/>
                    <a:pt x="908" y="59"/>
                  </a:cubicBezTo>
                  <a:cubicBezTo>
                    <a:pt x="905" y="62"/>
                    <a:pt x="904" y="59"/>
                    <a:pt x="904" y="56"/>
                  </a:cubicBezTo>
                  <a:cubicBezTo>
                    <a:pt x="898" y="35"/>
                    <a:pt x="886" y="44"/>
                    <a:pt x="874" y="49"/>
                  </a:cubicBezTo>
                  <a:cubicBezTo>
                    <a:pt x="874" y="43"/>
                    <a:pt x="877" y="38"/>
                    <a:pt x="872" y="34"/>
                  </a:cubicBezTo>
                  <a:cubicBezTo>
                    <a:pt x="858" y="23"/>
                    <a:pt x="845" y="10"/>
                    <a:pt x="826" y="15"/>
                  </a:cubicBezTo>
                  <a:cubicBezTo>
                    <a:pt x="816" y="17"/>
                    <a:pt x="806" y="16"/>
                    <a:pt x="797" y="11"/>
                  </a:cubicBezTo>
                  <a:cubicBezTo>
                    <a:pt x="778" y="0"/>
                    <a:pt x="758" y="6"/>
                    <a:pt x="738" y="7"/>
                  </a:cubicBezTo>
                  <a:cubicBezTo>
                    <a:pt x="728" y="7"/>
                    <a:pt x="719" y="12"/>
                    <a:pt x="731" y="25"/>
                  </a:cubicBezTo>
                  <a:cubicBezTo>
                    <a:pt x="736" y="29"/>
                    <a:pt x="738" y="31"/>
                    <a:pt x="733" y="38"/>
                  </a:cubicBezTo>
                  <a:cubicBezTo>
                    <a:pt x="723" y="54"/>
                    <a:pt x="714" y="72"/>
                    <a:pt x="705" y="88"/>
                  </a:cubicBezTo>
                  <a:cubicBezTo>
                    <a:pt x="712" y="92"/>
                    <a:pt x="720" y="93"/>
                    <a:pt x="725" y="98"/>
                  </a:cubicBezTo>
                  <a:cubicBezTo>
                    <a:pt x="742" y="116"/>
                    <a:pt x="760" y="123"/>
                    <a:pt x="782" y="109"/>
                  </a:cubicBezTo>
                  <a:cubicBezTo>
                    <a:pt x="786" y="106"/>
                    <a:pt x="792" y="109"/>
                    <a:pt x="793" y="101"/>
                  </a:cubicBezTo>
                  <a:cubicBezTo>
                    <a:pt x="797" y="82"/>
                    <a:pt x="814" y="77"/>
                    <a:pt x="827" y="62"/>
                  </a:cubicBezTo>
                  <a:cubicBezTo>
                    <a:pt x="824" y="76"/>
                    <a:pt x="824" y="84"/>
                    <a:pt x="816" y="90"/>
                  </a:cubicBezTo>
                  <a:cubicBezTo>
                    <a:pt x="810" y="95"/>
                    <a:pt x="808" y="103"/>
                    <a:pt x="820" y="104"/>
                  </a:cubicBezTo>
                  <a:cubicBezTo>
                    <a:pt x="828" y="105"/>
                    <a:pt x="834" y="113"/>
                    <a:pt x="833" y="117"/>
                  </a:cubicBezTo>
                  <a:cubicBezTo>
                    <a:pt x="828" y="138"/>
                    <a:pt x="839" y="138"/>
                    <a:pt x="852" y="138"/>
                  </a:cubicBezTo>
                  <a:cubicBezTo>
                    <a:pt x="872" y="138"/>
                    <a:pt x="892" y="138"/>
                    <a:pt x="913" y="138"/>
                  </a:cubicBezTo>
                  <a:cubicBezTo>
                    <a:pt x="896" y="143"/>
                    <a:pt x="879" y="141"/>
                    <a:pt x="862" y="146"/>
                  </a:cubicBezTo>
                  <a:cubicBezTo>
                    <a:pt x="856" y="148"/>
                    <a:pt x="847" y="148"/>
                    <a:pt x="845" y="155"/>
                  </a:cubicBezTo>
                  <a:cubicBezTo>
                    <a:pt x="841" y="164"/>
                    <a:pt x="850" y="167"/>
                    <a:pt x="854" y="173"/>
                  </a:cubicBezTo>
                  <a:cubicBezTo>
                    <a:pt x="855" y="174"/>
                    <a:pt x="855" y="176"/>
                    <a:pt x="856" y="178"/>
                  </a:cubicBezTo>
                  <a:cubicBezTo>
                    <a:pt x="851" y="174"/>
                    <a:pt x="845" y="177"/>
                    <a:pt x="841" y="175"/>
                  </a:cubicBezTo>
                  <a:cubicBezTo>
                    <a:pt x="808" y="164"/>
                    <a:pt x="778" y="143"/>
                    <a:pt x="742" y="152"/>
                  </a:cubicBezTo>
                  <a:cubicBezTo>
                    <a:pt x="740" y="152"/>
                    <a:pt x="739" y="155"/>
                    <a:pt x="738" y="152"/>
                  </a:cubicBezTo>
                  <a:cubicBezTo>
                    <a:pt x="733" y="133"/>
                    <a:pt x="717" y="140"/>
                    <a:pt x="711" y="144"/>
                  </a:cubicBezTo>
                  <a:cubicBezTo>
                    <a:pt x="702" y="151"/>
                    <a:pt x="699" y="146"/>
                    <a:pt x="694" y="141"/>
                  </a:cubicBezTo>
                  <a:cubicBezTo>
                    <a:pt x="677" y="125"/>
                    <a:pt x="671" y="126"/>
                    <a:pt x="655" y="143"/>
                  </a:cubicBezTo>
                  <a:cubicBezTo>
                    <a:pt x="653" y="145"/>
                    <a:pt x="650" y="146"/>
                    <a:pt x="648" y="146"/>
                  </a:cubicBezTo>
                  <a:cubicBezTo>
                    <a:pt x="628" y="145"/>
                    <a:pt x="609" y="154"/>
                    <a:pt x="588" y="155"/>
                  </a:cubicBezTo>
                  <a:cubicBezTo>
                    <a:pt x="577" y="156"/>
                    <a:pt x="567" y="161"/>
                    <a:pt x="560" y="170"/>
                  </a:cubicBezTo>
                  <a:cubicBezTo>
                    <a:pt x="551" y="180"/>
                    <a:pt x="544" y="183"/>
                    <a:pt x="532" y="177"/>
                  </a:cubicBezTo>
                  <a:cubicBezTo>
                    <a:pt x="501" y="162"/>
                    <a:pt x="467" y="153"/>
                    <a:pt x="434" y="147"/>
                  </a:cubicBezTo>
                  <a:cubicBezTo>
                    <a:pt x="400" y="141"/>
                    <a:pt x="366" y="136"/>
                    <a:pt x="332" y="134"/>
                  </a:cubicBezTo>
                  <a:cubicBezTo>
                    <a:pt x="301" y="133"/>
                    <a:pt x="273" y="114"/>
                    <a:pt x="241" y="116"/>
                  </a:cubicBezTo>
                  <a:cubicBezTo>
                    <a:pt x="239" y="116"/>
                    <a:pt x="237" y="112"/>
                    <a:pt x="235" y="112"/>
                  </a:cubicBezTo>
                  <a:cubicBezTo>
                    <a:pt x="218" y="108"/>
                    <a:pt x="201" y="91"/>
                    <a:pt x="187" y="102"/>
                  </a:cubicBezTo>
                  <a:cubicBezTo>
                    <a:pt x="162" y="123"/>
                    <a:pt x="130" y="116"/>
                    <a:pt x="105" y="137"/>
                  </a:cubicBezTo>
                  <a:cubicBezTo>
                    <a:pt x="97" y="144"/>
                    <a:pt x="85" y="148"/>
                    <a:pt x="79" y="159"/>
                  </a:cubicBezTo>
                  <a:cubicBezTo>
                    <a:pt x="70" y="174"/>
                    <a:pt x="58" y="182"/>
                    <a:pt x="42" y="180"/>
                  </a:cubicBezTo>
                  <a:cubicBezTo>
                    <a:pt x="28" y="178"/>
                    <a:pt x="25" y="188"/>
                    <a:pt x="24" y="197"/>
                  </a:cubicBezTo>
                  <a:cubicBezTo>
                    <a:pt x="22" y="208"/>
                    <a:pt x="20" y="219"/>
                    <a:pt x="34" y="225"/>
                  </a:cubicBezTo>
                  <a:cubicBezTo>
                    <a:pt x="45" y="231"/>
                    <a:pt x="59" y="233"/>
                    <a:pt x="65" y="247"/>
                  </a:cubicBezTo>
                  <a:cubicBezTo>
                    <a:pt x="50" y="252"/>
                    <a:pt x="36" y="256"/>
                    <a:pt x="22" y="262"/>
                  </a:cubicBezTo>
                  <a:cubicBezTo>
                    <a:pt x="8" y="268"/>
                    <a:pt x="0" y="279"/>
                    <a:pt x="3" y="297"/>
                  </a:cubicBezTo>
                  <a:cubicBezTo>
                    <a:pt x="5" y="307"/>
                    <a:pt x="16" y="304"/>
                    <a:pt x="18" y="311"/>
                  </a:cubicBezTo>
                  <a:cubicBezTo>
                    <a:pt x="24" y="336"/>
                    <a:pt x="43" y="335"/>
                    <a:pt x="60" y="333"/>
                  </a:cubicBezTo>
                  <a:cubicBezTo>
                    <a:pt x="75" y="332"/>
                    <a:pt x="89" y="334"/>
                    <a:pt x="104" y="336"/>
                  </a:cubicBezTo>
                  <a:cubicBezTo>
                    <a:pt x="93" y="336"/>
                    <a:pt x="86" y="346"/>
                    <a:pt x="76" y="347"/>
                  </a:cubicBezTo>
                  <a:cubicBezTo>
                    <a:pt x="55" y="348"/>
                    <a:pt x="33" y="373"/>
                    <a:pt x="31" y="396"/>
                  </a:cubicBezTo>
                  <a:cubicBezTo>
                    <a:pt x="30" y="410"/>
                    <a:pt x="39" y="418"/>
                    <a:pt x="42" y="429"/>
                  </a:cubicBezTo>
                  <a:cubicBezTo>
                    <a:pt x="50" y="451"/>
                    <a:pt x="61" y="464"/>
                    <a:pt x="83" y="462"/>
                  </a:cubicBezTo>
                  <a:cubicBezTo>
                    <a:pt x="94" y="460"/>
                    <a:pt x="100" y="466"/>
                    <a:pt x="98" y="478"/>
                  </a:cubicBezTo>
                  <a:cubicBezTo>
                    <a:pt x="97" y="489"/>
                    <a:pt x="102" y="493"/>
                    <a:pt x="112" y="491"/>
                  </a:cubicBezTo>
                  <a:cubicBezTo>
                    <a:pt x="130" y="488"/>
                    <a:pt x="147" y="488"/>
                    <a:pt x="164" y="498"/>
                  </a:cubicBezTo>
                  <a:cubicBezTo>
                    <a:pt x="155" y="507"/>
                    <a:pt x="147" y="516"/>
                    <a:pt x="136" y="524"/>
                  </a:cubicBezTo>
                  <a:cubicBezTo>
                    <a:pt x="123" y="533"/>
                    <a:pt x="109" y="540"/>
                    <a:pt x="96" y="548"/>
                  </a:cubicBezTo>
                  <a:cubicBezTo>
                    <a:pt x="87" y="554"/>
                    <a:pt x="81" y="565"/>
                    <a:pt x="85" y="575"/>
                  </a:cubicBezTo>
                  <a:cubicBezTo>
                    <a:pt x="90" y="586"/>
                    <a:pt x="100" y="581"/>
                    <a:pt x="109" y="577"/>
                  </a:cubicBezTo>
                  <a:cubicBezTo>
                    <a:pt x="119" y="573"/>
                    <a:pt x="129" y="571"/>
                    <a:pt x="139" y="568"/>
                  </a:cubicBezTo>
                  <a:cubicBezTo>
                    <a:pt x="149" y="565"/>
                    <a:pt x="162" y="565"/>
                    <a:pt x="167" y="558"/>
                  </a:cubicBezTo>
                  <a:cubicBezTo>
                    <a:pt x="180" y="542"/>
                    <a:pt x="199" y="539"/>
                    <a:pt x="212" y="525"/>
                  </a:cubicBezTo>
                  <a:cubicBezTo>
                    <a:pt x="216" y="520"/>
                    <a:pt x="220" y="515"/>
                    <a:pt x="226" y="525"/>
                  </a:cubicBezTo>
                  <a:cubicBezTo>
                    <a:pt x="232" y="535"/>
                    <a:pt x="270" y="524"/>
                    <a:pt x="273" y="512"/>
                  </a:cubicBezTo>
                  <a:cubicBezTo>
                    <a:pt x="274" y="507"/>
                    <a:pt x="275" y="498"/>
                    <a:pt x="270" y="497"/>
                  </a:cubicBezTo>
                  <a:cubicBezTo>
                    <a:pt x="247" y="491"/>
                    <a:pt x="260" y="474"/>
                    <a:pt x="259" y="461"/>
                  </a:cubicBezTo>
                  <a:cubicBezTo>
                    <a:pt x="268" y="481"/>
                    <a:pt x="283" y="475"/>
                    <a:pt x="295" y="473"/>
                  </a:cubicBezTo>
                  <a:cubicBezTo>
                    <a:pt x="305" y="471"/>
                    <a:pt x="314" y="459"/>
                    <a:pt x="323" y="459"/>
                  </a:cubicBezTo>
                  <a:cubicBezTo>
                    <a:pt x="341" y="459"/>
                    <a:pt x="347" y="449"/>
                    <a:pt x="345" y="430"/>
                  </a:cubicBezTo>
                  <a:cubicBezTo>
                    <a:pt x="372" y="446"/>
                    <a:pt x="398" y="453"/>
                    <a:pt x="427" y="455"/>
                  </a:cubicBezTo>
                  <a:cubicBezTo>
                    <a:pt x="444" y="455"/>
                    <a:pt x="465" y="460"/>
                    <a:pt x="481" y="475"/>
                  </a:cubicBezTo>
                  <a:cubicBezTo>
                    <a:pt x="500" y="494"/>
                    <a:pt x="522" y="505"/>
                    <a:pt x="550" y="500"/>
                  </a:cubicBezTo>
                  <a:cubicBezTo>
                    <a:pt x="556" y="499"/>
                    <a:pt x="560" y="502"/>
                    <a:pt x="563" y="509"/>
                  </a:cubicBezTo>
                  <a:cubicBezTo>
                    <a:pt x="569" y="529"/>
                    <a:pt x="591" y="539"/>
                    <a:pt x="591" y="562"/>
                  </a:cubicBezTo>
                  <a:cubicBezTo>
                    <a:pt x="618" y="560"/>
                    <a:pt x="609" y="592"/>
                    <a:pt x="624" y="602"/>
                  </a:cubicBezTo>
                  <a:cubicBezTo>
                    <a:pt x="628" y="605"/>
                    <a:pt x="625" y="613"/>
                    <a:pt x="632" y="616"/>
                  </a:cubicBezTo>
                  <a:cubicBezTo>
                    <a:pt x="656" y="629"/>
                    <a:pt x="662" y="643"/>
                    <a:pt x="658" y="671"/>
                  </a:cubicBezTo>
                  <a:cubicBezTo>
                    <a:pt x="656" y="684"/>
                    <a:pt x="662" y="693"/>
                    <a:pt x="670" y="698"/>
                  </a:cubicBezTo>
                  <a:cubicBezTo>
                    <a:pt x="694" y="712"/>
                    <a:pt x="713" y="726"/>
                    <a:pt x="720" y="758"/>
                  </a:cubicBezTo>
                  <a:cubicBezTo>
                    <a:pt x="723" y="774"/>
                    <a:pt x="729" y="791"/>
                    <a:pt x="724" y="805"/>
                  </a:cubicBezTo>
                  <a:cubicBezTo>
                    <a:pt x="712" y="842"/>
                    <a:pt x="720" y="877"/>
                    <a:pt x="722" y="913"/>
                  </a:cubicBezTo>
                  <a:cubicBezTo>
                    <a:pt x="723" y="925"/>
                    <a:pt x="726" y="942"/>
                    <a:pt x="734" y="951"/>
                  </a:cubicBezTo>
                  <a:cubicBezTo>
                    <a:pt x="747" y="966"/>
                    <a:pt x="754" y="983"/>
                    <a:pt x="763" y="1000"/>
                  </a:cubicBezTo>
                  <a:cubicBezTo>
                    <a:pt x="771" y="1015"/>
                    <a:pt x="778" y="1036"/>
                    <a:pt x="801" y="1040"/>
                  </a:cubicBezTo>
                  <a:cubicBezTo>
                    <a:pt x="821" y="1043"/>
                    <a:pt x="835" y="1058"/>
                    <a:pt x="843" y="1079"/>
                  </a:cubicBezTo>
                  <a:cubicBezTo>
                    <a:pt x="851" y="1102"/>
                    <a:pt x="857" y="1125"/>
                    <a:pt x="878" y="1139"/>
                  </a:cubicBezTo>
                  <a:cubicBezTo>
                    <a:pt x="881" y="1141"/>
                    <a:pt x="882" y="1143"/>
                    <a:pt x="881" y="1149"/>
                  </a:cubicBezTo>
                  <a:cubicBezTo>
                    <a:pt x="876" y="1166"/>
                    <a:pt x="885" y="1176"/>
                    <a:pt x="900" y="1181"/>
                  </a:cubicBezTo>
                  <a:cubicBezTo>
                    <a:pt x="912" y="1186"/>
                    <a:pt x="925" y="1193"/>
                    <a:pt x="923" y="1211"/>
                  </a:cubicBezTo>
                  <a:cubicBezTo>
                    <a:pt x="923" y="1219"/>
                    <a:pt x="928" y="1222"/>
                    <a:pt x="932" y="1226"/>
                  </a:cubicBezTo>
                  <a:cubicBezTo>
                    <a:pt x="942" y="1234"/>
                    <a:pt x="952" y="1241"/>
                    <a:pt x="964" y="1244"/>
                  </a:cubicBezTo>
                  <a:cubicBezTo>
                    <a:pt x="968" y="1245"/>
                    <a:pt x="971" y="1251"/>
                    <a:pt x="976" y="1246"/>
                  </a:cubicBezTo>
                  <a:cubicBezTo>
                    <a:pt x="980" y="1241"/>
                    <a:pt x="979" y="1236"/>
                    <a:pt x="976" y="1231"/>
                  </a:cubicBezTo>
                  <a:cubicBezTo>
                    <a:pt x="967" y="1217"/>
                    <a:pt x="961" y="1201"/>
                    <a:pt x="955" y="1185"/>
                  </a:cubicBezTo>
                  <a:cubicBezTo>
                    <a:pt x="963" y="1183"/>
                    <a:pt x="968" y="1186"/>
                    <a:pt x="967" y="1195"/>
                  </a:cubicBezTo>
                  <a:cubicBezTo>
                    <a:pt x="967" y="1200"/>
                    <a:pt x="966" y="1206"/>
                    <a:pt x="971" y="1208"/>
                  </a:cubicBezTo>
                  <a:cubicBezTo>
                    <a:pt x="989" y="1215"/>
                    <a:pt x="996" y="1234"/>
                    <a:pt x="1009" y="1245"/>
                  </a:cubicBezTo>
                  <a:cubicBezTo>
                    <a:pt x="1026" y="1259"/>
                    <a:pt x="1034" y="1276"/>
                    <a:pt x="1031" y="1298"/>
                  </a:cubicBezTo>
                  <a:cubicBezTo>
                    <a:pt x="1029" y="1309"/>
                    <a:pt x="1032" y="1319"/>
                    <a:pt x="1042" y="1325"/>
                  </a:cubicBezTo>
                  <a:cubicBezTo>
                    <a:pt x="1080" y="1352"/>
                    <a:pt x="1122" y="1372"/>
                    <a:pt x="1165" y="1387"/>
                  </a:cubicBezTo>
                  <a:cubicBezTo>
                    <a:pt x="1180" y="1393"/>
                    <a:pt x="1195" y="1397"/>
                    <a:pt x="1210" y="1389"/>
                  </a:cubicBezTo>
                  <a:cubicBezTo>
                    <a:pt x="1222" y="1383"/>
                    <a:pt x="1231" y="1388"/>
                    <a:pt x="1239" y="1398"/>
                  </a:cubicBezTo>
                  <a:cubicBezTo>
                    <a:pt x="1259" y="1425"/>
                    <a:pt x="1289" y="1429"/>
                    <a:pt x="1317" y="1436"/>
                  </a:cubicBezTo>
                  <a:cubicBezTo>
                    <a:pt x="1321" y="1437"/>
                    <a:pt x="1325" y="1438"/>
                    <a:pt x="1329" y="1441"/>
                  </a:cubicBezTo>
                  <a:cubicBezTo>
                    <a:pt x="1353" y="1459"/>
                    <a:pt x="1352" y="1503"/>
                    <a:pt x="1388" y="1507"/>
                  </a:cubicBezTo>
                  <a:cubicBezTo>
                    <a:pt x="1389" y="1507"/>
                    <a:pt x="1390" y="1509"/>
                    <a:pt x="1390" y="1510"/>
                  </a:cubicBezTo>
                  <a:cubicBezTo>
                    <a:pt x="1390" y="1524"/>
                    <a:pt x="1402" y="1524"/>
                    <a:pt x="1408" y="1524"/>
                  </a:cubicBezTo>
                  <a:cubicBezTo>
                    <a:pt x="1420" y="1524"/>
                    <a:pt x="1428" y="1530"/>
                    <a:pt x="1436" y="1537"/>
                  </a:cubicBezTo>
                  <a:cubicBezTo>
                    <a:pt x="1451" y="1549"/>
                    <a:pt x="1466" y="1543"/>
                    <a:pt x="1473" y="1525"/>
                  </a:cubicBezTo>
                  <a:cubicBezTo>
                    <a:pt x="1474" y="1521"/>
                    <a:pt x="1472" y="1510"/>
                    <a:pt x="1482" y="1514"/>
                  </a:cubicBezTo>
                  <a:cubicBezTo>
                    <a:pt x="1484" y="1511"/>
                    <a:pt x="1485" y="1507"/>
                    <a:pt x="1487" y="1504"/>
                  </a:cubicBezTo>
                  <a:cubicBezTo>
                    <a:pt x="1482" y="1492"/>
                    <a:pt x="1471" y="1485"/>
                    <a:pt x="1462" y="1489"/>
                  </a:cubicBezTo>
                  <a:cubicBezTo>
                    <a:pt x="1446" y="1495"/>
                    <a:pt x="1435" y="1492"/>
                    <a:pt x="1425" y="1479"/>
                  </a:cubicBezTo>
                  <a:cubicBezTo>
                    <a:pt x="1415" y="1467"/>
                    <a:pt x="1409" y="1455"/>
                    <a:pt x="1415" y="1438"/>
                  </a:cubicBezTo>
                  <a:cubicBezTo>
                    <a:pt x="1417" y="1432"/>
                    <a:pt x="1417" y="1426"/>
                    <a:pt x="1418" y="1420"/>
                  </a:cubicBezTo>
                  <a:cubicBezTo>
                    <a:pt x="1426" y="1386"/>
                    <a:pt x="1409" y="1364"/>
                    <a:pt x="1376" y="1364"/>
                  </a:cubicBezTo>
                  <a:cubicBezTo>
                    <a:pt x="1362" y="1364"/>
                    <a:pt x="1347" y="1367"/>
                    <a:pt x="1333" y="1368"/>
                  </a:cubicBezTo>
                  <a:cubicBezTo>
                    <a:pt x="1328" y="1368"/>
                    <a:pt x="1324" y="1369"/>
                    <a:pt x="1324" y="1361"/>
                  </a:cubicBezTo>
                  <a:cubicBezTo>
                    <a:pt x="1323" y="1355"/>
                    <a:pt x="1322" y="1351"/>
                    <a:pt x="1328" y="1349"/>
                  </a:cubicBezTo>
                  <a:cubicBezTo>
                    <a:pt x="1340" y="1344"/>
                    <a:pt x="1345" y="1333"/>
                    <a:pt x="1347" y="1320"/>
                  </a:cubicBezTo>
                  <a:cubicBezTo>
                    <a:pt x="1348" y="1313"/>
                    <a:pt x="1351" y="1307"/>
                    <a:pt x="1355" y="1302"/>
                  </a:cubicBezTo>
                  <a:cubicBezTo>
                    <a:pt x="1363" y="1293"/>
                    <a:pt x="1362" y="1266"/>
                    <a:pt x="1354" y="1263"/>
                  </a:cubicBezTo>
                  <a:cubicBezTo>
                    <a:pt x="1334" y="1257"/>
                    <a:pt x="1314" y="1264"/>
                    <a:pt x="1294" y="1266"/>
                  </a:cubicBezTo>
                  <a:cubicBezTo>
                    <a:pt x="1284" y="1267"/>
                    <a:pt x="1284" y="1280"/>
                    <a:pt x="1281" y="1287"/>
                  </a:cubicBezTo>
                  <a:cubicBezTo>
                    <a:pt x="1266" y="1318"/>
                    <a:pt x="1256" y="1322"/>
                    <a:pt x="1225" y="1318"/>
                  </a:cubicBezTo>
                  <a:cubicBezTo>
                    <a:pt x="1211" y="1316"/>
                    <a:pt x="1204" y="1310"/>
                    <a:pt x="1201" y="1297"/>
                  </a:cubicBezTo>
                  <a:cubicBezTo>
                    <a:pt x="1200" y="1291"/>
                    <a:pt x="1195" y="1288"/>
                    <a:pt x="1192" y="1284"/>
                  </a:cubicBezTo>
                  <a:cubicBezTo>
                    <a:pt x="1177" y="1266"/>
                    <a:pt x="1171" y="1232"/>
                    <a:pt x="1183" y="1212"/>
                  </a:cubicBezTo>
                  <a:cubicBezTo>
                    <a:pt x="1190" y="1200"/>
                    <a:pt x="1192" y="1188"/>
                    <a:pt x="1187" y="1178"/>
                  </a:cubicBezTo>
                  <a:cubicBezTo>
                    <a:pt x="1182" y="1166"/>
                    <a:pt x="1189" y="1158"/>
                    <a:pt x="1195" y="1156"/>
                  </a:cubicBezTo>
                  <a:cubicBezTo>
                    <a:pt x="1209" y="1152"/>
                    <a:pt x="1220" y="1142"/>
                    <a:pt x="1232" y="1134"/>
                  </a:cubicBezTo>
                  <a:cubicBezTo>
                    <a:pt x="1244" y="1126"/>
                    <a:pt x="1255" y="1133"/>
                    <a:pt x="1266" y="1135"/>
                  </a:cubicBezTo>
                  <a:cubicBezTo>
                    <a:pt x="1297" y="1141"/>
                    <a:pt x="1298" y="1142"/>
                    <a:pt x="1317" y="1119"/>
                  </a:cubicBezTo>
                  <a:cubicBezTo>
                    <a:pt x="1319" y="1118"/>
                    <a:pt x="1321" y="1117"/>
                    <a:pt x="1323" y="1117"/>
                  </a:cubicBezTo>
                  <a:cubicBezTo>
                    <a:pt x="1336" y="1118"/>
                    <a:pt x="1351" y="1113"/>
                    <a:pt x="1362" y="1123"/>
                  </a:cubicBezTo>
                  <a:cubicBezTo>
                    <a:pt x="1370" y="1130"/>
                    <a:pt x="1378" y="1131"/>
                    <a:pt x="1386" y="1129"/>
                  </a:cubicBezTo>
                  <a:cubicBezTo>
                    <a:pt x="1401" y="1126"/>
                    <a:pt x="1407" y="1135"/>
                    <a:pt x="1407" y="1148"/>
                  </a:cubicBezTo>
                  <a:cubicBezTo>
                    <a:pt x="1406" y="1173"/>
                    <a:pt x="1420" y="1190"/>
                    <a:pt x="1431" y="1208"/>
                  </a:cubicBezTo>
                  <a:cubicBezTo>
                    <a:pt x="1439" y="1221"/>
                    <a:pt x="1452" y="1216"/>
                    <a:pt x="1462" y="1214"/>
                  </a:cubicBezTo>
                  <a:cubicBezTo>
                    <a:pt x="1471" y="1213"/>
                    <a:pt x="1470" y="1202"/>
                    <a:pt x="1471" y="1193"/>
                  </a:cubicBezTo>
                  <a:cubicBezTo>
                    <a:pt x="1473" y="1165"/>
                    <a:pt x="1467" y="1140"/>
                    <a:pt x="1454" y="1115"/>
                  </a:cubicBezTo>
                  <a:cubicBezTo>
                    <a:pt x="1448" y="1104"/>
                    <a:pt x="1449" y="1092"/>
                    <a:pt x="1457" y="1085"/>
                  </a:cubicBezTo>
                  <a:cubicBezTo>
                    <a:pt x="1476" y="1066"/>
                    <a:pt x="1495" y="1048"/>
                    <a:pt x="1517" y="1033"/>
                  </a:cubicBezTo>
                  <a:cubicBezTo>
                    <a:pt x="1539" y="1017"/>
                    <a:pt x="1547" y="1006"/>
                    <a:pt x="1540" y="981"/>
                  </a:cubicBezTo>
                  <a:cubicBezTo>
                    <a:pt x="1538" y="973"/>
                    <a:pt x="1540" y="970"/>
                    <a:pt x="1545" y="964"/>
                  </a:cubicBezTo>
                  <a:cubicBezTo>
                    <a:pt x="1554" y="951"/>
                    <a:pt x="1567" y="937"/>
                    <a:pt x="1568" y="923"/>
                  </a:cubicBezTo>
                  <a:cubicBezTo>
                    <a:pt x="1570" y="900"/>
                    <a:pt x="1583" y="898"/>
                    <a:pt x="1598" y="896"/>
                  </a:cubicBezTo>
                  <a:cubicBezTo>
                    <a:pt x="1624" y="893"/>
                    <a:pt x="1629" y="887"/>
                    <a:pt x="1628" y="858"/>
                  </a:cubicBezTo>
                  <a:cubicBezTo>
                    <a:pt x="1627" y="851"/>
                    <a:pt x="1631" y="849"/>
                    <a:pt x="1634" y="847"/>
                  </a:cubicBezTo>
                  <a:cubicBezTo>
                    <a:pt x="1646" y="835"/>
                    <a:pt x="1661" y="828"/>
                    <a:pt x="1676" y="824"/>
                  </a:cubicBezTo>
                  <a:cubicBezTo>
                    <a:pt x="1679" y="823"/>
                    <a:pt x="1684" y="822"/>
                    <a:pt x="1685" y="829"/>
                  </a:cubicBezTo>
                  <a:cubicBezTo>
                    <a:pt x="1686" y="853"/>
                    <a:pt x="1703" y="847"/>
                    <a:pt x="1713" y="841"/>
                  </a:cubicBezTo>
                  <a:cubicBezTo>
                    <a:pt x="1732" y="829"/>
                    <a:pt x="1752" y="820"/>
                    <a:pt x="1773" y="814"/>
                  </a:cubicBezTo>
                  <a:cubicBezTo>
                    <a:pt x="1781" y="812"/>
                    <a:pt x="1786" y="803"/>
                    <a:pt x="1784" y="794"/>
                  </a:cubicBezTo>
                  <a:cubicBezTo>
                    <a:pt x="1782" y="785"/>
                    <a:pt x="1777" y="778"/>
                    <a:pt x="1767" y="781"/>
                  </a:cubicBezTo>
                  <a:cubicBezTo>
                    <a:pt x="1761" y="782"/>
                    <a:pt x="1756" y="778"/>
                    <a:pt x="1750" y="776"/>
                  </a:cubicBezTo>
                  <a:cubicBezTo>
                    <a:pt x="1724" y="769"/>
                    <a:pt x="1721" y="763"/>
                    <a:pt x="1731" y="737"/>
                  </a:cubicBezTo>
                  <a:cubicBezTo>
                    <a:pt x="1737" y="721"/>
                    <a:pt x="1731" y="705"/>
                    <a:pt x="1715" y="696"/>
                  </a:cubicBezTo>
                  <a:cubicBezTo>
                    <a:pt x="1752" y="690"/>
                    <a:pt x="1793" y="720"/>
                    <a:pt x="1825" y="678"/>
                  </a:cubicBezTo>
                  <a:cubicBezTo>
                    <a:pt x="1821" y="699"/>
                    <a:pt x="1815" y="716"/>
                    <a:pt x="1805" y="732"/>
                  </a:cubicBezTo>
                  <a:cubicBezTo>
                    <a:pt x="1801" y="737"/>
                    <a:pt x="1798" y="743"/>
                    <a:pt x="1803" y="751"/>
                  </a:cubicBezTo>
                  <a:cubicBezTo>
                    <a:pt x="1808" y="758"/>
                    <a:pt x="1816" y="757"/>
                    <a:pt x="1819" y="755"/>
                  </a:cubicBezTo>
                  <a:cubicBezTo>
                    <a:pt x="1842" y="739"/>
                    <a:pt x="1864" y="770"/>
                    <a:pt x="1887" y="756"/>
                  </a:cubicBezTo>
                  <a:cubicBezTo>
                    <a:pt x="1888" y="755"/>
                    <a:pt x="1892" y="762"/>
                    <a:pt x="1895" y="763"/>
                  </a:cubicBezTo>
                  <a:cubicBezTo>
                    <a:pt x="1899" y="765"/>
                    <a:pt x="1903" y="771"/>
                    <a:pt x="1907" y="766"/>
                  </a:cubicBezTo>
                  <a:cubicBezTo>
                    <a:pt x="1911" y="762"/>
                    <a:pt x="1914" y="751"/>
                    <a:pt x="1914" y="750"/>
                  </a:cubicBezTo>
                  <a:cubicBezTo>
                    <a:pt x="1902" y="744"/>
                    <a:pt x="1907" y="731"/>
                    <a:pt x="1906" y="722"/>
                  </a:cubicBezTo>
                  <a:close/>
                  <a:moveTo>
                    <a:pt x="955" y="1182"/>
                  </a:moveTo>
                  <a:cubicBezTo>
                    <a:pt x="955" y="1183"/>
                    <a:pt x="955" y="1184"/>
                    <a:pt x="955" y="1185"/>
                  </a:cubicBezTo>
                  <a:cubicBezTo>
                    <a:pt x="954" y="1184"/>
                    <a:pt x="953" y="1184"/>
                    <a:pt x="953" y="1183"/>
                  </a:cubicBezTo>
                  <a:cubicBezTo>
                    <a:pt x="953" y="1183"/>
                    <a:pt x="954" y="1183"/>
                    <a:pt x="955" y="1182"/>
                  </a:cubicBezTo>
                  <a:close/>
                </a:path>
              </a:pathLst>
            </a:custGeom>
            <a:solidFill>
              <a:schemeClr val="accent1"/>
            </a:solidFill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1488A6C6-EE9C-733E-BC77-872EE3B4DF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33977" y="2048601"/>
              <a:ext cx="914978" cy="733803"/>
            </a:xfrm>
            <a:custGeom>
              <a:avLst/>
              <a:gdLst>
                <a:gd name="T0" fmla="*/ 832 w 1014"/>
                <a:gd name="T1" fmla="*/ 510 h 813"/>
                <a:gd name="T2" fmla="*/ 845 w 1014"/>
                <a:gd name="T3" fmla="*/ 469 h 813"/>
                <a:gd name="T4" fmla="*/ 789 w 1014"/>
                <a:gd name="T5" fmla="*/ 412 h 813"/>
                <a:gd name="T6" fmla="*/ 865 w 1014"/>
                <a:gd name="T7" fmla="*/ 410 h 813"/>
                <a:gd name="T8" fmla="*/ 865 w 1014"/>
                <a:gd name="T9" fmla="*/ 389 h 813"/>
                <a:gd name="T10" fmla="*/ 877 w 1014"/>
                <a:gd name="T11" fmla="*/ 378 h 813"/>
                <a:gd name="T12" fmla="*/ 892 w 1014"/>
                <a:gd name="T13" fmla="*/ 371 h 813"/>
                <a:gd name="T14" fmla="*/ 869 w 1014"/>
                <a:gd name="T15" fmla="*/ 357 h 813"/>
                <a:gd name="T16" fmla="*/ 889 w 1014"/>
                <a:gd name="T17" fmla="*/ 332 h 813"/>
                <a:gd name="T18" fmla="*/ 851 w 1014"/>
                <a:gd name="T19" fmla="*/ 299 h 813"/>
                <a:gd name="T20" fmla="*/ 912 w 1014"/>
                <a:gd name="T21" fmla="*/ 280 h 813"/>
                <a:gd name="T22" fmla="*/ 874 w 1014"/>
                <a:gd name="T23" fmla="*/ 258 h 813"/>
                <a:gd name="T24" fmla="*/ 860 w 1014"/>
                <a:gd name="T25" fmla="*/ 243 h 813"/>
                <a:gd name="T26" fmla="*/ 857 w 1014"/>
                <a:gd name="T27" fmla="*/ 240 h 813"/>
                <a:gd name="T28" fmla="*/ 889 w 1014"/>
                <a:gd name="T29" fmla="*/ 194 h 813"/>
                <a:gd name="T30" fmla="*/ 915 w 1014"/>
                <a:gd name="T31" fmla="*/ 163 h 813"/>
                <a:gd name="T32" fmla="*/ 915 w 1014"/>
                <a:gd name="T33" fmla="*/ 154 h 813"/>
                <a:gd name="T34" fmla="*/ 951 w 1014"/>
                <a:gd name="T35" fmla="*/ 133 h 813"/>
                <a:gd name="T36" fmla="*/ 943 w 1014"/>
                <a:gd name="T37" fmla="*/ 82 h 813"/>
                <a:gd name="T38" fmla="*/ 841 w 1014"/>
                <a:gd name="T39" fmla="*/ 108 h 813"/>
                <a:gd name="T40" fmla="*/ 845 w 1014"/>
                <a:gd name="T41" fmla="*/ 80 h 813"/>
                <a:gd name="T42" fmla="*/ 800 w 1014"/>
                <a:gd name="T43" fmla="*/ 92 h 813"/>
                <a:gd name="T44" fmla="*/ 786 w 1014"/>
                <a:gd name="T45" fmla="*/ 80 h 813"/>
                <a:gd name="T46" fmla="*/ 835 w 1014"/>
                <a:gd name="T47" fmla="*/ 69 h 813"/>
                <a:gd name="T48" fmla="*/ 833 w 1014"/>
                <a:gd name="T49" fmla="*/ 45 h 813"/>
                <a:gd name="T50" fmla="*/ 720 w 1014"/>
                <a:gd name="T51" fmla="*/ 11 h 813"/>
                <a:gd name="T52" fmla="*/ 567 w 1014"/>
                <a:gd name="T53" fmla="*/ 34 h 813"/>
                <a:gd name="T54" fmla="*/ 532 w 1014"/>
                <a:gd name="T55" fmla="*/ 34 h 813"/>
                <a:gd name="T56" fmla="*/ 463 w 1014"/>
                <a:gd name="T57" fmla="*/ 51 h 813"/>
                <a:gd name="T58" fmla="*/ 471 w 1014"/>
                <a:gd name="T59" fmla="*/ 86 h 813"/>
                <a:gd name="T60" fmla="*/ 379 w 1014"/>
                <a:gd name="T61" fmla="*/ 57 h 813"/>
                <a:gd name="T62" fmla="*/ 372 w 1014"/>
                <a:gd name="T63" fmla="*/ 76 h 813"/>
                <a:gd name="T64" fmla="*/ 312 w 1014"/>
                <a:gd name="T65" fmla="*/ 65 h 813"/>
                <a:gd name="T66" fmla="*/ 207 w 1014"/>
                <a:gd name="T67" fmla="*/ 86 h 813"/>
                <a:gd name="T68" fmla="*/ 180 w 1014"/>
                <a:gd name="T69" fmla="*/ 114 h 813"/>
                <a:gd name="T70" fmla="*/ 112 w 1014"/>
                <a:gd name="T71" fmla="*/ 140 h 813"/>
                <a:gd name="T72" fmla="*/ 115 w 1014"/>
                <a:gd name="T73" fmla="*/ 165 h 813"/>
                <a:gd name="T74" fmla="*/ 131 w 1014"/>
                <a:gd name="T75" fmla="*/ 172 h 813"/>
                <a:gd name="T76" fmla="*/ 44 w 1014"/>
                <a:gd name="T77" fmla="*/ 215 h 813"/>
                <a:gd name="T78" fmla="*/ 1 w 1014"/>
                <a:gd name="T79" fmla="*/ 235 h 813"/>
                <a:gd name="T80" fmla="*/ 70 w 1014"/>
                <a:gd name="T81" fmla="*/ 269 h 813"/>
                <a:gd name="T82" fmla="*/ 29 w 1014"/>
                <a:gd name="T83" fmla="*/ 278 h 813"/>
                <a:gd name="T84" fmla="*/ 54 w 1014"/>
                <a:gd name="T85" fmla="*/ 292 h 813"/>
                <a:gd name="T86" fmla="*/ 83 w 1014"/>
                <a:gd name="T87" fmla="*/ 317 h 813"/>
                <a:gd name="T88" fmla="*/ 247 w 1014"/>
                <a:gd name="T89" fmla="*/ 346 h 813"/>
                <a:gd name="T90" fmla="*/ 291 w 1014"/>
                <a:gd name="T91" fmla="*/ 454 h 813"/>
                <a:gd name="T92" fmla="*/ 319 w 1014"/>
                <a:gd name="T93" fmla="*/ 472 h 813"/>
                <a:gd name="T94" fmla="*/ 354 w 1014"/>
                <a:gd name="T95" fmla="*/ 491 h 813"/>
                <a:gd name="T96" fmla="*/ 348 w 1014"/>
                <a:gd name="T97" fmla="*/ 501 h 813"/>
                <a:gd name="T98" fmla="*/ 358 w 1014"/>
                <a:gd name="T99" fmla="*/ 521 h 813"/>
                <a:gd name="T100" fmla="*/ 340 w 1014"/>
                <a:gd name="T101" fmla="*/ 569 h 813"/>
                <a:gd name="T102" fmla="*/ 324 w 1014"/>
                <a:gd name="T103" fmla="*/ 645 h 813"/>
                <a:gd name="T104" fmla="*/ 343 w 1014"/>
                <a:gd name="T105" fmla="*/ 676 h 813"/>
                <a:gd name="T106" fmla="*/ 406 w 1014"/>
                <a:gd name="T107" fmla="*/ 780 h 813"/>
                <a:gd name="T108" fmla="*/ 461 w 1014"/>
                <a:gd name="T109" fmla="*/ 804 h 813"/>
                <a:gd name="T110" fmla="*/ 505 w 1014"/>
                <a:gd name="T111" fmla="*/ 740 h 813"/>
                <a:gd name="T112" fmla="*/ 560 w 1014"/>
                <a:gd name="T113" fmla="*/ 659 h 813"/>
                <a:gd name="T114" fmla="*/ 598 w 1014"/>
                <a:gd name="T115" fmla="*/ 650 h 813"/>
                <a:gd name="T116" fmla="*/ 681 w 1014"/>
                <a:gd name="T117" fmla="*/ 578 h 813"/>
                <a:gd name="T118" fmla="*/ 794 w 1014"/>
                <a:gd name="T119" fmla="*/ 550 h 813"/>
                <a:gd name="T120" fmla="*/ 843 w 1014"/>
                <a:gd name="T121" fmla="*/ 519 h 813"/>
                <a:gd name="T122" fmla="*/ 841 w 1014"/>
                <a:gd name="T123" fmla="*/ 111 h 813"/>
                <a:gd name="T124" fmla="*/ 841 w 1014"/>
                <a:gd name="T125" fmla="*/ 109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4" h="813">
                  <a:moveTo>
                    <a:pt x="843" y="519"/>
                  </a:moveTo>
                  <a:cubicBezTo>
                    <a:pt x="844" y="512"/>
                    <a:pt x="835" y="514"/>
                    <a:pt x="832" y="510"/>
                  </a:cubicBezTo>
                  <a:cubicBezTo>
                    <a:pt x="838" y="504"/>
                    <a:pt x="851" y="514"/>
                    <a:pt x="852" y="503"/>
                  </a:cubicBezTo>
                  <a:cubicBezTo>
                    <a:pt x="853" y="492"/>
                    <a:pt x="851" y="480"/>
                    <a:pt x="845" y="469"/>
                  </a:cubicBezTo>
                  <a:cubicBezTo>
                    <a:pt x="834" y="450"/>
                    <a:pt x="811" y="452"/>
                    <a:pt x="799" y="433"/>
                  </a:cubicBezTo>
                  <a:cubicBezTo>
                    <a:pt x="795" y="426"/>
                    <a:pt x="783" y="419"/>
                    <a:pt x="789" y="412"/>
                  </a:cubicBezTo>
                  <a:cubicBezTo>
                    <a:pt x="795" y="403"/>
                    <a:pt x="807" y="400"/>
                    <a:pt x="818" y="409"/>
                  </a:cubicBezTo>
                  <a:cubicBezTo>
                    <a:pt x="833" y="421"/>
                    <a:pt x="849" y="411"/>
                    <a:pt x="865" y="410"/>
                  </a:cubicBezTo>
                  <a:cubicBezTo>
                    <a:pt x="871" y="410"/>
                    <a:pt x="871" y="402"/>
                    <a:pt x="873" y="397"/>
                  </a:cubicBezTo>
                  <a:cubicBezTo>
                    <a:pt x="875" y="390"/>
                    <a:pt x="869" y="391"/>
                    <a:pt x="865" y="389"/>
                  </a:cubicBezTo>
                  <a:cubicBezTo>
                    <a:pt x="859" y="386"/>
                    <a:pt x="849" y="388"/>
                    <a:pt x="844" y="377"/>
                  </a:cubicBezTo>
                  <a:cubicBezTo>
                    <a:pt x="856" y="379"/>
                    <a:pt x="866" y="370"/>
                    <a:pt x="877" y="378"/>
                  </a:cubicBezTo>
                  <a:cubicBezTo>
                    <a:pt x="881" y="382"/>
                    <a:pt x="885" y="382"/>
                    <a:pt x="889" y="378"/>
                  </a:cubicBezTo>
                  <a:cubicBezTo>
                    <a:pt x="891" y="376"/>
                    <a:pt x="894" y="374"/>
                    <a:pt x="892" y="371"/>
                  </a:cubicBezTo>
                  <a:cubicBezTo>
                    <a:pt x="889" y="365"/>
                    <a:pt x="884" y="368"/>
                    <a:pt x="880" y="368"/>
                  </a:cubicBezTo>
                  <a:cubicBezTo>
                    <a:pt x="872" y="368"/>
                    <a:pt x="869" y="366"/>
                    <a:pt x="869" y="357"/>
                  </a:cubicBezTo>
                  <a:cubicBezTo>
                    <a:pt x="869" y="349"/>
                    <a:pt x="871" y="345"/>
                    <a:pt x="879" y="347"/>
                  </a:cubicBezTo>
                  <a:cubicBezTo>
                    <a:pt x="891" y="349"/>
                    <a:pt x="891" y="339"/>
                    <a:pt x="889" y="332"/>
                  </a:cubicBezTo>
                  <a:cubicBezTo>
                    <a:pt x="885" y="319"/>
                    <a:pt x="879" y="307"/>
                    <a:pt x="865" y="304"/>
                  </a:cubicBezTo>
                  <a:cubicBezTo>
                    <a:pt x="860" y="303"/>
                    <a:pt x="853" y="306"/>
                    <a:pt x="851" y="299"/>
                  </a:cubicBezTo>
                  <a:cubicBezTo>
                    <a:pt x="865" y="280"/>
                    <a:pt x="881" y="282"/>
                    <a:pt x="898" y="290"/>
                  </a:cubicBezTo>
                  <a:cubicBezTo>
                    <a:pt x="907" y="295"/>
                    <a:pt x="910" y="286"/>
                    <a:pt x="912" y="280"/>
                  </a:cubicBezTo>
                  <a:cubicBezTo>
                    <a:pt x="914" y="273"/>
                    <a:pt x="908" y="269"/>
                    <a:pt x="901" y="270"/>
                  </a:cubicBezTo>
                  <a:cubicBezTo>
                    <a:pt x="890" y="272"/>
                    <a:pt x="882" y="266"/>
                    <a:pt x="874" y="258"/>
                  </a:cubicBezTo>
                  <a:cubicBezTo>
                    <a:pt x="880" y="258"/>
                    <a:pt x="886" y="257"/>
                    <a:pt x="892" y="256"/>
                  </a:cubicBezTo>
                  <a:cubicBezTo>
                    <a:pt x="880" y="254"/>
                    <a:pt x="873" y="238"/>
                    <a:pt x="860" y="243"/>
                  </a:cubicBezTo>
                  <a:cubicBezTo>
                    <a:pt x="858" y="245"/>
                    <a:pt x="856" y="246"/>
                    <a:pt x="854" y="247"/>
                  </a:cubicBezTo>
                  <a:cubicBezTo>
                    <a:pt x="853" y="244"/>
                    <a:pt x="853" y="241"/>
                    <a:pt x="857" y="240"/>
                  </a:cubicBezTo>
                  <a:cubicBezTo>
                    <a:pt x="860" y="226"/>
                    <a:pt x="858" y="209"/>
                    <a:pt x="878" y="209"/>
                  </a:cubicBezTo>
                  <a:cubicBezTo>
                    <a:pt x="880" y="209"/>
                    <a:pt x="892" y="202"/>
                    <a:pt x="889" y="194"/>
                  </a:cubicBezTo>
                  <a:cubicBezTo>
                    <a:pt x="882" y="179"/>
                    <a:pt x="889" y="176"/>
                    <a:pt x="901" y="175"/>
                  </a:cubicBezTo>
                  <a:cubicBezTo>
                    <a:pt x="906" y="174"/>
                    <a:pt x="914" y="171"/>
                    <a:pt x="915" y="163"/>
                  </a:cubicBezTo>
                  <a:cubicBezTo>
                    <a:pt x="901" y="163"/>
                    <a:pt x="887" y="163"/>
                    <a:pt x="870" y="163"/>
                  </a:cubicBezTo>
                  <a:cubicBezTo>
                    <a:pt x="885" y="151"/>
                    <a:pt x="901" y="155"/>
                    <a:pt x="915" y="154"/>
                  </a:cubicBezTo>
                  <a:cubicBezTo>
                    <a:pt x="926" y="153"/>
                    <a:pt x="938" y="155"/>
                    <a:pt x="940" y="139"/>
                  </a:cubicBezTo>
                  <a:cubicBezTo>
                    <a:pt x="941" y="131"/>
                    <a:pt x="948" y="134"/>
                    <a:pt x="951" y="133"/>
                  </a:cubicBezTo>
                  <a:cubicBezTo>
                    <a:pt x="973" y="127"/>
                    <a:pt x="988" y="109"/>
                    <a:pt x="1014" y="100"/>
                  </a:cubicBezTo>
                  <a:cubicBezTo>
                    <a:pt x="986" y="90"/>
                    <a:pt x="966" y="83"/>
                    <a:pt x="943" y="82"/>
                  </a:cubicBezTo>
                  <a:cubicBezTo>
                    <a:pt x="926" y="81"/>
                    <a:pt x="916" y="98"/>
                    <a:pt x="905" y="98"/>
                  </a:cubicBezTo>
                  <a:cubicBezTo>
                    <a:pt x="883" y="97"/>
                    <a:pt x="862" y="99"/>
                    <a:pt x="841" y="108"/>
                  </a:cubicBezTo>
                  <a:cubicBezTo>
                    <a:pt x="841" y="106"/>
                    <a:pt x="841" y="103"/>
                    <a:pt x="842" y="102"/>
                  </a:cubicBezTo>
                  <a:cubicBezTo>
                    <a:pt x="847" y="95"/>
                    <a:pt x="851" y="88"/>
                    <a:pt x="845" y="80"/>
                  </a:cubicBezTo>
                  <a:cubicBezTo>
                    <a:pt x="838" y="72"/>
                    <a:pt x="832" y="75"/>
                    <a:pt x="823" y="77"/>
                  </a:cubicBezTo>
                  <a:cubicBezTo>
                    <a:pt x="813" y="79"/>
                    <a:pt x="808" y="88"/>
                    <a:pt x="800" y="92"/>
                  </a:cubicBezTo>
                  <a:cubicBezTo>
                    <a:pt x="797" y="93"/>
                    <a:pt x="794" y="97"/>
                    <a:pt x="791" y="95"/>
                  </a:cubicBezTo>
                  <a:cubicBezTo>
                    <a:pt x="787" y="91"/>
                    <a:pt x="791" y="83"/>
                    <a:pt x="786" y="80"/>
                  </a:cubicBezTo>
                  <a:cubicBezTo>
                    <a:pt x="789" y="78"/>
                    <a:pt x="791" y="76"/>
                    <a:pt x="794" y="75"/>
                  </a:cubicBezTo>
                  <a:cubicBezTo>
                    <a:pt x="808" y="73"/>
                    <a:pt x="821" y="70"/>
                    <a:pt x="835" y="69"/>
                  </a:cubicBezTo>
                  <a:cubicBezTo>
                    <a:pt x="841" y="69"/>
                    <a:pt x="852" y="65"/>
                    <a:pt x="852" y="56"/>
                  </a:cubicBezTo>
                  <a:cubicBezTo>
                    <a:pt x="851" y="47"/>
                    <a:pt x="841" y="44"/>
                    <a:pt x="833" y="45"/>
                  </a:cubicBezTo>
                  <a:cubicBezTo>
                    <a:pt x="822" y="46"/>
                    <a:pt x="807" y="45"/>
                    <a:pt x="801" y="39"/>
                  </a:cubicBezTo>
                  <a:cubicBezTo>
                    <a:pt x="778" y="15"/>
                    <a:pt x="747" y="19"/>
                    <a:pt x="720" y="11"/>
                  </a:cubicBezTo>
                  <a:cubicBezTo>
                    <a:pt x="684" y="0"/>
                    <a:pt x="646" y="6"/>
                    <a:pt x="609" y="12"/>
                  </a:cubicBezTo>
                  <a:cubicBezTo>
                    <a:pt x="595" y="14"/>
                    <a:pt x="569" y="1"/>
                    <a:pt x="567" y="34"/>
                  </a:cubicBezTo>
                  <a:cubicBezTo>
                    <a:pt x="567" y="35"/>
                    <a:pt x="563" y="36"/>
                    <a:pt x="561" y="36"/>
                  </a:cubicBezTo>
                  <a:cubicBezTo>
                    <a:pt x="552" y="35"/>
                    <a:pt x="541" y="39"/>
                    <a:pt x="532" y="34"/>
                  </a:cubicBezTo>
                  <a:cubicBezTo>
                    <a:pt x="514" y="23"/>
                    <a:pt x="495" y="23"/>
                    <a:pt x="474" y="27"/>
                  </a:cubicBezTo>
                  <a:cubicBezTo>
                    <a:pt x="460" y="30"/>
                    <a:pt x="453" y="39"/>
                    <a:pt x="463" y="51"/>
                  </a:cubicBezTo>
                  <a:cubicBezTo>
                    <a:pt x="469" y="60"/>
                    <a:pt x="474" y="66"/>
                    <a:pt x="469" y="77"/>
                  </a:cubicBezTo>
                  <a:cubicBezTo>
                    <a:pt x="468" y="79"/>
                    <a:pt x="470" y="83"/>
                    <a:pt x="471" y="86"/>
                  </a:cubicBezTo>
                  <a:cubicBezTo>
                    <a:pt x="463" y="89"/>
                    <a:pt x="458" y="83"/>
                    <a:pt x="452" y="80"/>
                  </a:cubicBezTo>
                  <a:cubicBezTo>
                    <a:pt x="428" y="70"/>
                    <a:pt x="405" y="59"/>
                    <a:pt x="379" y="57"/>
                  </a:cubicBezTo>
                  <a:cubicBezTo>
                    <a:pt x="374" y="57"/>
                    <a:pt x="367" y="54"/>
                    <a:pt x="366" y="62"/>
                  </a:cubicBezTo>
                  <a:cubicBezTo>
                    <a:pt x="365" y="68"/>
                    <a:pt x="365" y="73"/>
                    <a:pt x="372" y="76"/>
                  </a:cubicBezTo>
                  <a:cubicBezTo>
                    <a:pt x="374" y="76"/>
                    <a:pt x="378" y="79"/>
                    <a:pt x="374" y="85"/>
                  </a:cubicBezTo>
                  <a:cubicBezTo>
                    <a:pt x="354" y="77"/>
                    <a:pt x="329" y="88"/>
                    <a:pt x="312" y="65"/>
                  </a:cubicBezTo>
                  <a:cubicBezTo>
                    <a:pt x="308" y="61"/>
                    <a:pt x="304" y="62"/>
                    <a:pt x="299" y="63"/>
                  </a:cubicBezTo>
                  <a:cubicBezTo>
                    <a:pt x="268" y="69"/>
                    <a:pt x="237" y="73"/>
                    <a:pt x="207" y="86"/>
                  </a:cubicBezTo>
                  <a:cubicBezTo>
                    <a:pt x="198" y="90"/>
                    <a:pt x="194" y="91"/>
                    <a:pt x="195" y="101"/>
                  </a:cubicBezTo>
                  <a:cubicBezTo>
                    <a:pt x="196" y="113"/>
                    <a:pt x="196" y="122"/>
                    <a:pt x="180" y="114"/>
                  </a:cubicBezTo>
                  <a:cubicBezTo>
                    <a:pt x="175" y="111"/>
                    <a:pt x="165" y="111"/>
                    <a:pt x="162" y="114"/>
                  </a:cubicBezTo>
                  <a:cubicBezTo>
                    <a:pt x="147" y="128"/>
                    <a:pt x="127" y="128"/>
                    <a:pt x="112" y="140"/>
                  </a:cubicBezTo>
                  <a:cubicBezTo>
                    <a:pt x="106" y="145"/>
                    <a:pt x="91" y="140"/>
                    <a:pt x="93" y="154"/>
                  </a:cubicBezTo>
                  <a:cubicBezTo>
                    <a:pt x="94" y="169"/>
                    <a:pt x="108" y="160"/>
                    <a:pt x="115" y="165"/>
                  </a:cubicBezTo>
                  <a:cubicBezTo>
                    <a:pt x="118" y="168"/>
                    <a:pt x="121" y="168"/>
                    <a:pt x="124" y="166"/>
                  </a:cubicBezTo>
                  <a:cubicBezTo>
                    <a:pt x="130" y="161"/>
                    <a:pt x="132" y="166"/>
                    <a:pt x="131" y="172"/>
                  </a:cubicBezTo>
                  <a:cubicBezTo>
                    <a:pt x="130" y="183"/>
                    <a:pt x="125" y="198"/>
                    <a:pt x="115" y="197"/>
                  </a:cubicBezTo>
                  <a:cubicBezTo>
                    <a:pt x="88" y="194"/>
                    <a:pt x="66" y="206"/>
                    <a:pt x="44" y="215"/>
                  </a:cubicBezTo>
                  <a:cubicBezTo>
                    <a:pt x="32" y="220"/>
                    <a:pt x="20" y="215"/>
                    <a:pt x="10" y="224"/>
                  </a:cubicBezTo>
                  <a:cubicBezTo>
                    <a:pt x="6" y="227"/>
                    <a:pt x="2" y="231"/>
                    <a:pt x="1" y="235"/>
                  </a:cubicBezTo>
                  <a:cubicBezTo>
                    <a:pt x="0" y="243"/>
                    <a:pt x="8" y="239"/>
                    <a:pt x="11" y="241"/>
                  </a:cubicBezTo>
                  <a:cubicBezTo>
                    <a:pt x="29" y="254"/>
                    <a:pt x="52" y="256"/>
                    <a:pt x="70" y="269"/>
                  </a:cubicBezTo>
                  <a:cubicBezTo>
                    <a:pt x="59" y="270"/>
                    <a:pt x="49" y="270"/>
                    <a:pt x="40" y="271"/>
                  </a:cubicBezTo>
                  <a:cubicBezTo>
                    <a:pt x="36" y="272"/>
                    <a:pt x="29" y="272"/>
                    <a:pt x="29" y="278"/>
                  </a:cubicBezTo>
                  <a:cubicBezTo>
                    <a:pt x="29" y="284"/>
                    <a:pt x="34" y="288"/>
                    <a:pt x="39" y="290"/>
                  </a:cubicBezTo>
                  <a:cubicBezTo>
                    <a:pt x="44" y="292"/>
                    <a:pt x="49" y="290"/>
                    <a:pt x="54" y="292"/>
                  </a:cubicBezTo>
                  <a:cubicBezTo>
                    <a:pt x="59" y="293"/>
                    <a:pt x="65" y="294"/>
                    <a:pt x="66" y="298"/>
                  </a:cubicBezTo>
                  <a:cubicBezTo>
                    <a:pt x="71" y="315"/>
                    <a:pt x="71" y="314"/>
                    <a:pt x="83" y="317"/>
                  </a:cubicBezTo>
                  <a:cubicBezTo>
                    <a:pt x="103" y="322"/>
                    <a:pt x="122" y="317"/>
                    <a:pt x="140" y="313"/>
                  </a:cubicBezTo>
                  <a:cubicBezTo>
                    <a:pt x="180" y="305"/>
                    <a:pt x="217" y="319"/>
                    <a:pt x="247" y="346"/>
                  </a:cubicBezTo>
                  <a:cubicBezTo>
                    <a:pt x="266" y="364"/>
                    <a:pt x="274" y="387"/>
                    <a:pt x="288" y="407"/>
                  </a:cubicBezTo>
                  <a:cubicBezTo>
                    <a:pt x="297" y="421"/>
                    <a:pt x="307" y="437"/>
                    <a:pt x="291" y="454"/>
                  </a:cubicBezTo>
                  <a:cubicBezTo>
                    <a:pt x="289" y="457"/>
                    <a:pt x="278" y="468"/>
                    <a:pt x="292" y="475"/>
                  </a:cubicBezTo>
                  <a:cubicBezTo>
                    <a:pt x="301" y="479"/>
                    <a:pt x="311" y="485"/>
                    <a:pt x="319" y="472"/>
                  </a:cubicBezTo>
                  <a:cubicBezTo>
                    <a:pt x="325" y="461"/>
                    <a:pt x="335" y="469"/>
                    <a:pt x="336" y="472"/>
                  </a:cubicBezTo>
                  <a:cubicBezTo>
                    <a:pt x="338" y="483"/>
                    <a:pt x="348" y="485"/>
                    <a:pt x="354" y="491"/>
                  </a:cubicBezTo>
                  <a:cubicBezTo>
                    <a:pt x="358" y="494"/>
                    <a:pt x="363" y="494"/>
                    <a:pt x="361" y="500"/>
                  </a:cubicBezTo>
                  <a:cubicBezTo>
                    <a:pt x="358" y="507"/>
                    <a:pt x="353" y="504"/>
                    <a:pt x="348" y="501"/>
                  </a:cubicBezTo>
                  <a:cubicBezTo>
                    <a:pt x="336" y="493"/>
                    <a:pt x="323" y="495"/>
                    <a:pt x="306" y="498"/>
                  </a:cubicBezTo>
                  <a:cubicBezTo>
                    <a:pt x="324" y="511"/>
                    <a:pt x="339" y="521"/>
                    <a:pt x="358" y="521"/>
                  </a:cubicBezTo>
                  <a:cubicBezTo>
                    <a:pt x="364" y="521"/>
                    <a:pt x="373" y="526"/>
                    <a:pt x="370" y="530"/>
                  </a:cubicBezTo>
                  <a:cubicBezTo>
                    <a:pt x="359" y="542"/>
                    <a:pt x="371" y="575"/>
                    <a:pt x="340" y="569"/>
                  </a:cubicBezTo>
                  <a:cubicBezTo>
                    <a:pt x="339" y="569"/>
                    <a:pt x="337" y="571"/>
                    <a:pt x="335" y="573"/>
                  </a:cubicBezTo>
                  <a:cubicBezTo>
                    <a:pt x="323" y="584"/>
                    <a:pt x="316" y="631"/>
                    <a:pt x="324" y="645"/>
                  </a:cubicBezTo>
                  <a:cubicBezTo>
                    <a:pt x="326" y="647"/>
                    <a:pt x="328" y="649"/>
                    <a:pt x="330" y="651"/>
                  </a:cubicBezTo>
                  <a:cubicBezTo>
                    <a:pt x="336" y="658"/>
                    <a:pt x="340" y="666"/>
                    <a:pt x="343" y="676"/>
                  </a:cubicBezTo>
                  <a:cubicBezTo>
                    <a:pt x="347" y="688"/>
                    <a:pt x="351" y="703"/>
                    <a:pt x="357" y="713"/>
                  </a:cubicBezTo>
                  <a:cubicBezTo>
                    <a:pt x="372" y="736"/>
                    <a:pt x="387" y="761"/>
                    <a:pt x="406" y="780"/>
                  </a:cubicBezTo>
                  <a:cubicBezTo>
                    <a:pt x="414" y="788"/>
                    <a:pt x="422" y="792"/>
                    <a:pt x="431" y="789"/>
                  </a:cubicBezTo>
                  <a:cubicBezTo>
                    <a:pt x="446" y="783"/>
                    <a:pt x="453" y="794"/>
                    <a:pt x="461" y="804"/>
                  </a:cubicBezTo>
                  <a:cubicBezTo>
                    <a:pt x="465" y="810"/>
                    <a:pt x="492" y="813"/>
                    <a:pt x="496" y="808"/>
                  </a:cubicBezTo>
                  <a:cubicBezTo>
                    <a:pt x="505" y="798"/>
                    <a:pt x="511" y="753"/>
                    <a:pt x="505" y="740"/>
                  </a:cubicBezTo>
                  <a:cubicBezTo>
                    <a:pt x="525" y="733"/>
                    <a:pt x="537" y="717"/>
                    <a:pt x="536" y="694"/>
                  </a:cubicBezTo>
                  <a:cubicBezTo>
                    <a:pt x="535" y="674"/>
                    <a:pt x="547" y="663"/>
                    <a:pt x="560" y="659"/>
                  </a:cubicBezTo>
                  <a:cubicBezTo>
                    <a:pt x="571" y="655"/>
                    <a:pt x="582" y="641"/>
                    <a:pt x="596" y="650"/>
                  </a:cubicBezTo>
                  <a:cubicBezTo>
                    <a:pt x="596" y="651"/>
                    <a:pt x="597" y="650"/>
                    <a:pt x="598" y="650"/>
                  </a:cubicBezTo>
                  <a:cubicBezTo>
                    <a:pt x="625" y="644"/>
                    <a:pt x="647" y="629"/>
                    <a:pt x="658" y="602"/>
                  </a:cubicBezTo>
                  <a:cubicBezTo>
                    <a:pt x="664" y="591"/>
                    <a:pt x="679" y="591"/>
                    <a:pt x="681" y="578"/>
                  </a:cubicBezTo>
                  <a:cubicBezTo>
                    <a:pt x="696" y="596"/>
                    <a:pt x="710" y="578"/>
                    <a:pt x="724" y="575"/>
                  </a:cubicBezTo>
                  <a:cubicBezTo>
                    <a:pt x="748" y="571"/>
                    <a:pt x="774" y="570"/>
                    <a:pt x="794" y="550"/>
                  </a:cubicBezTo>
                  <a:cubicBezTo>
                    <a:pt x="804" y="539"/>
                    <a:pt x="819" y="533"/>
                    <a:pt x="832" y="526"/>
                  </a:cubicBezTo>
                  <a:cubicBezTo>
                    <a:pt x="836" y="524"/>
                    <a:pt x="843" y="525"/>
                    <a:pt x="843" y="519"/>
                  </a:cubicBezTo>
                  <a:close/>
                  <a:moveTo>
                    <a:pt x="841" y="109"/>
                  </a:moveTo>
                  <a:cubicBezTo>
                    <a:pt x="841" y="110"/>
                    <a:pt x="841" y="110"/>
                    <a:pt x="841" y="111"/>
                  </a:cubicBezTo>
                  <a:cubicBezTo>
                    <a:pt x="840" y="111"/>
                    <a:pt x="840" y="111"/>
                    <a:pt x="839" y="110"/>
                  </a:cubicBezTo>
                  <a:cubicBezTo>
                    <a:pt x="839" y="110"/>
                    <a:pt x="840" y="109"/>
                    <a:pt x="841" y="109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BD5DA52F-CCFA-93D1-BA4F-EF9366725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1642" y="2070451"/>
              <a:ext cx="532599" cy="268575"/>
            </a:xfrm>
            <a:custGeom>
              <a:avLst/>
              <a:gdLst>
                <a:gd name="T0" fmla="*/ 36 w 591"/>
                <a:gd name="T1" fmla="*/ 170 h 298"/>
                <a:gd name="T2" fmla="*/ 41 w 591"/>
                <a:gd name="T3" fmla="*/ 178 h 298"/>
                <a:gd name="T4" fmla="*/ 44 w 591"/>
                <a:gd name="T5" fmla="*/ 190 h 298"/>
                <a:gd name="T6" fmla="*/ 132 w 591"/>
                <a:gd name="T7" fmla="*/ 216 h 298"/>
                <a:gd name="T8" fmla="*/ 138 w 591"/>
                <a:gd name="T9" fmla="*/ 210 h 298"/>
                <a:gd name="T10" fmla="*/ 151 w 591"/>
                <a:gd name="T11" fmla="*/ 200 h 298"/>
                <a:gd name="T12" fmla="*/ 157 w 591"/>
                <a:gd name="T13" fmla="*/ 215 h 298"/>
                <a:gd name="T14" fmla="*/ 147 w 591"/>
                <a:gd name="T15" fmla="*/ 223 h 298"/>
                <a:gd name="T16" fmla="*/ 139 w 591"/>
                <a:gd name="T17" fmla="*/ 237 h 298"/>
                <a:gd name="T18" fmla="*/ 144 w 591"/>
                <a:gd name="T19" fmla="*/ 250 h 298"/>
                <a:gd name="T20" fmla="*/ 122 w 591"/>
                <a:gd name="T21" fmla="*/ 259 h 298"/>
                <a:gd name="T22" fmla="*/ 120 w 591"/>
                <a:gd name="T23" fmla="*/ 275 h 298"/>
                <a:gd name="T24" fmla="*/ 194 w 591"/>
                <a:gd name="T25" fmla="*/ 284 h 298"/>
                <a:gd name="T26" fmla="*/ 225 w 591"/>
                <a:gd name="T27" fmla="*/ 277 h 298"/>
                <a:gd name="T28" fmla="*/ 242 w 591"/>
                <a:gd name="T29" fmla="*/ 276 h 298"/>
                <a:gd name="T30" fmla="*/ 283 w 591"/>
                <a:gd name="T31" fmla="*/ 289 h 298"/>
                <a:gd name="T32" fmla="*/ 304 w 591"/>
                <a:gd name="T33" fmla="*/ 279 h 298"/>
                <a:gd name="T34" fmla="*/ 316 w 591"/>
                <a:gd name="T35" fmla="*/ 263 h 298"/>
                <a:gd name="T36" fmla="*/ 298 w 591"/>
                <a:gd name="T37" fmla="*/ 252 h 298"/>
                <a:gd name="T38" fmla="*/ 317 w 591"/>
                <a:gd name="T39" fmla="*/ 226 h 298"/>
                <a:gd name="T40" fmla="*/ 357 w 591"/>
                <a:gd name="T41" fmla="*/ 201 h 298"/>
                <a:gd name="T42" fmla="*/ 362 w 591"/>
                <a:gd name="T43" fmla="*/ 174 h 298"/>
                <a:gd name="T44" fmla="*/ 365 w 591"/>
                <a:gd name="T45" fmla="*/ 166 h 298"/>
                <a:gd name="T46" fmla="*/ 409 w 591"/>
                <a:gd name="T47" fmla="*/ 156 h 298"/>
                <a:gd name="T48" fmla="*/ 419 w 591"/>
                <a:gd name="T49" fmla="*/ 154 h 298"/>
                <a:gd name="T50" fmla="*/ 474 w 591"/>
                <a:gd name="T51" fmla="*/ 114 h 298"/>
                <a:gd name="T52" fmla="*/ 547 w 591"/>
                <a:gd name="T53" fmla="*/ 68 h 298"/>
                <a:gd name="T54" fmla="*/ 582 w 591"/>
                <a:gd name="T55" fmla="*/ 51 h 298"/>
                <a:gd name="T56" fmla="*/ 591 w 591"/>
                <a:gd name="T57" fmla="*/ 40 h 298"/>
                <a:gd name="T58" fmla="*/ 581 w 591"/>
                <a:gd name="T59" fmla="*/ 33 h 298"/>
                <a:gd name="T60" fmla="*/ 564 w 591"/>
                <a:gd name="T61" fmla="*/ 32 h 298"/>
                <a:gd name="T62" fmla="*/ 519 w 591"/>
                <a:gd name="T63" fmla="*/ 20 h 298"/>
                <a:gd name="T64" fmla="*/ 500 w 591"/>
                <a:gd name="T65" fmla="*/ 17 h 298"/>
                <a:gd name="T66" fmla="*/ 383 w 591"/>
                <a:gd name="T67" fmla="*/ 15 h 298"/>
                <a:gd name="T68" fmla="*/ 378 w 591"/>
                <a:gd name="T69" fmla="*/ 15 h 298"/>
                <a:gd name="T70" fmla="*/ 316 w 591"/>
                <a:gd name="T71" fmla="*/ 11 h 298"/>
                <a:gd name="T72" fmla="*/ 269 w 591"/>
                <a:gd name="T73" fmla="*/ 19 h 298"/>
                <a:gd name="T74" fmla="*/ 233 w 591"/>
                <a:gd name="T75" fmla="*/ 35 h 298"/>
                <a:gd name="T76" fmla="*/ 216 w 591"/>
                <a:gd name="T77" fmla="*/ 39 h 298"/>
                <a:gd name="T78" fmla="*/ 189 w 591"/>
                <a:gd name="T79" fmla="*/ 49 h 298"/>
                <a:gd name="T80" fmla="*/ 179 w 591"/>
                <a:gd name="T81" fmla="*/ 52 h 298"/>
                <a:gd name="T82" fmla="*/ 82 w 591"/>
                <a:gd name="T83" fmla="*/ 69 h 298"/>
                <a:gd name="T84" fmla="*/ 91 w 591"/>
                <a:gd name="T85" fmla="*/ 76 h 298"/>
                <a:gd name="T86" fmla="*/ 106 w 591"/>
                <a:gd name="T87" fmla="*/ 91 h 298"/>
                <a:gd name="T88" fmla="*/ 109 w 591"/>
                <a:gd name="T89" fmla="*/ 100 h 298"/>
                <a:gd name="T90" fmla="*/ 167 w 591"/>
                <a:gd name="T91" fmla="*/ 107 h 298"/>
                <a:gd name="T92" fmla="*/ 170 w 591"/>
                <a:gd name="T93" fmla="*/ 121 h 298"/>
                <a:gd name="T94" fmla="*/ 163 w 591"/>
                <a:gd name="T95" fmla="*/ 138 h 298"/>
                <a:gd name="T96" fmla="*/ 153 w 591"/>
                <a:gd name="T97" fmla="*/ 127 h 298"/>
                <a:gd name="T98" fmla="*/ 144 w 591"/>
                <a:gd name="T99" fmla="*/ 122 h 298"/>
                <a:gd name="T100" fmla="*/ 85 w 591"/>
                <a:gd name="T101" fmla="*/ 90 h 298"/>
                <a:gd name="T102" fmla="*/ 40 w 591"/>
                <a:gd name="T103" fmla="*/ 82 h 298"/>
                <a:gd name="T104" fmla="*/ 5 w 591"/>
                <a:gd name="T105" fmla="*/ 121 h 298"/>
                <a:gd name="T106" fmla="*/ 2 w 591"/>
                <a:gd name="T107" fmla="*/ 133 h 298"/>
                <a:gd name="T108" fmla="*/ 36 w 591"/>
                <a:gd name="T109" fmla="*/ 17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91" h="298">
                  <a:moveTo>
                    <a:pt x="36" y="170"/>
                  </a:moveTo>
                  <a:cubicBezTo>
                    <a:pt x="40" y="170"/>
                    <a:pt x="44" y="172"/>
                    <a:pt x="41" y="178"/>
                  </a:cubicBezTo>
                  <a:cubicBezTo>
                    <a:pt x="37" y="184"/>
                    <a:pt x="41" y="186"/>
                    <a:pt x="44" y="190"/>
                  </a:cubicBezTo>
                  <a:cubicBezTo>
                    <a:pt x="68" y="218"/>
                    <a:pt x="100" y="219"/>
                    <a:pt x="132" y="216"/>
                  </a:cubicBezTo>
                  <a:cubicBezTo>
                    <a:pt x="136" y="216"/>
                    <a:pt x="138" y="214"/>
                    <a:pt x="138" y="210"/>
                  </a:cubicBezTo>
                  <a:cubicBezTo>
                    <a:pt x="138" y="200"/>
                    <a:pt x="148" y="205"/>
                    <a:pt x="151" y="200"/>
                  </a:cubicBezTo>
                  <a:cubicBezTo>
                    <a:pt x="153" y="205"/>
                    <a:pt x="156" y="210"/>
                    <a:pt x="157" y="215"/>
                  </a:cubicBezTo>
                  <a:cubicBezTo>
                    <a:pt x="158" y="222"/>
                    <a:pt x="149" y="224"/>
                    <a:pt x="147" y="223"/>
                  </a:cubicBezTo>
                  <a:cubicBezTo>
                    <a:pt x="131" y="220"/>
                    <a:pt x="139" y="231"/>
                    <a:pt x="139" y="237"/>
                  </a:cubicBezTo>
                  <a:cubicBezTo>
                    <a:pt x="140" y="241"/>
                    <a:pt x="147" y="242"/>
                    <a:pt x="144" y="250"/>
                  </a:cubicBezTo>
                  <a:cubicBezTo>
                    <a:pt x="135" y="248"/>
                    <a:pt x="129" y="254"/>
                    <a:pt x="122" y="259"/>
                  </a:cubicBezTo>
                  <a:cubicBezTo>
                    <a:pt x="115" y="264"/>
                    <a:pt x="116" y="273"/>
                    <a:pt x="120" y="275"/>
                  </a:cubicBezTo>
                  <a:cubicBezTo>
                    <a:pt x="144" y="287"/>
                    <a:pt x="170" y="287"/>
                    <a:pt x="194" y="284"/>
                  </a:cubicBezTo>
                  <a:cubicBezTo>
                    <a:pt x="204" y="282"/>
                    <a:pt x="217" y="287"/>
                    <a:pt x="225" y="277"/>
                  </a:cubicBezTo>
                  <a:cubicBezTo>
                    <a:pt x="231" y="269"/>
                    <a:pt x="235" y="272"/>
                    <a:pt x="242" y="276"/>
                  </a:cubicBezTo>
                  <a:cubicBezTo>
                    <a:pt x="255" y="283"/>
                    <a:pt x="265" y="298"/>
                    <a:pt x="283" y="289"/>
                  </a:cubicBezTo>
                  <a:cubicBezTo>
                    <a:pt x="290" y="285"/>
                    <a:pt x="295" y="278"/>
                    <a:pt x="304" y="279"/>
                  </a:cubicBezTo>
                  <a:cubicBezTo>
                    <a:pt x="312" y="280"/>
                    <a:pt x="317" y="272"/>
                    <a:pt x="316" y="263"/>
                  </a:cubicBezTo>
                  <a:cubicBezTo>
                    <a:pt x="315" y="252"/>
                    <a:pt x="308" y="250"/>
                    <a:pt x="298" y="252"/>
                  </a:cubicBezTo>
                  <a:cubicBezTo>
                    <a:pt x="307" y="245"/>
                    <a:pt x="310" y="226"/>
                    <a:pt x="317" y="226"/>
                  </a:cubicBezTo>
                  <a:cubicBezTo>
                    <a:pt x="337" y="226"/>
                    <a:pt x="347" y="220"/>
                    <a:pt x="357" y="201"/>
                  </a:cubicBezTo>
                  <a:cubicBezTo>
                    <a:pt x="362" y="191"/>
                    <a:pt x="355" y="181"/>
                    <a:pt x="362" y="174"/>
                  </a:cubicBezTo>
                  <a:cubicBezTo>
                    <a:pt x="363" y="174"/>
                    <a:pt x="359" y="165"/>
                    <a:pt x="365" y="166"/>
                  </a:cubicBezTo>
                  <a:cubicBezTo>
                    <a:pt x="381" y="169"/>
                    <a:pt x="393" y="153"/>
                    <a:pt x="409" y="156"/>
                  </a:cubicBezTo>
                  <a:cubicBezTo>
                    <a:pt x="412" y="157"/>
                    <a:pt x="417" y="158"/>
                    <a:pt x="419" y="154"/>
                  </a:cubicBezTo>
                  <a:cubicBezTo>
                    <a:pt x="431" y="130"/>
                    <a:pt x="456" y="126"/>
                    <a:pt x="474" y="114"/>
                  </a:cubicBezTo>
                  <a:cubicBezTo>
                    <a:pt x="498" y="98"/>
                    <a:pt x="524" y="85"/>
                    <a:pt x="547" y="68"/>
                  </a:cubicBezTo>
                  <a:cubicBezTo>
                    <a:pt x="558" y="60"/>
                    <a:pt x="570" y="55"/>
                    <a:pt x="582" y="51"/>
                  </a:cubicBezTo>
                  <a:cubicBezTo>
                    <a:pt x="588" y="49"/>
                    <a:pt x="591" y="48"/>
                    <a:pt x="591" y="40"/>
                  </a:cubicBezTo>
                  <a:cubicBezTo>
                    <a:pt x="590" y="33"/>
                    <a:pt x="585" y="33"/>
                    <a:pt x="581" y="33"/>
                  </a:cubicBezTo>
                  <a:cubicBezTo>
                    <a:pt x="575" y="33"/>
                    <a:pt x="565" y="35"/>
                    <a:pt x="564" y="32"/>
                  </a:cubicBezTo>
                  <a:cubicBezTo>
                    <a:pt x="552" y="11"/>
                    <a:pt x="535" y="19"/>
                    <a:pt x="519" y="20"/>
                  </a:cubicBezTo>
                  <a:cubicBezTo>
                    <a:pt x="512" y="21"/>
                    <a:pt x="506" y="18"/>
                    <a:pt x="500" y="17"/>
                  </a:cubicBezTo>
                  <a:cubicBezTo>
                    <a:pt x="461" y="11"/>
                    <a:pt x="422" y="0"/>
                    <a:pt x="383" y="15"/>
                  </a:cubicBezTo>
                  <a:cubicBezTo>
                    <a:pt x="381" y="15"/>
                    <a:pt x="379" y="16"/>
                    <a:pt x="378" y="15"/>
                  </a:cubicBezTo>
                  <a:cubicBezTo>
                    <a:pt x="357" y="2"/>
                    <a:pt x="337" y="9"/>
                    <a:pt x="316" y="11"/>
                  </a:cubicBezTo>
                  <a:cubicBezTo>
                    <a:pt x="299" y="13"/>
                    <a:pt x="283" y="21"/>
                    <a:pt x="269" y="19"/>
                  </a:cubicBezTo>
                  <a:cubicBezTo>
                    <a:pt x="251" y="16"/>
                    <a:pt x="236" y="26"/>
                    <a:pt x="233" y="35"/>
                  </a:cubicBezTo>
                  <a:cubicBezTo>
                    <a:pt x="227" y="52"/>
                    <a:pt x="222" y="40"/>
                    <a:pt x="216" y="39"/>
                  </a:cubicBezTo>
                  <a:cubicBezTo>
                    <a:pt x="205" y="36"/>
                    <a:pt x="191" y="23"/>
                    <a:pt x="189" y="49"/>
                  </a:cubicBezTo>
                  <a:cubicBezTo>
                    <a:pt x="189" y="57"/>
                    <a:pt x="184" y="53"/>
                    <a:pt x="179" y="52"/>
                  </a:cubicBezTo>
                  <a:cubicBezTo>
                    <a:pt x="144" y="41"/>
                    <a:pt x="114" y="59"/>
                    <a:pt x="82" y="69"/>
                  </a:cubicBezTo>
                  <a:cubicBezTo>
                    <a:pt x="84" y="76"/>
                    <a:pt x="88" y="77"/>
                    <a:pt x="91" y="76"/>
                  </a:cubicBezTo>
                  <a:cubicBezTo>
                    <a:pt x="107" y="68"/>
                    <a:pt x="104" y="84"/>
                    <a:pt x="106" y="91"/>
                  </a:cubicBezTo>
                  <a:cubicBezTo>
                    <a:pt x="107" y="94"/>
                    <a:pt x="105" y="99"/>
                    <a:pt x="109" y="100"/>
                  </a:cubicBezTo>
                  <a:cubicBezTo>
                    <a:pt x="128" y="106"/>
                    <a:pt x="146" y="123"/>
                    <a:pt x="167" y="107"/>
                  </a:cubicBezTo>
                  <a:cubicBezTo>
                    <a:pt x="169" y="112"/>
                    <a:pt x="171" y="117"/>
                    <a:pt x="170" y="121"/>
                  </a:cubicBezTo>
                  <a:cubicBezTo>
                    <a:pt x="169" y="127"/>
                    <a:pt x="166" y="132"/>
                    <a:pt x="163" y="138"/>
                  </a:cubicBezTo>
                  <a:cubicBezTo>
                    <a:pt x="159" y="135"/>
                    <a:pt x="153" y="135"/>
                    <a:pt x="153" y="127"/>
                  </a:cubicBezTo>
                  <a:cubicBezTo>
                    <a:pt x="153" y="121"/>
                    <a:pt x="147" y="124"/>
                    <a:pt x="144" y="122"/>
                  </a:cubicBezTo>
                  <a:cubicBezTo>
                    <a:pt x="123" y="114"/>
                    <a:pt x="98" y="116"/>
                    <a:pt x="85" y="90"/>
                  </a:cubicBezTo>
                  <a:cubicBezTo>
                    <a:pt x="80" y="81"/>
                    <a:pt x="45" y="75"/>
                    <a:pt x="40" y="82"/>
                  </a:cubicBezTo>
                  <a:cubicBezTo>
                    <a:pt x="30" y="96"/>
                    <a:pt x="14" y="104"/>
                    <a:pt x="5" y="121"/>
                  </a:cubicBezTo>
                  <a:cubicBezTo>
                    <a:pt x="3" y="125"/>
                    <a:pt x="0" y="127"/>
                    <a:pt x="2" y="133"/>
                  </a:cubicBezTo>
                  <a:cubicBezTo>
                    <a:pt x="6" y="155"/>
                    <a:pt x="16" y="167"/>
                    <a:pt x="36" y="17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968B899-EF8F-9D9C-9F8E-67B99AB1B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9821" y="2298058"/>
              <a:ext cx="258561" cy="94684"/>
            </a:xfrm>
            <a:custGeom>
              <a:avLst/>
              <a:gdLst>
                <a:gd name="T0" fmla="*/ 51 w 287"/>
                <a:gd name="T1" fmla="*/ 32 h 105"/>
                <a:gd name="T2" fmla="*/ 75 w 287"/>
                <a:gd name="T3" fmla="*/ 61 h 105"/>
                <a:gd name="T4" fmla="*/ 92 w 287"/>
                <a:gd name="T5" fmla="*/ 88 h 105"/>
                <a:gd name="T6" fmla="*/ 134 w 287"/>
                <a:gd name="T7" fmla="*/ 88 h 105"/>
                <a:gd name="T8" fmla="*/ 211 w 287"/>
                <a:gd name="T9" fmla="*/ 97 h 105"/>
                <a:gd name="T10" fmla="*/ 227 w 287"/>
                <a:gd name="T11" fmla="*/ 91 h 105"/>
                <a:gd name="T12" fmla="*/ 263 w 287"/>
                <a:gd name="T13" fmla="*/ 96 h 105"/>
                <a:gd name="T14" fmla="*/ 285 w 287"/>
                <a:gd name="T15" fmla="*/ 69 h 105"/>
                <a:gd name="T16" fmla="*/ 269 w 287"/>
                <a:gd name="T17" fmla="*/ 54 h 105"/>
                <a:gd name="T18" fmla="*/ 207 w 287"/>
                <a:gd name="T19" fmla="*/ 52 h 105"/>
                <a:gd name="T20" fmla="*/ 109 w 287"/>
                <a:gd name="T21" fmla="*/ 38 h 105"/>
                <a:gd name="T22" fmla="*/ 123 w 287"/>
                <a:gd name="T23" fmla="*/ 35 h 105"/>
                <a:gd name="T24" fmla="*/ 70 w 287"/>
                <a:gd name="T25" fmla="*/ 19 h 105"/>
                <a:gd name="T26" fmla="*/ 61 w 287"/>
                <a:gd name="T27" fmla="*/ 18 h 105"/>
                <a:gd name="T28" fmla="*/ 12 w 287"/>
                <a:gd name="T29" fmla="*/ 3 h 105"/>
                <a:gd name="T30" fmla="*/ 2 w 287"/>
                <a:gd name="T31" fmla="*/ 6 h 105"/>
                <a:gd name="T32" fmla="*/ 6 w 287"/>
                <a:gd name="T33" fmla="*/ 19 h 105"/>
                <a:gd name="T34" fmla="*/ 51 w 287"/>
                <a:gd name="T35" fmla="*/ 3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7" h="105">
                  <a:moveTo>
                    <a:pt x="51" y="32"/>
                  </a:moveTo>
                  <a:cubicBezTo>
                    <a:pt x="67" y="30"/>
                    <a:pt x="77" y="44"/>
                    <a:pt x="75" y="61"/>
                  </a:cubicBezTo>
                  <a:cubicBezTo>
                    <a:pt x="74" y="74"/>
                    <a:pt x="73" y="87"/>
                    <a:pt x="92" y="88"/>
                  </a:cubicBezTo>
                  <a:cubicBezTo>
                    <a:pt x="106" y="89"/>
                    <a:pt x="120" y="100"/>
                    <a:pt x="134" y="88"/>
                  </a:cubicBezTo>
                  <a:cubicBezTo>
                    <a:pt x="159" y="105"/>
                    <a:pt x="186" y="91"/>
                    <a:pt x="211" y="97"/>
                  </a:cubicBezTo>
                  <a:cubicBezTo>
                    <a:pt x="219" y="98"/>
                    <a:pt x="221" y="85"/>
                    <a:pt x="227" y="91"/>
                  </a:cubicBezTo>
                  <a:cubicBezTo>
                    <a:pt x="239" y="101"/>
                    <a:pt x="252" y="96"/>
                    <a:pt x="263" y="96"/>
                  </a:cubicBezTo>
                  <a:cubicBezTo>
                    <a:pt x="277" y="95"/>
                    <a:pt x="284" y="83"/>
                    <a:pt x="285" y="69"/>
                  </a:cubicBezTo>
                  <a:cubicBezTo>
                    <a:pt x="287" y="56"/>
                    <a:pt x="275" y="57"/>
                    <a:pt x="269" y="54"/>
                  </a:cubicBezTo>
                  <a:cubicBezTo>
                    <a:pt x="249" y="46"/>
                    <a:pt x="228" y="47"/>
                    <a:pt x="207" y="52"/>
                  </a:cubicBezTo>
                  <a:cubicBezTo>
                    <a:pt x="173" y="60"/>
                    <a:pt x="139" y="67"/>
                    <a:pt x="109" y="38"/>
                  </a:cubicBezTo>
                  <a:cubicBezTo>
                    <a:pt x="114" y="37"/>
                    <a:pt x="119" y="36"/>
                    <a:pt x="123" y="35"/>
                  </a:cubicBezTo>
                  <a:cubicBezTo>
                    <a:pt x="105" y="30"/>
                    <a:pt x="92" y="6"/>
                    <a:pt x="70" y="19"/>
                  </a:cubicBezTo>
                  <a:cubicBezTo>
                    <a:pt x="68" y="21"/>
                    <a:pt x="63" y="20"/>
                    <a:pt x="61" y="18"/>
                  </a:cubicBezTo>
                  <a:cubicBezTo>
                    <a:pt x="48" y="0"/>
                    <a:pt x="29" y="3"/>
                    <a:pt x="12" y="3"/>
                  </a:cubicBezTo>
                  <a:cubicBezTo>
                    <a:pt x="8" y="3"/>
                    <a:pt x="4" y="0"/>
                    <a:pt x="2" y="6"/>
                  </a:cubicBezTo>
                  <a:cubicBezTo>
                    <a:pt x="0" y="11"/>
                    <a:pt x="3" y="15"/>
                    <a:pt x="6" y="19"/>
                  </a:cubicBezTo>
                  <a:cubicBezTo>
                    <a:pt x="18" y="35"/>
                    <a:pt x="34" y="34"/>
                    <a:pt x="51" y="32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013351F1-93A9-825E-C6F1-F8D5643E3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6634" y="2303520"/>
              <a:ext cx="187548" cy="87401"/>
            </a:xfrm>
            <a:custGeom>
              <a:avLst/>
              <a:gdLst>
                <a:gd name="T0" fmla="*/ 3 w 208"/>
                <a:gd name="T1" fmla="*/ 60 h 97"/>
                <a:gd name="T2" fmla="*/ 11 w 208"/>
                <a:gd name="T3" fmla="*/ 69 h 97"/>
                <a:gd name="T4" fmla="*/ 63 w 208"/>
                <a:gd name="T5" fmla="*/ 69 h 97"/>
                <a:gd name="T6" fmla="*/ 67 w 208"/>
                <a:gd name="T7" fmla="*/ 73 h 97"/>
                <a:gd name="T8" fmla="*/ 55 w 208"/>
                <a:gd name="T9" fmla="*/ 84 h 97"/>
                <a:gd name="T10" fmla="*/ 87 w 208"/>
                <a:gd name="T11" fmla="*/ 93 h 97"/>
                <a:gd name="T12" fmla="*/ 190 w 208"/>
                <a:gd name="T13" fmla="*/ 73 h 97"/>
                <a:gd name="T14" fmla="*/ 204 w 208"/>
                <a:gd name="T15" fmla="*/ 53 h 97"/>
                <a:gd name="T16" fmla="*/ 202 w 208"/>
                <a:gd name="T17" fmla="*/ 36 h 97"/>
                <a:gd name="T18" fmla="*/ 183 w 208"/>
                <a:gd name="T19" fmla="*/ 35 h 97"/>
                <a:gd name="T20" fmla="*/ 163 w 208"/>
                <a:gd name="T21" fmla="*/ 29 h 97"/>
                <a:gd name="T22" fmla="*/ 154 w 208"/>
                <a:gd name="T23" fmla="*/ 11 h 97"/>
                <a:gd name="T24" fmla="*/ 138 w 208"/>
                <a:gd name="T25" fmla="*/ 9 h 97"/>
                <a:gd name="T26" fmla="*/ 126 w 208"/>
                <a:gd name="T27" fmla="*/ 28 h 97"/>
                <a:gd name="T28" fmla="*/ 132 w 208"/>
                <a:gd name="T29" fmla="*/ 51 h 97"/>
                <a:gd name="T30" fmla="*/ 108 w 208"/>
                <a:gd name="T31" fmla="*/ 44 h 97"/>
                <a:gd name="T32" fmla="*/ 51 w 208"/>
                <a:gd name="T33" fmla="*/ 14 h 97"/>
                <a:gd name="T34" fmla="*/ 46 w 208"/>
                <a:gd name="T35" fmla="*/ 16 h 97"/>
                <a:gd name="T36" fmla="*/ 3 w 208"/>
                <a:gd name="T37" fmla="*/ 6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" h="97">
                  <a:moveTo>
                    <a:pt x="3" y="60"/>
                  </a:moveTo>
                  <a:cubicBezTo>
                    <a:pt x="0" y="65"/>
                    <a:pt x="6" y="69"/>
                    <a:pt x="11" y="69"/>
                  </a:cubicBezTo>
                  <a:cubicBezTo>
                    <a:pt x="28" y="69"/>
                    <a:pt x="45" y="77"/>
                    <a:pt x="63" y="69"/>
                  </a:cubicBezTo>
                  <a:cubicBezTo>
                    <a:pt x="63" y="69"/>
                    <a:pt x="65" y="72"/>
                    <a:pt x="67" y="73"/>
                  </a:cubicBezTo>
                  <a:cubicBezTo>
                    <a:pt x="63" y="77"/>
                    <a:pt x="59" y="80"/>
                    <a:pt x="55" y="84"/>
                  </a:cubicBezTo>
                  <a:cubicBezTo>
                    <a:pt x="64" y="94"/>
                    <a:pt x="76" y="97"/>
                    <a:pt x="87" y="93"/>
                  </a:cubicBezTo>
                  <a:cubicBezTo>
                    <a:pt x="121" y="82"/>
                    <a:pt x="154" y="69"/>
                    <a:pt x="190" y="73"/>
                  </a:cubicBezTo>
                  <a:cubicBezTo>
                    <a:pt x="202" y="74"/>
                    <a:pt x="200" y="60"/>
                    <a:pt x="204" y="53"/>
                  </a:cubicBezTo>
                  <a:cubicBezTo>
                    <a:pt x="207" y="49"/>
                    <a:pt x="208" y="39"/>
                    <a:pt x="202" y="36"/>
                  </a:cubicBezTo>
                  <a:cubicBezTo>
                    <a:pt x="197" y="34"/>
                    <a:pt x="191" y="27"/>
                    <a:pt x="183" y="35"/>
                  </a:cubicBezTo>
                  <a:cubicBezTo>
                    <a:pt x="175" y="42"/>
                    <a:pt x="168" y="36"/>
                    <a:pt x="163" y="29"/>
                  </a:cubicBezTo>
                  <a:cubicBezTo>
                    <a:pt x="160" y="24"/>
                    <a:pt x="157" y="17"/>
                    <a:pt x="154" y="11"/>
                  </a:cubicBezTo>
                  <a:cubicBezTo>
                    <a:pt x="150" y="0"/>
                    <a:pt x="140" y="3"/>
                    <a:pt x="138" y="9"/>
                  </a:cubicBezTo>
                  <a:cubicBezTo>
                    <a:pt x="134" y="16"/>
                    <a:pt x="115" y="15"/>
                    <a:pt x="126" y="28"/>
                  </a:cubicBezTo>
                  <a:cubicBezTo>
                    <a:pt x="134" y="36"/>
                    <a:pt x="130" y="43"/>
                    <a:pt x="132" y="51"/>
                  </a:cubicBezTo>
                  <a:cubicBezTo>
                    <a:pt x="124" y="50"/>
                    <a:pt x="116" y="56"/>
                    <a:pt x="108" y="44"/>
                  </a:cubicBezTo>
                  <a:cubicBezTo>
                    <a:pt x="95" y="24"/>
                    <a:pt x="67" y="31"/>
                    <a:pt x="51" y="14"/>
                  </a:cubicBezTo>
                  <a:cubicBezTo>
                    <a:pt x="50" y="13"/>
                    <a:pt x="47" y="16"/>
                    <a:pt x="46" y="16"/>
                  </a:cubicBezTo>
                  <a:cubicBezTo>
                    <a:pt x="22" y="20"/>
                    <a:pt x="16" y="44"/>
                    <a:pt x="3" y="6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B43AAE5F-6089-F22A-135C-08B28C96E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3213" y="2613975"/>
              <a:ext cx="156593" cy="82848"/>
            </a:xfrm>
            <a:custGeom>
              <a:avLst/>
              <a:gdLst>
                <a:gd name="T0" fmla="*/ 166 w 173"/>
                <a:gd name="T1" fmla="*/ 28 h 92"/>
                <a:gd name="T2" fmla="*/ 138 w 173"/>
                <a:gd name="T3" fmla="*/ 6 h 92"/>
                <a:gd name="T4" fmla="*/ 130 w 173"/>
                <a:gd name="T5" fmla="*/ 2 h 92"/>
                <a:gd name="T6" fmla="*/ 75 w 173"/>
                <a:gd name="T7" fmla="*/ 22 h 92"/>
                <a:gd name="T8" fmla="*/ 70 w 173"/>
                <a:gd name="T9" fmla="*/ 18 h 92"/>
                <a:gd name="T10" fmla="*/ 63 w 173"/>
                <a:gd name="T11" fmla="*/ 23 h 92"/>
                <a:gd name="T12" fmla="*/ 48 w 173"/>
                <a:gd name="T13" fmla="*/ 34 h 92"/>
                <a:gd name="T14" fmla="*/ 43 w 173"/>
                <a:gd name="T15" fmla="*/ 20 h 92"/>
                <a:gd name="T16" fmla="*/ 22 w 173"/>
                <a:gd name="T17" fmla="*/ 3 h 92"/>
                <a:gd name="T18" fmla="*/ 0 w 173"/>
                <a:gd name="T19" fmla="*/ 30 h 92"/>
                <a:gd name="T20" fmla="*/ 22 w 173"/>
                <a:gd name="T21" fmla="*/ 27 h 92"/>
                <a:gd name="T22" fmla="*/ 33 w 173"/>
                <a:gd name="T23" fmla="*/ 36 h 92"/>
                <a:gd name="T24" fmla="*/ 24 w 173"/>
                <a:gd name="T25" fmla="*/ 44 h 92"/>
                <a:gd name="T26" fmla="*/ 7 w 173"/>
                <a:gd name="T27" fmla="*/ 52 h 92"/>
                <a:gd name="T28" fmla="*/ 35 w 173"/>
                <a:gd name="T29" fmla="*/ 62 h 92"/>
                <a:gd name="T30" fmla="*/ 27 w 173"/>
                <a:gd name="T31" fmla="*/ 78 h 92"/>
                <a:gd name="T32" fmla="*/ 67 w 173"/>
                <a:gd name="T33" fmla="*/ 85 h 92"/>
                <a:gd name="T34" fmla="*/ 99 w 173"/>
                <a:gd name="T35" fmla="*/ 85 h 92"/>
                <a:gd name="T36" fmla="*/ 141 w 173"/>
                <a:gd name="T37" fmla="*/ 67 h 92"/>
                <a:gd name="T38" fmla="*/ 168 w 173"/>
                <a:gd name="T39" fmla="*/ 42 h 92"/>
                <a:gd name="T40" fmla="*/ 166 w 173"/>
                <a:gd name="T41" fmla="*/ 2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3" h="92">
                  <a:moveTo>
                    <a:pt x="166" y="28"/>
                  </a:moveTo>
                  <a:cubicBezTo>
                    <a:pt x="155" y="24"/>
                    <a:pt x="150" y="10"/>
                    <a:pt x="138" y="6"/>
                  </a:cubicBezTo>
                  <a:cubicBezTo>
                    <a:pt x="135" y="5"/>
                    <a:pt x="132" y="0"/>
                    <a:pt x="130" y="2"/>
                  </a:cubicBezTo>
                  <a:cubicBezTo>
                    <a:pt x="117" y="27"/>
                    <a:pt x="89" y="2"/>
                    <a:pt x="75" y="22"/>
                  </a:cubicBezTo>
                  <a:cubicBezTo>
                    <a:pt x="75" y="22"/>
                    <a:pt x="72" y="20"/>
                    <a:pt x="70" y="18"/>
                  </a:cubicBezTo>
                  <a:cubicBezTo>
                    <a:pt x="62" y="10"/>
                    <a:pt x="65" y="17"/>
                    <a:pt x="63" y="23"/>
                  </a:cubicBezTo>
                  <a:cubicBezTo>
                    <a:pt x="62" y="28"/>
                    <a:pt x="53" y="34"/>
                    <a:pt x="48" y="34"/>
                  </a:cubicBezTo>
                  <a:cubicBezTo>
                    <a:pt x="44" y="35"/>
                    <a:pt x="45" y="25"/>
                    <a:pt x="43" y="20"/>
                  </a:cubicBezTo>
                  <a:cubicBezTo>
                    <a:pt x="40" y="11"/>
                    <a:pt x="32" y="4"/>
                    <a:pt x="22" y="3"/>
                  </a:cubicBezTo>
                  <a:cubicBezTo>
                    <a:pt x="22" y="20"/>
                    <a:pt x="2" y="16"/>
                    <a:pt x="0" y="30"/>
                  </a:cubicBezTo>
                  <a:cubicBezTo>
                    <a:pt x="8" y="35"/>
                    <a:pt x="14" y="26"/>
                    <a:pt x="22" y="27"/>
                  </a:cubicBezTo>
                  <a:cubicBezTo>
                    <a:pt x="28" y="28"/>
                    <a:pt x="33" y="27"/>
                    <a:pt x="33" y="36"/>
                  </a:cubicBezTo>
                  <a:cubicBezTo>
                    <a:pt x="32" y="42"/>
                    <a:pt x="30" y="44"/>
                    <a:pt x="24" y="44"/>
                  </a:cubicBezTo>
                  <a:cubicBezTo>
                    <a:pt x="18" y="44"/>
                    <a:pt x="12" y="45"/>
                    <a:pt x="7" y="52"/>
                  </a:cubicBezTo>
                  <a:cubicBezTo>
                    <a:pt x="18" y="54"/>
                    <a:pt x="29" y="49"/>
                    <a:pt x="35" y="62"/>
                  </a:cubicBezTo>
                  <a:cubicBezTo>
                    <a:pt x="40" y="72"/>
                    <a:pt x="28" y="71"/>
                    <a:pt x="27" y="78"/>
                  </a:cubicBezTo>
                  <a:cubicBezTo>
                    <a:pt x="41" y="79"/>
                    <a:pt x="54" y="75"/>
                    <a:pt x="67" y="85"/>
                  </a:cubicBezTo>
                  <a:cubicBezTo>
                    <a:pt x="75" y="90"/>
                    <a:pt x="88" y="92"/>
                    <a:pt x="99" y="85"/>
                  </a:cubicBezTo>
                  <a:cubicBezTo>
                    <a:pt x="112" y="77"/>
                    <a:pt x="126" y="69"/>
                    <a:pt x="141" y="67"/>
                  </a:cubicBezTo>
                  <a:cubicBezTo>
                    <a:pt x="156" y="64"/>
                    <a:pt x="161" y="52"/>
                    <a:pt x="168" y="42"/>
                  </a:cubicBezTo>
                  <a:cubicBezTo>
                    <a:pt x="173" y="36"/>
                    <a:pt x="172" y="31"/>
                    <a:pt x="166" y="28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6538F46A-06EA-42A6-9E78-AC388282D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062" y="2397294"/>
              <a:ext cx="97416" cy="90132"/>
            </a:xfrm>
            <a:custGeom>
              <a:avLst/>
              <a:gdLst>
                <a:gd name="T0" fmla="*/ 77 w 107"/>
                <a:gd name="T1" fmla="*/ 4 h 100"/>
                <a:gd name="T2" fmla="*/ 33 w 107"/>
                <a:gd name="T3" fmla="*/ 3 h 100"/>
                <a:gd name="T4" fmla="*/ 14 w 107"/>
                <a:gd name="T5" fmla="*/ 17 h 100"/>
                <a:gd name="T6" fmla="*/ 27 w 107"/>
                <a:gd name="T7" fmla="*/ 37 h 100"/>
                <a:gd name="T8" fmla="*/ 21 w 107"/>
                <a:gd name="T9" fmla="*/ 37 h 100"/>
                <a:gd name="T10" fmla="*/ 2 w 107"/>
                <a:gd name="T11" fmla="*/ 40 h 100"/>
                <a:gd name="T12" fmla="*/ 15 w 107"/>
                <a:gd name="T13" fmla="*/ 65 h 100"/>
                <a:gd name="T14" fmla="*/ 45 w 107"/>
                <a:gd name="T15" fmla="*/ 89 h 100"/>
                <a:gd name="T16" fmla="*/ 67 w 107"/>
                <a:gd name="T17" fmla="*/ 95 h 100"/>
                <a:gd name="T18" fmla="*/ 94 w 107"/>
                <a:gd name="T19" fmla="*/ 79 h 100"/>
                <a:gd name="T20" fmla="*/ 93 w 107"/>
                <a:gd name="T21" fmla="*/ 41 h 100"/>
                <a:gd name="T22" fmla="*/ 90 w 107"/>
                <a:gd name="T23" fmla="*/ 23 h 100"/>
                <a:gd name="T24" fmla="*/ 77 w 107"/>
                <a:gd name="T25" fmla="*/ 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00">
                  <a:moveTo>
                    <a:pt x="77" y="4"/>
                  </a:moveTo>
                  <a:cubicBezTo>
                    <a:pt x="62" y="7"/>
                    <a:pt x="48" y="3"/>
                    <a:pt x="33" y="3"/>
                  </a:cubicBezTo>
                  <a:cubicBezTo>
                    <a:pt x="23" y="3"/>
                    <a:pt x="17" y="7"/>
                    <a:pt x="14" y="17"/>
                  </a:cubicBezTo>
                  <a:cubicBezTo>
                    <a:pt x="11" y="29"/>
                    <a:pt x="18" y="33"/>
                    <a:pt x="27" y="37"/>
                  </a:cubicBezTo>
                  <a:cubicBezTo>
                    <a:pt x="25" y="37"/>
                    <a:pt x="23" y="37"/>
                    <a:pt x="21" y="37"/>
                  </a:cubicBezTo>
                  <a:cubicBezTo>
                    <a:pt x="15" y="40"/>
                    <a:pt x="6" y="24"/>
                    <a:pt x="2" y="40"/>
                  </a:cubicBezTo>
                  <a:cubicBezTo>
                    <a:pt x="0" y="51"/>
                    <a:pt x="1" y="60"/>
                    <a:pt x="15" y="65"/>
                  </a:cubicBezTo>
                  <a:cubicBezTo>
                    <a:pt x="26" y="68"/>
                    <a:pt x="38" y="77"/>
                    <a:pt x="45" y="89"/>
                  </a:cubicBezTo>
                  <a:cubicBezTo>
                    <a:pt x="50" y="99"/>
                    <a:pt x="61" y="100"/>
                    <a:pt x="67" y="95"/>
                  </a:cubicBezTo>
                  <a:cubicBezTo>
                    <a:pt x="76" y="88"/>
                    <a:pt x="85" y="85"/>
                    <a:pt x="94" y="79"/>
                  </a:cubicBezTo>
                  <a:cubicBezTo>
                    <a:pt x="107" y="72"/>
                    <a:pt x="106" y="50"/>
                    <a:pt x="93" y="41"/>
                  </a:cubicBezTo>
                  <a:cubicBezTo>
                    <a:pt x="86" y="36"/>
                    <a:pt x="86" y="30"/>
                    <a:pt x="90" y="23"/>
                  </a:cubicBezTo>
                  <a:cubicBezTo>
                    <a:pt x="99" y="6"/>
                    <a:pt x="91" y="0"/>
                    <a:pt x="77" y="4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64988582-8552-35C4-092E-BACEBB962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175" y="3494357"/>
              <a:ext cx="159325" cy="77386"/>
            </a:xfrm>
            <a:custGeom>
              <a:avLst/>
              <a:gdLst>
                <a:gd name="T0" fmla="*/ 169 w 177"/>
                <a:gd name="T1" fmla="*/ 53 h 86"/>
                <a:gd name="T2" fmla="*/ 57 w 177"/>
                <a:gd name="T3" fmla="*/ 4 h 86"/>
                <a:gd name="T4" fmla="*/ 3 w 177"/>
                <a:gd name="T5" fmla="*/ 26 h 86"/>
                <a:gd name="T6" fmla="*/ 2 w 177"/>
                <a:gd name="T7" fmla="*/ 36 h 86"/>
                <a:gd name="T8" fmla="*/ 11 w 177"/>
                <a:gd name="T9" fmla="*/ 35 h 86"/>
                <a:gd name="T10" fmla="*/ 34 w 177"/>
                <a:gd name="T11" fmla="*/ 27 h 86"/>
                <a:gd name="T12" fmla="*/ 90 w 177"/>
                <a:gd name="T13" fmla="*/ 41 h 86"/>
                <a:gd name="T14" fmla="*/ 117 w 177"/>
                <a:gd name="T15" fmla="*/ 58 h 86"/>
                <a:gd name="T16" fmla="*/ 140 w 177"/>
                <a:gd name="T17" fmla="*/ 74 h 86"/>
                <a:gd name="T18" fmla="*/ 168 w 177"/>
                <a:gd name="T19" fmla="*/ 71 h 86"/>
                <a:gd name="T20" fmla="*/ 177 w 177"/>
                <a:gd name="T21" fmla="*/ 64 h 86"/>
                <a:gd name="T22" fmla="*/ 169 w 177"/>
                <a:gd name="T23" fmla="*/ 5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86">
                  <a:moveTo>
                    <a:pt x="169" y="53"/>
                  </a:moveTo>
                  <a:cubicBezTo>
                    <a:pt x="131" y="38"/>
                    <a:pt x="97" y="12"/>
                    <a:pt x="57" y="4"/>
                  </a:cubicBezTo>
                  <a:cubicBezTo>
                    <a:pt x="38" y="0"/>
                    <a:pt x="12" y="10"/>
                    <a:pt x="3" y="26"/>
                  </a:cubicBezTo>
                  <a:cubicBezTo>
                    <a:pt x="1" y="29"/>
                    <a:pt x="0" y="32"/>
                    <a:pt x="2" y="36"/>
                  </a:cubicBezTo>
                  <a:cubicBezTo>
                    <a:pt x="4" y="40"/>
                    <a:pt x="8" y="36"/>
                    <a:pt x="11" y="35"/>
                  </a:cubicBezTo>
                  <a:cubicBezTo>
                    <a:pt x="19" y="33"/>
                    <a:pt x="24" y="24"/>
                    <a:pt x="34" y="27"/>
                  </a:cubicBezTo>
                  <a:cubicBezTo>
                    <a:pt x="53" y="32"/>
                    <a:pt x="71" y="36"/>
                    <a:pt x="90" y="41"/>
                  </a:cubicBezTo>
                  <a:cubicBezTo>
                    <a:pt x="101" y="43"/>
                    <a:pt x="104" y="59"/>
                    <a:pt x="117" y="58"/>
                  </a:cubicBezTo>
                  <a:cubicBezTo>
                    <a:pt x="112" y="86"/>
                    <a:pt x="133" y="68"/>
                    <a:pt x="140" y="74"/>
                  </a:cubicBezTo>
                  <a:cubicBezTo>
                    <a:pt x="150" y="72"/>
                    <a:pt x="159" y="76"/>
                    <a:pt x="168" y="71"/>
                  </a:cubicBezTo>
                  <a:cubicBezTo>
                    <a:pt x="171" y="68"/>
                    <a:pt x="174" y="66"/>
                    <a:pt x="177" y="64"/>
                  </a:cubicBezTo>
                  <a:cubicBezTo>
                    <a:pt x="174" y="60"/>
                    <a:pt x="172" y="54"/>
                    <a:pt x="169" y="53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080C4F62-5731-95E6-8172-360C7B2B7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7809" y="2211567"/>
              <a:ext cx="103789" cy="65551"/>
            </a:xfrm>
            <a:custGeom>
              <a:avLst/>
              <a:gdLst>
                <a:gd name="T0" fmla="*/ 5 w 115"/>
                <a:gd name="T1" fmla="*/ 24 h 73"/>
                <a:gd name="T2" fmla="*/ 12 w 115"/>
                <a:gd name="T3" fmla="*/ 37 h 73"/>
                <a:gd name="T4" fmla="*/ 32 w 115"/>
                <a:gd name="T5" fmla="*/ 57 h 73"/>
                <a:gd name="T6" fmla="*/ 75 w 115"/>
                <a:gd name="T7" fmla="*/ 64 h 73"/>
                <a:gd name="T8" fmla="*/ 95 w 115"/>
                <a:gd name="T9" fmla="*/ 73 h 73"/>
                <a:gd name="T10" fmla="*/ 107 w 115"/>
                <a:gd name="T11" fmla="*/ 52 h 73"/>
                <a:gd name="T12" fmla="*/ 83 w 115"/>
                <a:gd name="T13" fmla="*/ 29 h 73"/>
                <a:gd name="T14" fmla="*/ 54 w 115"/>
                <a:gd name="T15" fmla="*/ 18 h 73"/>
                <a:gd name="T16" fmla="*/ 10 w 115"/>
                <a:gd name="T17" fmla="*/ 9 h 73"/>
                <a:gd name="T18" fmla="*/ 1 w 115"/>
                <a:gd name="T19" fmla="*/ 13 h 73"/>
                <a:gd name="T20" fmla="*/ 5 w 115"/>
                <a:gd name="T21" fmla="*/ 2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73">
                  <a:moveTo>
                    <a:pt x="5" y="24"/>
                  </a:moveTo>
                  <a:cubicBezTo>
                    <a:pt x="10" y="27"/>
                    <a:pt x="13" y="29"/>
                    <a:pt x="12" y="37"/>
                  </a:cubicBezTo>
                  <a:cubicBezTo>
                    <a:pt x="8" y="57"/>
                    <a:pt x="13" y="61"/>
                    <a:pt x="32" y="57"/>
                  </a:cubicBezTo>
                  <a:cubicBezTo>
                    <a:pt x="47" y="53"/>
                    <a:pt x="64" y="51"/>
                    <a:pt x="75" y="64"/>
                  </a:cubicBezTo>
                  <a:cubicBezTo>
                    <a:pt x="81" y="72"/>
                    <a:pt x="87" y="73"/>
                    <a:pt x="95" y="73"/>
                  </a:cubicBezTo>
                  <a:cubicBezTo>
                    <a:pt x="115" y="73"/>
                    <a:pt x="115" y="72"/>
                    <a:pt x="107" y="52"/>
                  </a:cubicBezTo>
                  <a:cubicBezTo>
                    <a:pt x="101" y="41"/>
                    <a:pt x="100" y="29"/>
                    <a:pt x="83" y="29"/>
                  </a:cubicBezTo>
                  <a:cubicBezTo>
                    <a:pt x="74" y="28"/>
                    <a:pt x="57" y="21"/>
                    <a:pt x="54" y="18"/>
                  </a:cubicBezTo>
                  <a:cubicBezTo>
                    <a:pt x="41" y="0"/>
                    <a:pt x="25" y="9"/>
                    <a:pt x="10" y="9"/>
                  </a:cubicBezTo>
                  <a:cubicBezTo>
                    <a:pt x="7" y="9"/>
                    <a:pt x="2" y="7"/>
                    <a:pt x="1" y="13"/>
                  </a:cubicBezTo>
                  <a:cubicBezTo>
                    <a:pt x="0" y="18"/>
                    <a:pt x="1" y="22"/>
                    <a:pt x="5" y="24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C78BBB9F-C96E-9009-E066-51F3FA29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972" y="2305341"/>
              <a:ext cx="80117" cy="68282"/>
            </a:xfrm>
            <a:custGeom>
              <a:avLst/>
              <a:gdLst>
                <a:gd name="T0" fmla="*/ 38 w 88"/>
                <a:gd name="T1" fmla="*/ 8 h 76"/>
                <a:gd name="T2" fmla="*/ 6 w 88"/>
                <a:gd name="T3" fmla="*/ 37 h 76"/>
                <a:gd name="T4" fmla="*/ 19 w 88"/>
                <a:gd name="T5" fmla="*/ 50 h 76"/>
                <a:gd name="T6" fmla="*/ 28 w 88"/>
                <a:gd name="T7" fmla="*/ 63 h 76"/>
                <a:gd name="T8" fmla="*/ 41 w 88"/>
                <a:gd name="T9" fmla="*/ 76 h 76"/>
                <a:gd name="T10" fmla="*/ 60 w 88"/>
                <a:gd name="T11" fmla="*/ 71 h 76"/>
                <a:gd name="T12" fmla="*/ 83 w 88"/>
                <a:gd name="T13" fmla="*/ 55 h 76"/>
                <a:gd name="T14" fmla="*/ 76 w 88"/>
                <a:gd name="T15" fmla="*/ 10 h 76"/>
                <a:gd name="T16" fmla="*/ 59 w 88"/>
                <a:gd name="T17" fmla="*/ 4 h 76"/>
                <a:gd name="T18" fmla="*/ 38 w 88"/>
                <a:gd name="T19" fmla="*/ 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76">
                  <a:moveTo>
                    <a:pt x="38" y="8"/>
                  </a:moveTo>
                  <a:cubicBezTo>
                    <a:pt x="27" y="15"/>
                    <a:pt x="3" y="6"/>
                    <a:pt x="6" y="37"/>
                  </a:cubicBezTo>
                  <a:cubicBezTo>
                    <a:pt x="0" y="49"/>
                    <a:pt x="8" y="51"/>
                    <a:pt x="19" y="50"/>
                  </a:cubicBezTo>
                  <a:cubicBezTo>
                    <a:pt x="30" y="49"/>
                    <a:pt x="29" y="57"/>
                    <a:pt x="28" y="63"/>
                  </a:cubicBezTo>
                  <a:cubicBezTo>
                    <a:pt x="27" y="74"/>
                    <a:pt x="33" y="75"/>
                    <a:pt x="41" y="76"/>
                  </a:cubicBezTo>
                  <a:cubicBezTo>
                    <a:pt x="48" y="76"/>
                    <a:pt x="54" y="70"/>
                    <a:pt x="60" y="71"/>
                  </a:cubicBezTo>
                  <a:cubicBezTo>
                    <a:pt x="73" y="74"/>
                    <a:pt x="81" y="65"/>
                    <a:pt x="83" y="55"/>
                  </a:cubicBezTo>
                  <a:cubicBezTo>
                    <a:pt x="86" y="40"/>
                    <a:pt x="88" y="23"/>
                    <a:pt x="76" y="10"/>
                  </a:cubicBezTo>
                  <a:cubicBezTo>
                    <a:pt x="72" y="6"/>
                    <a:pt x="65" y="0"/>
                    <a:pt x="59" y="4"/>
                  </a:cubicBezTo>
                  <a:cubicBezTo>
                    <a:pt x="52" y="8"/>
                    <a:pt x="44" y="4"/>
                    <a:pt x="38" y="8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875942C4-BAD3-D5CF-8AED-5BF6CDB4F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2890" y="2283491"/>
              <a:ext cx="106520" cy="59177"/>
            </a:xfrm>
            <a:custGeom>
              <a:avLst/>
              <a:gdLst>
                <a:gd name="T0" fmla="*/ 11 w 118"/>
                <a:gd name="T1" fmla="*/ 61 h 66"/>
                <a:gd name="T2" fmla="*/ 34 w 118"/>
                <a:gd name="T3" fmla="*/ 58 h 66"/>
                <a:gd name="T4" fmla="*/ 69 w 118"/>
                <a:gd name="T5" fmla="*/ 39 h 66"/>
                <a:gd name="T6" fmla="*/ 75 w 118"/>
                <a:gd name="T7" fmla="*/ 32 h 66"/>
                <a:gd name="T8" fmla="*/ 80 w 118"/>
                <a:gd name="T9" fmla="*/ 40 h 66"/>
                <a:gd name="T10" fmla="*/ 95 w 118"/>
                <a:gd name="T11" fmla="*/ 45 h 66"/>
                <a:gd name="T12" fmla="*/ 110 w 118"/>
                <a:gd name="T13" fmla="*/ 14 h 66"/>
                <a:gd name="T14" fmla="*/ 113 w 118"/>
                <a:gd name="T15" fmla="*/ 5 h 66"/>
                <a:gd name="T16" fmla="*/ 102 w 118"/>
                <a:gd name="T17" fmla="*/ 2 h 66"/>
                <a:gd name="T18" fmla="*/ 71 w 118"/>
                <a:gd name="T19" fmla="*/ 5 h 66"/>
                <a:gd name="T20" fmla="*/ 59 w 118"/>
                <a:gd name="T21" fmla="*/ 11 h 66"/>
                <a:gd name="T22" fmla="*/ 6 w 118"/>
                <a:gd name="T23" fmla="*/ 44 h 66"/>
                <a:gd name="T24" fmla="*/ 2 w 118"/>
                <a:gd name="T25" fmla="*/ 52 h 66"/>
                <a:gd name="T26" fmla="*/ 11 w 118"/>
                <a:gd name="T27" fmla="*/ 6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8" h="66">
                  <a:moveTo>
                    <a:pt x="11" y="61"/>
                  </a:moveTo>
                  <a:cubicBezTo>
                    <a:pt x="19" y="61"/>
                    <a:pt x="28" y="56"/>
                    <a:pt x="34" y="58"/>
                  </a:cubicBezTo>
                  <a:cubicBezTo>
                    <a:pt x="53" y="66"/>
                    <a:pt x="61" y="54"/>
                    <a:pt x="69" y="39"/>
                  </a:cubicBezTo>
                  <a:cubicBezTo>
                    <a:pt x="70" y="36"/>
                    <a:pt x="72" y="32"/>
                    <a:pt x="75" y="32"/>
                  </a:cubicBezTo>
                  <a:cubicBezTo>
                    <a:pt x="81" y="30"/>
                    <a:pt x="79" y="37"/>
                    <a:pt x="80" y="40"/>
                  </a:cubicBezTo>
                  <a:cubicBezTo>
                    <a:pt x="83" y="49"/>
                    <a:pt x="88" y="47"/>
                    <a:pt x="95" y="45"/>
                  </a:cubicBezTo>
                  <a:cubicBezTo>
                    <a:pt x="114" y="41"/>
                    <a:pt x="107" y="25"/>
                    <a:pt x="110" y="14"/>
                  </a:cubicBezTo>
                  <a:cubicBezTo>
                    <a:pt x="111" y="11"/>
                    <a:pt x="118" y="10"/>
                    <a:pt x="113" y="5"/>
                  </a:cubicBezTo>
                  <a:cubicBezTo>
                    <a:pt x="109" y="1"/>
                    <a:pt x="103" y="0"/>
                    <a:pt x="102" y="2"/>
                  </a:cubicBezTo>
                  <a:cubicBezTo>
                    <a:pt x="93" y="14"/>
                    <a:pt x="83" y="6"/>
                    <a:pt x="71" y="5"/>
                  </a:cubicBezTo>
                  <a:cubicBezTo>
                    <a:pt x="67" y="4"/>
                    <a:pt x="63" y="8"/>
                    <a:pt x="59" y="11"/>
                  </a:cubicBezTo>
                  <a:cubicBezTo>
                    <a:pt x="41" y="21"/>
                    <a:pt x="27" y="38"/>
                    <a:pt x="6" y="44"/>
                  </a:cubicBezTo>
                  <a:cubicBezTo>
                    <a:pt x="3" y="45"/>
                    <a:pt x="0" y="48"/>
                    <a:pt x="2" y="52"/>
                  </a:cubicBezTo>
                  <a:cubicBezTo>
                    <a:pt x="4" y="55"/>
                    <a:pt x="4" y="61"/>
                    <a:pt x="11" y="6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4BDC648A-1CC8-ECB6-0691-B64354463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3037" y="3548983"/>
              <a:ext cx="92863" cy="50984"/>
            </a:xfrm>
            <a:custGeom>
              <a:avLst/>
              <a:gdLst>
                <a:gd name="T0" fmla="*/ 95 w 103"/>
                <a:gd name="T1" fmla="*/ 25 h 56"/>
                <a:gd name="T2" fmla="*/ 35 w 103"/>
                <a:gd name="T3" fmla="*/ 8 h 56"/>
                <a:gd name="T4" fmla="*/ 21 w 103"/>
                <a:gd name="T5" fmla="*/ 7 h 56"/>
                <a:gd name="T6" fmla="*/ 27 w 103"/>
                <a:gd name="T7" fmla="*/ 23 h 56"/>
                <a:gd name="T8" fmla="*/ 29 w 103"/>
                <a:gd name="T9" fmla="*/ 33 h 56"/>
                <a:gd name="T10" fmla="*/ 23 w 103"/>
                <a:gd name="T11" fmla="*/ 26 h 56"/>
                <a:gd name="T12" fmla="*/ 0 w 103"/>
                <a:gd name="T13" fmla="*/ 34 h 56"/>
                <a:gd name="T14" fmla="*/ 51 w 103"/>
                <a:gd name="T15" fmla="*/ 50 h 56"/>
                <a:gd name="T16" fmla="*/ 92 w 103"/>
                <a:gd name="T17" fmla="*/ 38 h 56"/>
                <a:gd name="T18" fmla="*/ 102 w 103"/>
                <a:gd name="T19" fmla="*/ 34 h 56"/>
                <a:gd name="T20" fmla="*/ 95 w 103"/>
                <a:gd name="T21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3" h="56">
                  <a:moveTo>
                    <a:pt x="95" y="25"/>
                  </a:moveTo>
                  <a:cubicBezTo>
                    <a:pt x="77" y="10"/>
                    <a:pt x="57" y="6"/>
                    <a:pt x="35" y="8"/>
                  </a:cubicBezTo>
                  <a:cubicBezTo>
                    <a:pt x="30" y="8"/>
                    <a:pt x="25" y="0"/>
                    <a:pt x="21" y="7"/>
                  </a:cubicBezTo>
                  <a:cubicBezTo>
                    <a:pt x="16" y="15"/>
                    <a:pt x="27" y="17"/>
                    <a:pt x="27" y="23"/>
                  </a:cubicBezTo>
                  <a:cubicBezTo>
                    <a:pt x="27" y="27"/>
                    <a:pt x="33" y="30"/>
                    <a:pt x="29" y="33"/>
                  </a:cubicBezTo>
                  <a:cubicBezTo>
                    <a:pt x="23" y="36"/>
                    <a:pt x="24" y="29"/>
                    <a:pt x="23" y="26"/>
                  </a:cubicBezTo>
                  <a:cubicBezTo>
                    <a:pt x="14" y="25"/>
                    <a:pt x="6" y="25"/>
                    <a:pt x="0" y="34"/>
                  </a:cubicBezTo>
                  <a:cubicBezTo>
                    <a:pt x="13" y="56"/>
                    <a:pt x="38" y="32"/>
                    <a:pt x="51" y="50"/>
                  </a:cubicBezTo>
                  <a:cubicBezTo>
                    <a:pt x="61" y="33"/>
                    <a:pt x="78" y="40"/>
                    <a:pt x="92" y="38"/>
                  </a:cubicBezTo>
                  <a:cubicBezTo>
                    <a:pt x="96" y="38"/>
                    <a:pt x="101" y="40"/>
                    <a:pt x="102" y="34"/>
                  </a:cubicBezTo>
                  <a:cubicBezTo>
                    <a:pt x="103" y="29"/>
                    <a:pt x="99" y="28"/>
                    <a:pt x="95" y="25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F1F4D784-021A-A65F-4124-573C5B463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2185" y="2236149"/>
              <a:ext cx="69192" cy="61909"/>
            </a:xfrm>
            <a:custGeom>
              <a:avLst/>
              <a:gdLst>
                <a:gd name="T0" fmla="*/ 10 w 77"/>
                <a:gd name="T1" fmla="*/ 56 h 68"/>
                <a:gd name="T2" fmla="*/ 54 w 77"/>
                <a:gd name="T3" fmla="*/ 41 h 68"/>
                <a:gd name="T4" fmla="*/ 66 w 77"/>
                <a:gd name="T5" fmla="*/ 27 h 68"/>
                <a:gd name="T6" fmla="*/ 66 w 77"/>
                <a:gd name="T7" fmla="*/ 9 h 68"/>
                <a:gd name="T8" fmla="*/ 12 w 77"/>
                <a:gd name="T9" fmla="*/ 12 h 68"/>
                <a:gd name="T10" fmla="*/ 7 w 77"/>
                <a:gd name="T11" fmla="*/ 22 h 68"/>
                <a:gd name="T12" fmla="*/ 16 w 77"/>
                <a:gd name="T13" fmla="*/ 28 h 68"/>
                <a:gd name="T14" fmla="*/ 52 w 77"/>
                <a:gd name="T15" fmla="*/ 27 h 68"/>
                <a:gd name="T16" fmla="*/ 53 w 77"/>
                <a:gd name="T17" fmla="*/ 30 h 68"/>
                <a:gd name="T18" fmla="*/ 14 w 77"/>
                <a:gd name="T19" fmla="*/ 36 h 68"/>
                <a:gd name="T20" fmla="*/ 2 w 77"/>
                <a:gd name="T21" fmla="*/ 42 h 68"/>
                <a:gd name="T22" fmla="*/ 10 w 77"/>
                <a:gd name="T23" fmla="*/ 5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68">
                  <a:moveTo>
                    <a:pt x="10" y="56"/>
                  </a:moveTo>
                  <a:cubicBezTo>
                    <a:pt x="24" y="68"/>
                    <a:pt x="46" y="59"/>
                    <a:pt x="54" y="41"/>
                  </a:cubicBezTo>
                  <a:cubicBezTo>
                    <a:pt x="56" y="36"/>
                    <a:pt x="58" y="29"/>
                    <a:pt x="66" y="27"/>
                  </a:cubicBezTo>
                  <a:cubicBezTo>
                    <a:pt x="75" y="24"/>
                    <a:pt x="77" y="16"/>
                    <a:pt x="66" y="9"/>
                  </a:cubicBezTo>
                  <a:cubicBezTo>
                    <a:pt x="50" y="0"/>
                    <a:pt x="26" y="0"/>
                    <a:pt x="12" y="12"/>
                  </a:cubicBezTo>
                  <a:cubicBezTo>
                    <a:pt x="10" y="14"/>
                    <a:pt x="7" y="19"/>
                    <a:pt x="7" y="22"/>
                  </a:cubicBezTo>
                  <a:cubicBezTo>
                    <a:pt x="7" y="26"/>
                    <a:pt x="11" y="28"/>
                    <a:pt x="16" y="28"/>
                  </a:cubicBezTo>
                  <a:cubicBezTo>
                    <a:pt x="28" y="27"/>
                    <a:pt x="40" y="27"/>
                    <a:pt x="52" y="27"/>
                  </a:cubicBezTo>
                  <a:cubicBezTo>
                    <a:pt x="53" y="28"/>
                    <a:pt x="53" y="29"/>
                    <a:pt x="53" y="30"/>
                  </a:cubicBezTo>
                  <a:cubicBezTo>
                    <a:pt x="40" y="32"/>
                    <a:pt x="27" y="35"/>
                    <a:pt x="14" y="36"/>
                  </a:cubicBezTo>
                  <a:cubicBezTo>
                    <a:pt x="9" y="37"/>
                    <a:pt x="4" y="37"/>
                    <a:pt x="2" y="42"/>
                  </a:cubicBezTo>
                  <a:cubicBezTo>
                    <a:pt x="0" y="49"/>
                    <a:pt x="6" y="52"/>
                    <a:pt x="10" y="56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D96BD356-7058-7BB6-529D-23B02A1C7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4373" y="2346310"/>
              <a:ext cx="46432" cy="35506"/>
            </a:xfrm>
            <a:custGeom>
              <a:avLst/>
              <a:gdLst>
                <a:gd name="T0" fmla="*/ 2 w 52"/>
                <a:gd name="T1" fmla="*/ 20 h 39"/>
                <a:gd name="T2" fmla="*/ 32 w 52"/>
                <a:gd name="T3" fmla="*/ 37 h 39"/>
                <a:gd name="T4" fmla="*/ 52 w 52"/>
                <a:gd name="T5" fmla="*/ 22 h 39"/>
                <a:gd name="T6" fmla="*/ 30 w 52"/>
                <a:gd name="T7" fmla="*/ 1 h 39"/>
                <a:gd name="T8" fmla="*/ 2 w 52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9">
                  <a:moveTo>
                    <a:pt x="2" y="20"/>
                  </a:moveTo>
                  <a:cubicBezTo>
                    <a:pt x="4" y="35"/>
                    <a:pt x="24" y="33"/>
                    <a:pt x="32" y="37"/>
                  </a:cubicBezTo>
                  <a:cubicBezTo>
                    <a:pt x="48" y="39"/>
                    <a:pt x="52" y="33"/>
                    <a:pt x="52" y="22"/>
                  </a:cubicBezTo>
                  <a:cubicBezTo>
                    <a:pt x="51" y="6"/>
                    <a:pt x="38" y="1"/>
                    <a:pt x="30" y="1"/>
                  </a:cubicBezTo>
                  <a:cubicBezTo>
                    <a:pt x="18" y="0"/>
                    <a:pt x="0" y="8"/>
                    <a:pt x="2" y="2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966D8087-D6D7-51B5-D8A4-F9DF9B821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53" y="25648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AE0AE5DB-2F6E-6C56-E9B4-8B56399B8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336" y="2564812"/>
              <a:ext cx="41880" cy="36417"/>
            </a:xfrm>
            <a:custGeom>
              <a:avLst/>
              <a:gdLst>
                <a:gd name="T0" fmla="*/ 1 w 47"/>
                <a:gd name="T1" fmla="*/ 23 h 40"/>
                <a:gd name="T2" fmla="*/ 24 w 47"/>
                <a:gd name="T3" fmla="*/ 38 h 40"/>
                <a:gd name="T4" fmla="*/ 41 w 47"/>
                <a:gd name="T5" fmla="*/ 0 h 40"/>
                <a:gd name="T6" fmla="*/ 19 w 47"/>
                <a:gd name="T7" fmla="*/ 0 h 40"/>
                <a:gd name="T8" fmla="*/ 1 w 47"/>
                <a:gd name="T9" fmla="*/ 2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0">
                  <a:moveTo>
                    <a:pt x="1" y="23"/>
                  </a:moveTo>
                  <a:cubicBezTo>
                    <a:pt x="2" y="35"/>
                    <a:pt x="12" y="40"/>
                    <a:pt x="24" y="38"/>
                  </a:cubicBezTo>
                  <a:cubicBezTo>
                    <a:pt x="47" y="34"/>
                    <a:pt x="40" y="15"/>
                    <a:pt x="41" y="0"/>
                  </a:cubicBezTo>
                  <a:cubicBezTo>
                    <a:pt x="34" y="0"/>
                    <a:pt x="27" y="0"/>
                    <a:pt x="19" y="0"/>
                  </a:cubicBezTo>
                  <a:cubicBezTo>
                    <a:pt x="5" y="0"/>
                    <a:pt x="0" y="12"/>
                    <a:pt x="1" y="23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77E9FFE8-29E7-6BA1-CF17-1940F09D0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4476" y="2910774"/>
              <a:ext cx="23671" cy="24581"/>
            </a:xfrm>
            <a:custGeom>
              <a:avLst/>
              <a:gdLst>
                <a:gd name="T0" fmla="*/ 6 w 26"/>
                <a:gd name="T1" fmla="*/ 1 h 27"/>
                <a:gd name="T2" fmla="*/ 2 w 26"/>
                <a:gd name="T3" fmla="*/ 9 h 27"/>
                <a:gd name="T4" fmla="*/ 16 w 26"/>
                <a:gd name="T5" fmla="*/ 27 h 27"/>
                <a:gd name="T6" fmla="*/ 25 w 26"/>
                <a:gd name="T7" fmla="*/ 15 h 27"/>
                <a:gd name="T8" fmla="*/ 6 w 26"/>
                <a:gd name="T9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7">
                  <a:moveTo>
                    <a:pt x="6" y="1"/>
                  </a:moveTo>
                  <a:cubicBezTo>
                    <a:pt x="3" y="0"/>
                    <a:pt x="0" y="6"/>
                    <a:pt x="2" y="9"/>
                  </a:cubicBezTo>
                  <a:cubicBezTo>
                    <a:pt x="6" y="15"/>
                    <a:pt x="7" y="25"/>
                    <a:pt x="16" y="27"/>
                  </a:cubicBezTo>
                  <a:cubicBezTo>
                    <a:pt x="23" y="26"/>
                    <a:pt x="26" y="17"/>
                    <a:pt x="25" y="15"/>
                  </a:cubicBezTo>
                  <a:cubicBezTo>
                    <a:pt x="23" y="5"/>
                    <a:pt x="14" y="4"/>
                    <a:pt x="6" y="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413A819B-9DDA-3AFE-A6E2-157D79CA2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0467" y="3579027"/>
              <a:ext cx="25492" cy="13656"/>
            </a:xfrm>
            <a:custGeom>
              <a:avLst/>
              <a:gdLst>
                <a:gd name="T0" fmla="*/ 1 w 28"/>
                <a:gd name="T1" fmla="*/ 3 h 15"/>
                <a:gd name="T2" fmla="*/ 0 w 28"/>
                <a:gd name="T3" fmla="*/ 8 h 15"/>
                <a:gd name="T4" fmla="*/ 25 w 28"/>
                <a:gd name="T5" fmla="*/ 9 h 15"/>
                <a:gd name="T6" fmla="*/ 25 w 28"/>
                <a:gd name="T7" fmla="*/ 3 h 15"/>
                <a:gd name="T8" fmla="*/ 1 w 28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5">
                  <a:moveTo>
                    <a:pt x="1" y="3"/>
                  </a:moveTo>
                  <a:cubicBezTo>
                    <a:pt x="1" y="3"/>
                    <a:pt x="1" y="4"/>
                    <a:pt x="0" y="8"/>
                  </a:cubicBezTo>
                  <a:cubicBezTo>
                    <a:pt x="8" y="8"/>
                    <a:pt x="16" y="15"/>
                    <a:pt x="25" y="9"/>
                  </a:cubicBezTo>
                  <a:cubicBezTo>
                    <a:pt x="27" y="8"/>
                    <a:pt x="28" y="3"/>
                    <a:pt x="25" y="3"/>
                  </a:cubicBezTo>
                  <a:cubicBezTo>
                    <a:pt x="17" y="0"/>
                    <a:pt x="9" y="0"/>
                    <a:pt x="1" y="3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090FC31-7FE9-29CD-8BD7-831CBAAF5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7120" y="4046075"/>
              <a:ext cx="601792" cy="479794"/>
            </a:xfrm>
            <a:custGeom>
              <a:avLst/>
              <a:gdLst>
                <a:gd name="T0" fmla="*/ 613 w 667"/>
                <a:gd name="T1" fmla="*/ 212 h 532"/>
                <a:gd name="T2" fmla="*/ 594 w 667"/>
                <a:gd name="T3" fmla="*/ 192 h 532"/>
                <a:gd name="T4" fmla="*/ 559 w 667"/>
                <a:gd name="T5" fmla="*/ 156 h 532"/>
                <a:gd name="T6" fmla="*/ 540 w 667"/>
                <a:gd name="T7" fmla="*/ 127 h 532"/>
                <a:gd name="T8" fmla="*/ 525 w 667"/>
                <a:gd name="T9" fmla="*/ 76 h 532"/>
                <a:gd name="T10" fmla="*/ 512 w 667"/>
                <a:gd name="T11" fmla="*/ 65 h 532"/>
                <a:gd name="T12" fmla="*/ 500 w 667"/>
                <a:gd name="T13" fmla="*/ 52 h 532"/>
                <a:gd name="T14" fmla="*/ 479 w 667"/>
                <a:gd name="T15" fmla="*/ 0 h 532"/>
                <a:gd name="T16" fmla="*/ 467 w 667"/>
                <a:gd name="T17" fmla="*/ 69 h 532"/>
                <a:gd name="T18" fmla="*/ 455 w 667"/>
                <a:gd name="T19" fmla="*/ 117 h 532"/>
                <a:gd name="T20" fmla="*/ 437 w 667"/>
                <a:gd name="T21" fmla="*/ 122 h 532"/>
                <a:gd name="T22" fmla="*/ 383 w 667"/>
                <a:gd name="T23" fmla="*/ 90 h 532"/>
                <a:gd name="T24" fmla="*/ 371 w 667"/>
                <a:gd name="T25" fmla="*/ 58 h 532"/>
                <a:gd name="T26" fmla="*/ 384 w 667"/>
                <a:gd name="T27" fmla="*/ 37 h 532"/>
                <a:gd name="T28" fmla="*/ 384 w 667"/>
                <a:gd name="T29" fmla="*/ 26 h 532"/>
                <a:gd name="T30" fmla="*/ 314 w 667"/>
                <a:gd name="T31" fmla="*/ 11 h 532"/>
                <a:gd name="T32" fmla="*/ 307 w 667"/>
                <a:gd name="T33" fmla="*/ 29 h 532"/>
                <a:gd name="T34" fmla="*/ 266 w 667"/>
                <a:gd name="T35" fmla="*/ 62 h 532"/>
                <a:gd name="T36" fmla="*/ 262 w 667"/>
                <a:gd name="T37" fmla="*/ 75 h 532"/>
                <a:gd name="T38" fmla="*/ 243 w 667"/>
                <a:gd name="T39" fmla="*/ 71 h 532"/>
                <a:gd name="T40" fmla="*/ 195 w 667"/>
                <a:gd name="T41" fmla="*/ 77 h 532"/>
                <a:gd name="T42" fmla="*/ 172 w 667"/>
                <a:gd name="T43" fmla="*/ 102 h 532"/>
                <a:gd name="T44" fmla="*/ 158 w 667"/>
                <a:gd name="T45" fmla="*/ 108 h 532"/>
                <a:gd name="T46" fmla="*/ 147 w 667"/>
                <a:gd name="T47" fmla="*/ 119 h 532"/>
                <a:gd name="T48" fmla="*/ 100 w 667"/>
                <a:gd name="T49" fmla="*/ 169 h 532"/>
                <a:gd name="T50" fmla="*/ 30 w 667"/>
                <a:gd name="T51" fmla="*/ 195 h 532"/>
                <a:gd name="T52" fmla="*/ 5 w 667"/>
                <a:gd name="T53" fmla="*/ 212 h 532"/>
                <a:gd name="T54" fmla="*/ 2 w 667"/>
                <a:gd name="T55" fmla="*/ 241 h 532"/>
                <a:gd name="T56" fmla="*/ 8 w 667"/>
                <a:gd name="T57" fmla="*/ 295 h 532"/>
                <a:gd name="T58" fmla="*/ 38 w 667"/>
                <a:gd name="T59" fmla="*/ 388 h 532"/>
                <a:gd name="T60" fmla="*/ 32 w 667"/>
                <a:gd name="T61" fmla="*/ 421 h 532"/>
                <a:gd name="T62" fmla="*/ 32 w 667"/>
                <a:gd name="T63" fmla="*/ 437 h 532"/>
                <a:gd name="T64" fmla="*/ 83 w 667"/>
                <a:gd name="T65" fmla="*/ 447 h 532"/>
                <a:gd name="T66" fmla="*/ 155 w 667"/>
                <a:gd name="T67" fmla="*/ 429 h 532"/>
                <a:gd name="T68" fmla="*/ 174 w 667"/>
                <a:gd name="T69" fmla="*/ 421 h 532"/>
                <a:gd name="T70" fmla="*/ 197 w 667"/>
                <a:gd name="T71" fmla="*/ 403 h 532"/>
                <a:gd name="T72" fmla="*/ 245 w 667"/>
                <a:gd name="T73" fmla="*/ 391 h 532"/>
                <a:gd name="T74" fmla="*/ 323 w 667"/>
                <a:gd name="T75" fmla="*/ 390 h 532"/>
                <a:gd name="T76" fmla="*/ 353 w 667"/>
                <a:gd name="T77" fmla="*/ 419 h 532"/>
                <a:gd name="T78" fmla="*/ 370 w 667"/>
                <a:gd name="T79" fmla="*/ 449 h 532"/>
                <a:gd name="T80" fmla="*/ 406 w 667"/>
                <a:gd name="T81" fmla="*/ 409 h 532"/>
                <a:gd name="T82" fmla="*/ 391 w 667"/>
                <a:gd name="T83" fmla="*/ 454 h 532"/>
                <a:gd name="T84" fmla="*/ 411 w 667"/>
                <a:gd name="T85" fmla="*/ 436 h 532"/>
                <a:gd name="T86" fmla="*/ 436 w 667"/>
                <a:gd name="T87" fmla="*/ 477 h 532"/>
                <a:gd name="T88" fmla="*/ 437 w 667"/>
                <a:gd name="T89" fmla="*/ 485 h 532"/>
                <a:gd name="T90" fmla="*/ 490 w 667"/>
                <a:gd name="T91" fmla="*/ 523 h 532"/>
                <a:gd name="T92" fmla="*/ 513 w 667"/>
                <a:gd name="T93" fmla="*/ 516 h 532"/>
                <a:gd name="T94" fmla="*/ 524 w 667"/>
                <a:gd name="T95" fmla="*/ 514 h 532"/>
                <a:gd name="T96" fmla="*/ 563 w 667"/>
                <a:gd name="T97" fmla="*/ 515 h 532"/>
                <a:gd name="T98" fmla="*/ 588 w 667"/>
                <a:gd name="T99" fmla="*/ 505 h 532"/>
                <a:gd name="T100" fmla="*/ 604 w 667"/>
                <a:gd name="T101" fmla="*/ 490 h 532"/>
                <a:gd name="T102" fmla="*/ 637 w 667"/>
                <a:gd name="T103" fmla="*/ 409 h 532"/>
                <a:gd name="T104" fmla="*/ 663 w 667"/>
                <a:gd name="T105" fmla="*/ 321 h 532"/>
                <a:gd name="T106" fmla="*/ 617 w 667"/>
                <a:gd name="T107" fmla="*/ 214 h 532"/>
                <a:gd name="T108" fmla="*/ 613 w 667"/>
                <a:gd name="T109" fmla="*/ 21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67" h="532">
                  <a:moveTo>
                    <a:pt x="613" y="212"/>
                  </a:moveTo>
                  <a:cubicBezTo>
                    <a:pt x="599" y="214"/>
                    <a:pt x="599" y="201"/>
                    <a:pt x="594" y="192"/>
                  </a:cubicBezTo>
                  <a:cubicBezTo>
                    <a:pt x="586" y="176"/>
                    <a:pt x="576" y="162"/>
                    <a:pt x="559" y="156"/>
                  </a:cubicBezTo>
                  <a:cubicBezTo>
                    <a:pt x="545" y="151"/>
                    <a:pt x="541" y="141"/>
                    <a:pt x="540" y="127"/>
                  </a:cubicBezTo>
                  <a:cubicBezTo>
                    <a:pt x="539" y="109"/>
                    <a:pt x="525" y="95"/>
                    <a:pt x="525" y="76"/>
                  </a:cubicBezTo>
                  <a:cubicBezTo>
                    <a:pt x="525" y="72"/>
                    <a:pt x="516" y="64"/>
                    <a:pt x="512" y="65"/>
                  </a:cubicBezTo>
                  <a:cubicBezTo>
                    <a:pt x="501" y="68"/>
                    <a:pt x="501" y="60"/>
                    <a:pt x="500" y="52"/>
                  </a:cubicBezTo>
                  <a:cubicBezTo>
                    <a:pt x="498" y="33"/>
                    <a:pt x="488" y="18"/>
                    <a:pt x="479" y="0"/>
                  </a:cubicBezTo>
                  <a:cubicBezTo>
                    <a:pt x="470" y="24"/>
                    <a:pt x="465" y="46"/>
                    <a:pt x="467" y="69"/>
                  </a:cubicBezTo>
                  <a:cubicBezTo>
                    <a:pt x="469" y="86"/>
                    <a:pt x="463" y="102"/>
                    <a:pt x="455" y="117"/>
                  </a:cubicBezTo>
                  <a:cubicBezTo>
                    <a:pt x="452" y="123"/>
                    <a:pt x="445" y="129"/>
                    <a:pt x="437" y="122"/>
                  </a:cubicBezTo>
                  <a:cubicBezTo>
                    <a:pt x="421" y="108"/>
                    <a:pt x="400" y="102"/>
                    <a:pt x="383" y="90"/>
                  </a:cubicBezTo>
                  <a:cubicBezTo>
                    <a:pt x="373" y="84"/>
                    <a:pt x="359" y="78"/>
                    <a:pt x="371" y="58"/>
                  </a:cubicBezTo>
                  <a:cubicBezTo>
                    <a:pt x="375" y="52"/>
                    <a:pt x="381" y="45"/>
                    <a:pt x="384" y="37"/>
                  </a:cubicBezTo>
                  <a:cubicBezTo>
                    <a:pt x="386" y="33"/>
                    <a:pt x="390" y="25"/>
                    <a:pt x="384" y="26"/>
                  </a:cubicBezTo>
                  <a:cubicBezTo>
                    <a:pt x="359" y="31"/>
                    <a:pt x="338" y="19"/>
                    <a:pt x="314" y="11"/>
                  </a:cubicBezTo>
                  <a:cubicBezTo>
                    <a:pt x="319" y="23"/>
                    <a:pt x="320" y="29"/>
                    <a:pt x="307" y="29"/>
                  </a:cubicBezTo>
                  <a:cubicBezTo>
                    <a:pt x="288" y="29"/>
                    <a:pt x="271" y="44"/>
                    <a:pt x="266" y="62"/>
                  </a:cubicBezTo>
                  <a:cubicBezTo>
                    <a:pt x="265" y="66"/>
                    <a:pt x="277" y="77"/>
                    <a:pt x="262" y="75"/>
                  </a:cubicBezTo>
                  <a:cubicBezTo>
                    <a:pt x="256" y="74"/>
                    <a:pt x="249" y="77"/>
                    <a:pt x="243" y="71"/>
                  </a:cubicBezTo>
                  <a:cubicBezTo>
                    <a:pt x="225" y="54"/>
                    <a:pt x="214" y="59"/>
                    <a:pt x="195" y="77"/>
                  </a:cubicBezTo>
                  <a:cubicBezTo>
                    <a:pt x="186" y="85"/>
                    <a:pt x="188" y="103"/>
                    <a:pt x="172" y="102"/>
                  </a:cubicBezTo>
                  <a:cubicBezTo>
                    <a:pt x="172" y="115"/>
                    <a:pt x="170" y="120"/>
                    <a:pt x="158" y="108"/>
                  </a:cubicBezTo>
                  <a:cubicBezTo>
                    <a:pt x="155" y="105"/>
                    <a:pt x="148" y="113"/>
                    <a:pt x="147" y="119"/>
                  </a:cubicBezTo>
                  <a:cubicBezTo>
                    <a:pt x="144" y="150"/>
                    <a:pt x="126" y="162"/>
                    <a:pt x="100" y="169"/>
                  </a:cubicBezTo>
                  <a:cubicBezTo>
                    <a:pt x="76" y="176"/>
                    <a:pt x="50" y="177"/>
                    <a:pt x="30" y="195"/>
                  </a:cubicBezTo>
                  <a:cubicBezTo>
                    <a:pt x="22" y="202"/>
                    <a:pt x="17" y="212"/>
                    <a:pt x="5" y="212"/>
                  </a:cubicBezTo>
                  <a:cubicBezTo>
                    <a:pt x="11" y="223"/>
                    <a:pt x="0" y="233"/>
                    <a:pt x="2" y="241"/>
                  </a:cubicBezTo>
                  <a:cubicBezTo>
                    <a:pt x="5" y="259"/>
                    <a:pt x="4" y="280"/>
                    <a:pt x="8" y="295"/>
                  </a:cubicBezTo>
                  <a:cubicBezTo>
                    <a:pt x="18" y="326"/>
                    <a:pt x="26" y="358"/>
                    <a:pt x="38" y="388"/>
                  </a:cubicBezTo>
                  <a:cubicBezTo>
                    <a:pt x="42" y="398"/>
                    <a:pt x="44" y="412"/>
                    <a:pt x="32" y="421"/>
                  </a:cubicBezTo>
                  <a:cubicBezTo>
                    <a:pt x="25" y="426"/>
                    <a:pt x="26" y="432"/>
                    <a:pt x="32" y="437"/>
                  </a:cubicBezTo>
                  <a:cubicBezTo>
                    <a:pt x="43" y="449"/>
                    <a:pt x="71" y="457"/>
                    <a:pt x="83" y="447"/>
                  </a:cubicBezTo>
                  <a:cubicBezTo>
                    <a:pt x="105" y="429"/>
                    <a:pt x="129" y="426"/>
                    <a:pt x="155" y="429"/>
                  </a:cubicBezTo>
                  <a:cubicBezTo>
                    <a:pt x="163" y="429"/>
                    <a:pt x="170" y="430"/>
                    <a:pt x="174" y="421"/>
                  </a:cubicBezTo>
                  <a:cubicBezTo>
                    <a:pt x="179" y="410"/>
                    <a:pt x="188" y="408"/>
                    <a:pt x="197" y="403"/>
                  </a:cubicBezTo>
                  <a:cubicBezTo>
                    <a:pt x="212" y="393"/>
                    <a:pt x="229" y="399"/>
                    <a:pt x="245" y="391"/>
                  </a:cubicBezTo>
                  <a:cubicBezTo>
                    <a:pt x="270" y="377"/>
                    <a:pt x="296" y="384"/>
                    <a:pt x="323" y="390"/>
                  </a:cubicBezTo>
                  <a:cubicBezTo>
                    <a:pt x="339" y="395"/>
                    <a:pt x="344" y="409"/>
                    <a:pt x="353" y="419"/>
                  </a:cubicBezTo>
                  <a:cubicBezTo>
                    <a:pt x="361" y="427"/>
                    <a:pt x="362" y="439"/>
                    <a:pt x="370" y="449"/>
                  </a:cubicBezTo>
                  <a:cubicBezTo>
                    <a:pt x="377" y="431"/>
                    <a:pt x="393" y="424"/>
                    <a:pt x="406" y="409"/>
                  </a:cubicBezTo>
                  <a:cubicBezTo>
                    <a:pt x="403" y="427"/>
                    <a:pt x="401" y="441"/>
                    <a:pt x="391" y="454"/>
                  </a:cubicBezTo>
                  <a:cubicBezTo>
                    <a:pt x="403" y="450"/>
                    <a:pt x="403" y="450"/>
                    <a:pt x="411" y="436"/>
                  </a:cubicBezTo>
                  <a:cubicBezTo>
                    <a:pt x="408" y="458"/>
                    <a:pt x="427" y="463"/>
                    <a:pt x="436" y="477"/>
                  </a:cubicBezTo>
                  <a:cubicBezTo>
                    <a:pt x="437" y="479"/>
                    <a:pt x="437" y="482"/>
                    <a:pt x="437" y="485"/>
                  </a:cubicBezTo>
                  <a:cubicBezTo>
                    <a:pt x="441" y="520"/>
                    <a:pt x="472" y="512"/>
                    <a:pt x="490" y="523"/>
                  </a:cubicBezTo>
                  <a:cubicBezTo>
                    <a:pt x="501" y="530"/>
                    <a:pt x="506" y="521"/>
                    <a:pt x="513" y="516"/>
                  </a:cubicBezTo>
                  <a:cubicBezTo>
                    <a:pt x="516" y="514"/>
                    <a:pt x="518" y="504"/>
                    <a:pt x="524" y="514"/>
                  </a:cubicBezTo>
                  <a:cubicBezTo>
                    <a:pt x="536" y="532"/>
                    <a:pt x="550" y="527"/>
                    <a:pt x="563" y="515"/>
                  </a:cubicBezTo>
                  <a:cubicBezTo>
                    <a:pt x="570" y="508"/>
                    <a:pt x="579" y="505"/>
                    <a:pt x="588" y="505"/>
                  </a:cubicBezTo>
                  <a:cubicBezTo>
                    <a:pt x="598" y="506"/>
                    <a:pt x="602" y="502"/>
                    <a:pt x="604" y="490"/>
                  </a:cubicBezTo>
                  <a:cubicBezTo>
                    <a:pt x="610" y="461"/>
                    <a:pt x="619" y="431"/>
                    <a:pt x="637" y="409"/>
                  </a:cubicBezTo>
                  <a:cubicBezTo>
                    <a:pt x="659" y="383"/>
                    <a:pt x="660" y="351"/>
                    <a:pt x="663" y="321"/>
                  </a:cubicBezTo>
                  <a:cubicBezTo>
                    <a:pt x="667" y="277"/>
                    <a:pt x="635" y="249"/>
                    <a:pt x="617" y="214"/>
                  </a:cubicBezTo>
                  <a:cubicBezTo>
                    <a:pt x="616" y="213"/>
                    <a:pt x="614" y="212"/>
                    <a:pt x="613" y="212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49" name="Freeform 49">
              <a:extLst>
                <a:ext uri="{FF2B5EF4-FFF2-40B4-BE49-F238E27FC236}">
                  <a16:creationId xmlns:a16="http://schemas.microsoft.com/office/drawing/2014/main" id="{DD376D53-F2DF-771E-A11F-66F85320C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5902" y="3919526"/>
              <a:ext cx="149310" cy="122907"/>
            </a:xfrm>
            <a:custGeom>
              <a:avLst/>
              <a:gdLst>
                <a:gd name="T0" fmla="*/ 28 w 165"/>
                <a:gd name="T1" fmla="*/ 113 h 136"/>
                <a:gd name="T2" fmla="*/ 40 w 165"/>
                <a:gd name="T3" fmla="*/ 102 h 136"/>
                <a:gd name="T4" fmla="*/ 44 w 165"/>
                <a:gd name="T5" fmla="*/ 96 h 136"/>
                <a:gd name="T6" fmla="*/ 93 w 165"/>
                <a:gd name="T7" fmla="*/ 103 h 136"/>
                <a:gd name="T8" fmla="*/ 165 w 165"/>
                <a:gd name="T9" fmla="*/ 135 h 136"/>
                <a:gd name="T10" fmla="*/ 130 w 165"/>
                <a:gd name="T11" fmla="*/ 108 h 136"/>
                <a:gd name="T12" fmla="*/ 102 w 165"/>
                <a:gd name="T13" fmla="*/ 75 h 136"/>
                <a:gd name="T14" fmla="*/ 117 w 165"/>
                <a:gd name="T15" fmla="*/ 66 h 136"/>
                <a:gd name="T16" fmla="*/ 113 w 165"/>
                <a:gd name="T17" fmla="*/ 60 h 136"/>
                <a:gd name="T18" fmla="*/ 71 w 165"/>
                <a:gd name="T19" fmla="*/ 29 h 136"/>
                <a:gd name="T20" fmla="*/ 5 w 165"/>
                <a:gd name="T21" fmla="*/ 0 h 136"/>
                <a:gd name="T22" fmla="*/ 2 w 165"/>
                <a:gd name="T23" fmla="*/ 109 h 136"/>
                <a:gd name="T24" fmla="*/ 28 w 165"/>
                <a:gd name="T25" fmla="*/ 11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136">
                  <a:moveTo>
                    <a:pt x="28" y="113"/>
                  </a:moveTo>
                  <a:cubicBezTo>
                    <a:pt x="34" y="114"/>
                    <a:pt x="47" y="118"/>
                    <a:pt x="40" y="102"/>
                  </a:cubicBezTo>
                  <a:cubicBezTo>
                    <a:pt x="38" y="99"/>
                    <a:pt x="42" y="98"/>
                    <a:pt x="44" y="96"/>
                  </a:cubicBezTo>
                  <a:cubicBezTo>
                    <a:pt x="59" y="81"/>
                    <a:pt x="79" y="84"/>
                    <a:pt x="93" y="103"/>
                  </a:cubicBezTo>
                  <a:cubicBezTo>
                    <a:pt x="113" y="129"/>
                    <a:pt x="128" y="136"/>
                    <a:pt x="165" y="135"/>
                  </a:cubicBezTo>
                  <a:cubicBezTo>
                    <a:pt x="150" y="128"/>
                    <a:pt x="142" y="116"/>
                    <a:pt x="130" y="108"/>
                  </a:cubicBezTo>
                  <a:cubicBezTo>
                    <a:pt x="118" y="100"/>
                    <a:pt x="111" y="86"/>
                    <a:pt x="102" y="75"/>
                  </a:cubicBezTo>
                  <a:cubicBezTo>
                    <a:pt x="106" y="67"/>
                    <a:pt x="116" y="75"/>
                    <a:pt x="117" y="66"/>
                  </a:cubicBezTo>
                  <a:cubicBezTo>
                    <a:pt x="117" y="64"/>
                    <a:pt x="115" y="60"/>
                    <a:pt x="113" y="60"/>
                  </a:cubicBezTo>
                  <a:cubicBezTo>
                    <a:pt x="95" y="55"/>
                    <a:pt x="84" y="41"/>
                    <a:pt x="71" y="29"/>
                  </a:cubicBezTo>
                  <a:cubicBezTo>
                    <a:pt x="53" y="12"/>
                    <a:pt x="28" y="7"/>
                    <a:pt x="5" y="0"/>
                  </a:cubicBezTo>
                  <a:cubicBezTo>
                    <a:pt x="0" y="36"/>
                    <a:pt x="6" y="73"/>
                    <a:pt x="2" y="109"/>
                  </a:cubicBezTo>
                  <a:cubicBezTo>
                    <a:pt x="10" y="119"/>
                    <a:pt x="20" y="112"/>
                    <a:pt x="28" y="113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B8EAFE45-971C-89F9-4206-1FCA32906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9191" y="4552272"/>
              <a:ext cx="117445" cy="122907"/>
            </a:xfrm>
            <a:custGeom>
              <a:avLst/>
              <a:gdLst>
                <a:gd name="T0" fmla="*/ 112 w 130"/>
                <a:gd name="T1" fmla="*/ 16 h 136"/>
                <a:gd name="T2" fmla="*/ 108 w 130"/>
                <a:gd name="T3" fmla="*/ 9 h 136"/>
                <a:gd name="T4" fmla="*/ 94 w 130"/>
                <a:gd name="T5" fmla="*/ 12 h 136"/>
                <a:gd name="T6" fmla="*/ 43 w 130"/>
                <a:gd name="T7" fmla="*/ 71 h 136"/>
                <a:gd name="T8" fmla="*/ 21 w 130"/>
                <a:gd name="T9" fmla="*/ 89 h 136"/>
                <a:gd name="T10" fmla="*/ 26 w 130"/>
                <a:gd name="T11" fmla="*/ 125 h 136"/>
                <a:gd name="T12" fmla="*/ 63 w 130"/>
                <a:gd name="T13" fmla="*/ 116 h 136"/>
                <a:gd name="T14" fmla="*/ 75 w 130"/>
                <a:gd name="T15" fmla="*/ 95 h 136"/>
                <a:gd name="T16" fmla="*/ 102 w 130"/>
                <a:gd name="T17" fmla="*/ 68 h 136"/>
                <a:gd name="T18" fmla="*/ 117 w 130"/>
                <a:gd name="T19" fmla="*/ 41 h 136"/>
                <a:gd name="T20" fmla="*/ 112 w 130"/>
                <a:gd name="T21" fmla="*/ 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136">
                  <a:moveTo>
                    <a:pt x="112" y="16"/>
                  </a:moveTo>
                  <a:cubicBezTo>
                    <a:pt x="111" y="15"/>
                    <a:pt x="110" y="11"/>
                    <a:pt x="108" y="9"/>
                  </a:cubicBezTo>
                  <a:cubicBezTo>
                    <a:pt x="102" y="0"/>
                    <a:pt x="97" y="3"/>
                    <a:pt x="94" y="12"/>
                  </a:cubicBezTo>
                  <a:cubicBezTo>
                    <a:pt x="84" y="39"/>
                    <a:pt x="67" y="58"/>
                    <a:pt x="43" y="71"/>
                  </a:cubicBezTo>
                  <a:cubicBezTo>
                    <a:pt x="34" y="76"/>
                    <a:pt x="28" y="82"/>
                    <a:pt x="21" y="89"/>
                  </a:cubicBezTo>
                  <a:cubicBezTo>
                    <a:pt x="0" y="113"/>
                    <a:pt x="0" y="111"/>
                    <a:pt x="26" y="125"/>
                  </a:cubicBezTo>
                  <a:cubicBezTo>
                    <a:pt x="43" y="136"/>
                    <a:pt x="53" y="129"/>
                    <a:pt x="63" y="116"/>
                  </a:cubicBezTo>
                  <a:cubicBezTo>
                    <a:pt x="68" y="110"/>
                    <a:pt x="74" y="102"/>
                    <a:pt x="75" y="95"/>
                  </a:cubicBezTo>
                  <a:cubicBezTo>
                    <a:pt x="78" y="78"/>
                    <a:pt x="90" y="73"/>
                    <a:pt x="102" y="68"/>
                  </a:cubicBezTo>
                  <a:cubicBezTo>
                    <a:pt x="104" y="57"/>
                    <a:pt x="111" y="49"/>
                    <a:pt x="117" y="41"/>
                  </a:cubicBezTo>
                  <a:cubicBezTo>
                    <a:pt x="130" y="23"/>
                    <a:pt x="130" y="23"/>
                    <a:pt x="112" y="16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1E2FF276-9D80-B8C7-5F6C-51B8B9E74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1144" y="4613271"/>
              <a:ext cx="911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52" name="Freeform 52">
              <a:extLst>
                <a:ext uri="{FF2B5EF4-FFF2-40B4-BE49-F238E27FC236}">
                  <a16:creationId xmlns:a16="http://schemas.microsoft.com/office/drawing/2014/main" id="{A65AF195-E020-7DF2-EED2-E115DF8B8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1174" y="4487632"/>
              <a:ext cx="68282" cy="86490"/>
            </a:xfrm>
            <a:custGeom>
              <a:avLst/>
              <a:gdLst>
                <a:gd name="T0" fmla="*/ 70 w 75"/>
                <a:gd name="T1" fmla="*/ 13 h 96"/>
                <a:gd name="T2" fmla="*/ 37 w 75"/>
                <a:gd name="T3" fmla="*/ 14 h 96"/>
                <a:gd name="T4" fmla="*/ 14 w 75"/>
                <a:gd name="T5" fmla="*/ 0 h 96"/>
                <a:gd name="T6" fmla="*/ 0 w 75"/>
                <a:gd name="T7" fmla="*/ 49 h 96"/>
                <a:gd name="T8" fmla="*/ 20 w 75"/>
                <a:gd name="T9" fmla="*/ 76 h 96"/>
                <a:gd name="T10" fmla="*/ 19 w 75"/>
                <a:gd name="T11" fmla="*/ 91 h 96"/>
                <a:gd name="T12" fmla="*/ 35 w 75"/>
                <a:gd name="T13" fmla="*/ 83 h 96"/>
                <a:gd name="T14" fmla="*/ 69 w 75"/>
                <a:gd name="T15" fmla="*/ 32 h 96"/>
                <a:gd name="T16" fmla="*/ 70 w 75"/>
                <a:gd name="T17" fmla="*/ 1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96">
                  <a:moveTo>
                    <a:pt x="70" y="13"/>
                  </a:moveTo>
                  <a:cubicBezTo>
                    <a:pt x="59" y="24"/>
                    <a:pt x="44" y="24"/>
                    <a:pt x="37" y="14"/>
                  </a:cubicBezTo>
                  <a:cubicBezTo>
                    <a:pt x="30" y="4"/>
                    <a:pt x="24" y="0"/>
                    <a:pt x="14" y="0"/>
                  </a:cubicBezTo>
                  <a:cubicBezTo>
                    <a:pt x="16" y="18"/>
                    <a:pt x="18" y="37"/>
                    <a:pt x="0" y="49"/>
                  </a:cubicBezTo>
                  <a:cubicBezTo>
                    <a:pt x="6" y="60"/>
                    <a:pt x="26" y="56"/>
                    <a:pt x="20" y="76"/>
                  </a:cubicBezTo>
                  <a:cubicBezTo>
                    <a:pt x="19" y="81"/>
                    <a:pt x="9" y="85"/>
                    <a:pt x="19" y="91"/>
                  </a:cubicBezTo>
                  <a:cubicBezTo>
                    <a:pt x="27" y="96"/>
                    <a:pt x="31" y="88"/>
                    <a:pt x="35" y="83"/>
                  </a:cubicBezTo>
                  <a:cubicBezTo>
                    <a:pt x="48" y="67"/>
                    <a:pt x="50" y="43"/>
                    <a:pt x="69" y="32"/>
                  </a:cubicBezTo>
                  <a:cubicBezTo>
                    <a:pt x="74" y="29"/>
                    <a:pt x="75" y="21"/>
                    <a:pt x="70" y="13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53" name="Freeform 53">
              <a:extLst>
                <a:ext uri="{FF2B5EF4-FFF2-40B4-BE49-F238E27FC236}">
                  <a16:creationId xmlns:a16="http://schemas.microsoft.com/office/drawing/2014/main" id="{21E18EC4-FA1B-FC54-283A-C232BF2B9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0527" y="4548630"/>
              <a:ext cx="59178" cy="62819"/>
            </a:xfrm>
            <a:custGeom>
              <a:avLst/>
              <a:gdLst>
                <a:gd name="T0" fmla="*/ 50 w 66"/>
                <a:gd name="T1" fmla="*/ 14 h 70"/>
                <a:gd name="T2" fmla="*/ 33 w 66"/>
                <a:gd name="T3" fmla="*/ 19 h 70"/>
                <a:gd name="T4" fmla="*/ 5 w 66"/>
                <a:gd name="T5" fmla="*/ 15 h 70"/>
                <a:gd name="T6" fmla="*/ 16 w 66"/>
                <a:gd name="T7" fmla="*/ 47 h 70"/>
                <a:gd name="T8" fmla="*/ 28 w 66"/>
                <a:gd name="T9" fmla="*/ 63 h 70"/>
                <a:gd name="T10" fmla="*/ 41 w 66"/>
                <a:gd name="T11" fmla="*/ 66 h 70"/>
                <a:gd name="T12" fmla="*/ 62 w 66"/>
                <a:gd name="T13" fmla="*/ 26 h 70"/>
                <a:gd name="T14" fmla="*/ 50 w 66"/>
                <a:gd name="T15" fmla="*/ 1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70">
                  <a:moveTo>
                    <a:pt x="50" y="14"/>
                  </a:moveTo>
                  <a:cubicBezTo>
                    <a:pt x="45" y="16"/>
                    <a:pt x="39" y="17"/>
                    <a:pt x="33" y="19"/>
                  </a:cubicBezTo>
                  <a:cubicBezTo>
                    <a:pt x="23" y="21"/>
                    <a:pt x="13" y="0"/>
                    <a:pt x="5" y="15"/>
                  </a:cubicBezTo>
                  <a:cubicBezTo>
                    <a:pt x="0" y="24"/>
                    <a:pt x="16" y="34"/>
                    <a:pt x="16" y="47"/>
                  </a:cubicBezTo>
                  <a:cubicBezTo>
                    <a:pt x="16" y="52"/>
                    <a:pt x="23" y="57"/>
                    <a:pt x="28" y="63"/>
                  </a:cubicBezTo>
                  <a:cubicBezTo>
                    <a:pt x="31" y="67"/>
                    <a:pt x="37" y="70"/>
                    <a:pt x="41" y="66"/>
                  </a:cubicBezTo>
                  <a:cubicBezTo>
                    <a:pt x="52" y="55"/>
                    <a:pt x="66" y="45"/>
                    <a:pt x="62" y="26"/>
                  </a:cubicBezTo>
                  <a:cubicBezTo>
                    <a:pt x="65" y="12"/>
                    <a:pt x="61" y="9"/>
                    <a:pt x="50" y="14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81AA1F4F-58FC-F35D-11B4-92A541B38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0615" y="3942286"/>
              <a:ext cx="60088" cy="41880"/>
            </a:xfrm>
            <a:custGeom>
              <a:avLst/>
              <a:gdLst>
                <a:gd name="T0" fmla="*/ 61 w 67"/>
                <a:gd name="T1" fmla="*/ 15 h 47"/>
                <a:gd name="T2" fmla="*/ 62 w 67"/>
                <a:gd name="T3" fmla="*/ 4 h 47"/>
                <a:gd name="T4" fmla="*/ 50 w 67"/>
                <a:gd name="T5" fmla="*/ 9 h 47"/>
                <a:gd name="T6" fmla="*/ 25 w 67"/>
                <a:gd name="T7" fmla="*/ 24 h 47"/>
                <a:gd name="T8" fmla="*/ 0 w 67"/>
                <a:gd name="T9" fmla="*/ 25 h 47"/>
                <a:gd name="T10" fmla="*/ 61 w 67"/>
                <a:gd name="T11" fmla="*/ 1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47">
                  <a:moveTo>
                    <a:pt x="61" y="15"/>
                  </a:moveTo>
                  <a:cubicBezTo>
                    <a:pt x="64" y="11"/>
                    <a:pt x="67" y="7"/>
                    <a:pt x="62" y="4"/>
                  </a:cubicBezTo>
                  <a:cubicBezTo>
                    <a:pt x="56" y="0"/>
                    <a:pt x="53" y="2"/>
                    <a:pt x="50" y="9"/>
                  </a:cubicBezTo>
                  <a:cubicBezTo>
                    <a:pt x="46" y="20"/>
                    <a:pt x="38" y="26"/>
                    <a:pt x="25" y="24"/>
                  </a:cubicBezTo>
                  <a:cubicBezTo>
                    <a:pt x="18" y="22"/>
                    <a:pt x="9" y="25"/>
                    <a:pt x="0" y="25"/>
                  </a:cubicBezTo>
                  <a:cubicBezTo>
                    <a:pt x="21" y="47"/>
                    <a:pt x="48" y="36"/>
                    <a:pt x="61" y="15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55" name="Freeform 55">
              <a:extLst>
                <a:ext uri="{FF2B5EF4-FFF2-40B4-BE49-F238E27FC236}">
                  <a16:creationId xmlns:a16="http://schemas.microsoft.com/office/drawing/2014/main" id="{9A4B53B7-4339-0B2F-F6C8-FD5DA4588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2069" y="4453036"/>
              <a:ext cx="20940" cy="33685"/>
            </a:xfrm>
            <a:custGeom>
              <a:avLst/>
              <a:gdLst>
                <a:gd name="T0" fmla="*/ 0 w 23"/>
                <a:gd name="T1" fmla="*/ 0 h 37"/>
                <a:gd name="T2" fmla="*/ 23 w 23"/>
                <a:gd name="T3" fmla="*/ 37 h 37"/>
                <a:gd name="T4" fmla="*/ 0 w 23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7">
                  <a:moveTo>
                    <a:pt x="0" y="0"/>
                  </a:moveTo>
                  <a:cubicBezTo>
                    <a:pt x="7" y="13"/>
                    <a:pt x="11" y="28"/>
                    <a:pt x="23" y="37"/>
                  </a:cubicBezTo>
                  <a:cubicBezTo>
                    <a:pt x="21" y="20"/>
                    <a:pt x="19" y="4"/>
                    <a:pt x="0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2BB4695E-BD1A-9BE0-8FDF-D17893E21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3009" y="4486721"/>
              <a:ext cx="911" cy="91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1 h 1"/>
                <a:gd name="T8" fmla="*/ 1 w 1"/>
                <a:gd name="T9" fmla="*/ 0 h 1"/>
                <a:gd name="T10" fmla="*/ 0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57" name="Freeform 57">
              <a:extLst>
                <a:ext uri="{FF2B5EF4-FFF2-40B4-BE49-F238E27FC236}">
                  <a16:creationId xmlns:a16="http://schemas.microsoft.com/office/drawing/2014/main" id="{8ABB5D2F-14EE-ED5F-AEE2-091ED1012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2054" y="4612360"/>
              <a:ext cx="2732" cy="1821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1 h 2"/>
                <a:gd name="T4" fmla="*/ 3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1" y="1"/>
                    <a:pt x="2" y="2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73D3E284-BD23-0278-E07C-BAC8EE0C9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1144" y="4613271"/>
              <a:ext cx="911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59" name="Freeform 9">
              <a:extLst>
                <a:ext uri="{FF2B5EF4-FFF2-40B4-BE49-F238E27FC236}">
                  <a16:creationId xmlns:a16="http://schemas.microsoft.com/office/drawing/2014/main" id="{D8188638-3842-4155-74D0-1E0A11241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2068" y="30810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60" name="Freeform 10">
              <a:extLst>
                <a:ext uri="{FF2B5EF4-FFF2-40B4-BE49-F238E27FC236}">
                  <a16:creationId xmlns:a16="http://schemas.microsoft.com/office/drawing/2014/main" id="{F5ADAF98-4336-4DAD-D35B-E8D058CB6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5372" y="245738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61" name="Freeform 59">
              <a:extLst>
                <a:ext uri="{FF2B5EF4-FFF2-40B4-BE49-F238E27FC236}">
                  <a16:creationId xmlns:a16="http://schemas.microsoft.com/office/drawing/2014/main" id="{78D40CE4-4CC9-85A8-E98C-72BF0CBF4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179" y="2483785"/>
              <a:ext cx="1082497" cy="791160"/>
            </a:xfrm>
            <a:custGeom>
              <a:avLst/>
              <a:gdLst>
                <a:gd name="T0" fmla="*/ 1121 w 1200"/>
                <a:gd name="T1" fmla="*/ 86 h 876"/>
                <a:gd name="T2" fmla="*/ 1034 w 1200"/>
                <a:gd name="T3" fmla="*/ 93 h 876"/>
                <a:gd name="T4" fmla="*/ 940 w 1200"/>
                <a:gd name="T5" fmla="*/ 125 h 876"/>
                <a:gd name="T6" fmla="*/ 882 w 1200"/>
                <a:gd name="T7" fmla="*/ 86 h 876"/>
                <a:gd name="T8" fmla="*/ 839 w 1200"/>
                <a:gd name="T9" fmla="*/ 152 h 876"/>
                <a:gd name="T10" fmla="*/ 804 w 1200"/>
                <a:gd name="T11" fmla="*/ 204 h 876"/>
                <a:gd name="T12" fmla="*/ 766 w 1200"/>
                <a:gd name="T13" fmla="*/ 205 h 876"/>
                <a:gd name="T14" fmla="*/ 716 w 1200"/>
                <a:gd name="T15" fmla="*/ 170 h 876"/>
                <a:gd name="T16" fmla="*/ 785 w 1200"/>
                <a:gd name="T17" fmla="*/ 154 h 876"/>
                <a:gd name="T18" fmla="*/ 701 w 1200"/>
                <a:gd name="T19" fmla="*/ 64 h 876"/>
                <a:gd name="T20" fmla="*/ 642 w 1200"/>
                <a:gd name="T21" fmla="*/ 31 h 876"/>
                <a:gd name="T22" fmla="*/ 555 w 1200"/>
                <a:gd name="T23" fmla="*/ 12 h 876"/>
                <a:gd name="T24" fmla="*/ 404 w 1200"/>
                <a:gd name="T25" fmla="*/ 107 h 876"/>
                <a:gd name="T26" fmla="*/ 252 w 1200"/>
                <a:gd name="T27" fmla="*/ 269 h 876"/>
                <a:gd name="T28" fmla="*/ 274 w 1200"/>
                <a:gd name="T29" fmla="*/ 374 h 876"/>
                <a:gd name="T30" fmla="*/ 365 w 1200"/>
                <a:gd name="T31" fmla="*/ 435 h 876"/>
                <a:gd name="T32" fmla="*/ 420 w 1200"/>
                <a:gd name="T33" fmla="*/ 398 h 876"/>
                <a:gd name="T34" fmla="*/ 478 w 1200"/>
                <a:gd name="T35" fmla="*/ 227 h 876"/>
                <a:gd name="T36" fmla="*/ 566 w 1200"/>
                <a:gd name="T37" fmla="*/ 191 h 876"/>
                <a:gd name="T38" fmla="*/ 552 w 1200"/>
                <a:gd name="T39" fmla="*/ 322 h 876"/>
                <a:gd name="T40" fmla="*/ 577 w 1200"/>
                <a:gd name="T41" fmla="*/ 341 h 876"/>
                <a:gd name="T42" fmla="*/ 525 w 1200"/>
                <a:gd name="T43" fmla="*/ 397 h 876"/>
                <a:gd name="T44" fmla="*/ 454 w 1200"/>
                <a:gd name="T45" fmla="*/ 471 h 876"/>
                <a:gd name="T46" fmla="*/ 346 w 1200"/>
                <a:gd name="T47" fmla="*/ 479 h 876"/>
                <a:gd name="T48" fmla="*/ 312 w 1200"/>
                <a:gd name="T49" fmla="*/ 408 h 876"/>
                <a:gd name="T50" fmla="*/ 280 w 1200"/>
                <a:gd name="T51" fmla="*/ 495 h 876"/>
                <a:gd name="T52" fmla="*/ 136 w 1200"/>
                <a:gd name="T53" fmla="*/ 597 h 876"/>
                <a:gd name="T54" fmla="*/ 131 w 1200"/>
                <a:gd name="T55" fmla="*/ 656 h 876"/>
                <a:gd name="T56" fmla="*/ 8 w 1200"/>
                <a:gd name="T57" fmla="*/ 756 h 876"/>
                <a:gd name="T58" fmla="*/ 40 w 1200"/>
                <a:gd name="T59" fmla="*/ 849 h 876"/>
                <a:gd name="T60" fmla="*/ 142 w 1200"/>
                <a:gd name="T61" fmla="*/ 810 h 876"/>
                <a:gd name="T62" fmla="*/ 227 w 1200"/>
                <a:gd name="T63" fmla="*/ 721 h 876"/>
                <a:gd name="T64" fmla="*/ 409 w 1200"/>
                <a:gd name="T65" fmla="*/ 789 h 876"/>
                <a:gd name="T66" fmla="*/ 362 w 1200"/>
                <a:gd name="T67" fmla="*/ 719 h 876"/>
                <a:gd name="T68" fmla="*/ 421 w 1200"/>
                <a:gd name="T69" fmla="*/ 715 h 876"/>
                <a:gd name="T70" fmla="*/ 506 w 1200"/>
                <a:gd name="T71" fmla="*/ 832 h 876"/>
                <a:gd name="T72" fmla="*/ 529 w 1200"/>
                <a:gd name="T73" fmla="*/ 782 h 876"/>
                <a:gd name="T74" fmla="*/ 595 w 1200"/>
                <a:gd name="T75" fmla="*/ 784 h 876"/>
                <a:gd name="T76" fmla="*/ 643 w 1200"/>
                <a:gd name="T77" fmla="*/ 653 h 876"/>
                <a:gd name="T78" fmla="*/ 720 w 1200"/>
                <a:gd name="T79" fmla="*/ 673 h 876"/>
                <a:gd name="T80" fmla="*/ 777 w 1200"/>
                <a:gd name="T81" fmla="*/ 672 h 876"/>
                <a:gd name="T82" fmla="*/ 913 w 1200"/>
                <a:gd name="T83" fmla="*/ 749 h 876"/>
                <a:gd name="T84" fmla="*/ 947 w 1200"/>
                <a:gd name="T85" fmla="*/ 661 h 876"/>
                <a:gd name="T86" fmla="*/ 911 w 1200"/>
                <a:gd name="T87" fmla="*/ 612 h 876"/>
                <a:gd name="T88" fmla="*/ 1106 w 1200"/>
                <a:gd name="T89" fmla="*/ 579 h 876"/>
                <a:gd name="T90" fmla="*/ 1071 w 1200"/>
                <a:gd name="T91" fmla="*/ 479 h 876"/>
                <a:gd name="T92" fmla="*/ 1087 w 1200"/>
                <a:gd name="T93" fmla="*/ 361 h 876"/>
                <a:gd name="T94" fmla="*/ 1193 w 1200"/>
                <a:gd name="T95" fmla="*/ 100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00" h="876">
                  <a:moveTo>
                    <a:pt x="1193" y="52"/>
                  </a:moveTo>
                  <a:cubicBezTo>
                    <a:pt x="1177" y="44"/>
                    <a:pt x="1161" y="48"/>
                    <a:pt x="1145" y="49"/>
                  </a:cubicBezTo>
                  <a:cubicBezTo>
                    <a:pt x="1155" y="68"/>
                    <a:pt x="1151" y="84"/>
                    <a:pt x="1133" y="90"/>
                  </a:cubicBezTo>
                  <a:cubicBezTo>
                    <a:pt x="1129" y="91"/>
                    <a:pt x="1121" y="92"/>
                    <a:pt x="1121" y="86"/>
                  </a:cubicBezTo>
                  <a:cubicBezTo>
                    <a:pt x="1122" y="64"/>
                    <a:pt x="1108" y="77"/>
                    <a:pt x="1104" y="78"/>
                  </a:cubicBezTo>
                  <a:cubicBezTo>
                    <a:pt x="1094" y="82"/>
                    <a:pt x="1085" y="85"/>
                    <a:pt x="1075" y="82"/>
                  </a:cubicBezTo>
                  <a:cubicBezTo>
                    <a:pt x="1069" y="80"/>
                    <a:pt x="1065" y="83"/>
                    <a:pt x="1061" y="88"/>
                  </a:cubicBezTo>
                  <a:cubicBezTo>
                    <a:pt x="1054" y="99"/>
                    <a:pt x="1043" y="96"/>
                    <a:pt x="1034" y="93"/>
                  </a:cubicBezTo>
                  <a:cubicBezTo>
                    <a:pt x="1023" y="91"/>
                    <a:pt x="1040" y="80"/>
                    <a:pt x="1030" y="73"/>
                  </a:cubicBezTo>
                  <a:cubicBezTo>
                    <a:pt x="1027" y="75"/>
                    <a:pt x="1020" y="77"/>
                    <a:pt x="1019" y="80"/>
                  </a:cubicBezTo>
                  <a:cubicBezTo>
                    <a:pt x="1017" y="93"/>
                    <a:pt x="1011" y="86"/>
                    <a:pt x="1004" y="88"/>
                  </a:cubicBezTo>
                  <a:cubicBezTo>
                    <a:pt x="979" y="92"/>
                    <a:pt x="956" y="105"/>
                    <a:pt x="940" y="125"/>
                  </a:cubicBezTo>
                  <a:cubicBezTo>
                    <a:pt x="932" y="134"/>
                    <a:pt x="926" y="137"/>
                    <a:pt x="916" y="137"/>
                  </a:cubicBezTo>
                  <a:cubicBezTo>
                    <a:pt x="902" y="138"/>
                    <a:pt x="890" y="128"/>
                    <a:pt x="888" y="118"/>
                  </a:cubicBezTo>
                  <a:cubicBezTo>
                    <a:pt x="886" y="102"/>
                    <a:pt x="902" y="103"/>
                    <a:pt x="913" y="102"/>
                  </a:cubicBezTo>
                  <a:cubicBezTo>
                    <a:pt x="907" y="87"/>
                    <a:pt x="896" y="84"/>
                    <a:pt x="882" y="86"/>
                  </a:cubicBezTo>
                  <a:cubicBezTo>
                    <a:pt x="884" y="99"/>
                    <a:pt x="868" y="110"/>
                    <a:pt x="881" y="125"/>
                  </a:cubicBezTo>
                  <a:cubicBezTo>
                    <a:pt x="888" y="134"/>
                    <a:pt x="885" y="148"/>
                    <a:pt x="878" y="156"/>
                  </a:cubicBezTo>
                  <a:cubicBezTo>
                    <a:pt x="872" y="164"/>
                    <a:pt x="865" y="160"/>
                    <a:pt x="860" y="151"/>
                  </a:cubicBezTo>
                  <a:cubicBezTo>
                    <a:pt x="859" y="149"/>
                    <a:pt x="847" y="143"/>
                    <a:pt x="839" y="152"/>
                  </a:cubicBezTo>
                  <a:cubicBezTo>
                    <a:pt x="834" y="157"/>
                    <a:pt x="827" y="161"/>
                    <a:pt x="820" y="164"/>
                  </a:cubicBezTo>
                  <a:cubicBezTo>
                    <a:pt x="808" y="170"/>
                    <a:pt x="804" y="177"/>
                    <a:pt x="814" y="188"/>
                  </a:cubicBezTo>
                  <a:cubicBezTo>
                    <a:pt x="818" y="192"/>
                    <a:pt x="821" y="196"/>
                    <a:pt x="818" y="202"/>
                  </a:cubicBezTo>
                  <a:cubicBezTo>
                    <a:pt x="815" y="208"/>
                    <a:pt x="809" y="206"/>
                    <a:pt x="804" y="204"/>
                  </a:cubicBezTo>
                  <a:cubicBezTo>
                    <a:pt x="793" y="199"/>
                    <a:pt x="779" y="205"/>
                    <a:pt x="770" y="192"/>
                  </a:cubicBezTo>
                  <a:cubicBezTo>
                    <a:pt x="768" y="189"/>
                    <a:pt x="764" y="184"/>
                    <a:pt x="759" y="189"/>
                  </a:cubicBezTo>
                  <a:cubicBezTo>
                    <a:pt x="757" y="190"/>
                    <a:pt x="756" y="194"/>
                    <a:pt x="757" y="196"/>
                  </a:cubicBezTo>
                  <a:cubicBezTo>
                    <a:pt x="758" y="202"/>
                    <a:pt x="761" y="206"/>
                    <a:pt x="766" y="205"/>
                  </a:cubicBezTo>
                  <a:cubicBezTo>
                    <a:pt x="775" y="203"/>
                    <a:pt x="780" y="209"/>
                    <a:pt x="778" y="216"/>
                  </a:cubicBezTo>
                  <a:cubicBezTo>
                    <a:pt x="776" y="224"/>
                    <a:pt x="767" y="228"/>
                    <a:pt x="761" y="224"/>
                  </a:cubicBezTo>
                  <a:cubicBezTo>
                    <a:pt x="745" y="214"/>
                    <a:pt x="720" y="216"/>
                    <a:pt x="717" y="188"/>
                  </a:cubicBezTo>
                  <a:cubicBezTo>
                    <a:pt x="716" y="182"/>
                    <a:pt x="713" y="176"/>
                    <a:pt x="716" y="170"/>
                  </a:cubicBezTo>
                  <a:cubicBezTo>
                    <a:pt x="719" y="164"/>
                    <a:pt x="718" y="159"/>
                    <a:pt x="711" y="159"/>
                  </a:cubicBezTo>
                  <a:cubicBezTo>
                    <a:pt x="695" y="158"/>
                    <a:pt x="693" y="147"/>
                    <a:pt x="691" y="132"/>
                  </a:cubicBezTo>
                  <a:cubicBezTo>
                    <a:pt x="701" y="135"/>
                    <a:pt x="710" y="136"/>
                    <a:pt x="718" y="139"/>
                  </a:cubicBezTo>
                  <a:cubicBezTo>
                    <a:pt x="740" y="146"/>
                    <a:pt x="763" y="151"/>
                    <a:pt x="785" y="154"/>
                  </a:cubicBezTo>
                  <a:cubicBezTo>
                    <a:pt x="803" y="156"/>
                    <a:pt x="828" y="140"/>
                    <a:pt x="826" y="128"/>
                  </a:cubicBezTo>
                  <a:cubicBezTo>
                    <a:pt x="823" y="110"/>
                    <a:pt x="810" y="99"/>
                    <a:pt x="794" y="96"/>
                  </a:cubicBezTo>
                  <a:cubicBezTo>
                    <a:pt x="783" y="94"/>
                    <a:pt x="774" y="87"/>
                    <a:pt x="765" y="81"/>
                  </a:cubicBezTo>
                  <a:cubicBezTo>
                    <a:pt x="745" y="69"/>
                    <a:pt x="725" y="56"/>
                    <a:pt x="701" y="64"/>
                  </a:cubicBezTo>
                  <a:cubicBezTo>
                    <a:pt x="696" y="65"/>
                    <a:pt x="688" y="63"/>
                    <a:pt x="686" y="60"/>
                  </a:cubicBezTo>
                  <a:cubicBezTo>
                    <a:pt x="676" y="41"/>
                    <a:pt x="659" y="50"/>
                    <a:pt x="645" y="47"/>
                  </a:cubicBezTo>
                  <a:cubicBezTo>
                    <a:pt x="641" y="47"/>
                    <a:pt x="635" y="50"/>
                    <a:pt x="634" y="43"/>
                  </a:cubicBezTo>
                  <a:cubicBezTo>
                    <a:pt x="632" y="36"/>
                    <a:pt x="636" y="32"/>
                    <a:pt x="642" y="31"/>
                  </a:cubicBezTo>
                  <a:cubicBezTo>
                    <a:pt x="645" y="29"/>
                    <a:pt x="650" y="31"/>
                    <a:pt x="651" y="27"/>
                  </a:cubicBezTo>
                  <a:cubicBezTo>
                    <a:pt x="643" y="7"/>
                    <a:pt x="616" y="30"/>
                    <a:pt x="610" y="6"/>
                  </a:cubicBezTo>
                  <a:cubicBezTo>
                    <a:pt x="600" y="18"/>
                    <a:pt x="600" y="16"/>
                    <a:pt x="581" y="15"/>
                  </a:cubicBezTo>
                  <a:cubicBezTo>
                    <a:pt x="572" y="14"/>
                    <a:pt x="561" y="0"/>
                    <a:pt x="555" y="12"/>
                  </a:cubicBezTo>
                  <a:cubicBezTo>
                    <a:pt x="542" y="37"/>
                    <a:pt x="519" y="37"/>
                    <a:pt x="498" y="44"/>
                  </a:cubicBezTo>
                  <a:cubicBezTo>
                    <a:pt x="478" y="50"/>
                    <a:pt x="455" y="51"/>
                    <a:pt x="441" y="74"/>
                  </a:cubicBezTo>
                  <a:cubicBezTo>
                    <a:pt x="437" y="82"/>
                    <a:pt x="432" y="92"/>
                    <a:pt x="425" y="99"/>
                  </a:cubicBezTo>
                  <a:cubicBezTo>
                    <a:pt x="418" y="105"/>
                    <a:pt x="407" y="96"/>
                    <a:pt x="404" y="107"/>
                  </a:cubicBezTo>
                  <a:cubicBezTo>
                    <a:pt x="400" y="122"/>
                    <a:pt x="387" y="128"/>
                    <a:pt x="379" y="139"/>
                  </a:cubicBezTo>
                  <a:cubicBezTo>
                    <a:pt x="359" y="165"/>
                    <a:pt x="352" y="202"/>
                    <a:pt x="319" y="217"/>
                  </a:cubicBezTo>
                  <a:cubicBezTo>
                    <a:pt x="312" y="220"/>
                    <a:pt x="317" y="231"/>
                    <a:pt x="314" y="233"/>
                  </a:cubicBezTo>
                  <a:cubicBezTo>
                    <a:pt x="291" y="241"/>
                    <a:pt x="274" y="260"/>
                    <a:pt x="252" y="269"/>
                  </a:cubicBezTo>
                  <a:cubicBezTo>
                    <a:pt x="235" y="277"/>
                    <a:pt x="235" y="289"/>
                    <a:pt x="241" y="306"/>
                  </a:cubicBezTo>
                  <a:cubicBezTo>
                    <a:pt x="246" y="323"/>
                    <a:pt x="268" y="340"/>
                    <a:pt x="245" y="361"/>
                  </a:cubicBezTo>
                  <a:cubicBezTo>
                    <a:pt x="247" y="363"/>
                    <a:pt x="248" y="364"/>
                    <a:pt x="249" y="366"/>
                  </a:cubicBezTo>
                  <a:cubicBezTo>
                    <a:pt x="257" y="372"/>
                    <a:pt x="264" y="377"/>
                    <a:pt x="274" y="374"/>
                  </a:cubicBezTo>
                  <a:cubicBezTo>
                    <a:pt x="287" y="372"/>
                    <a:pt x="294" y="361"/>
                    <a:pt x="304" y="355"/>
                  </a:cubicBezTo>
                  <a:cubicBezTo>
                    <a:pt x="312" y="351"/>
                    <a:pt x="319" y="335"/>
                    <a:pt x="330" y="346"/>
                  </a:cubicBezTo>
                  <a:cubicBezTo>
                    <a:pt x="338" y="354"/>
                    <a:pt x="346" y="366"/>
                    <a:pt x="347" y="377"/>
                  </a:cubicBezTo>
                  <a:cubicBezTo>
                    <a:pt x="347" y="399"/>
                    <a:pt x="367" y="413"/>
                    <a:pt x="365" y="435"/>
                  </a:cubicBezTo>
                  <a:cubicBezTo>
                    <a:pt x="365" y="440"/>
                    <a:pt x="369" y="444"/>
                    <a:pt x="375" y="444"/>
                  </a:cubicBezTo>
                  <a:cubicBezTo>
                    <a:pt x="381" y="443"/>
                    <a:pt x="383" y="441"/>
                    <a:pt x="383" y="435"/>
                  </a:cubicBezTo>
                  <a:cubicBezTo>
                    <a:pt x="383" y="424"/>
                    <a:pt x="391" y="427"/>
                    <a:pt x="396" y="426"/>
                  </a:cubicBezTo>
                  <a:cubicBezTo>
                    <a:pt x="410" y="422"/>
                    <a:pt x="418" y="416"/>
                    <a:pt x="420" y="398"/>
                  </a:cubicBezTo>
                  <a:cubicBezTo>
                    <a:pt x="422" y="380"/>
                    <a:pt x="418" y="356"/>
                    <a:pt x="447" y="350"/>
                  </a:cubicBezTo>
                  <a:cubicBezTo>
                    <a:pt x="460" y="348"/>
                    <a:pt x="460" y="322"/>
                    <a:pt x="448" y="318"/>
                  </a:cubicBezTo>
                  <a:cubicBezTo>
                    <a:pt x="427" y="310"/>
                    <a:pt x="430" y="295"/>
                    <a:pt x="432" y="279"/>
                  </a:cubicBezTo>
                  <a:cubicBezTo>
                    <a:pt x="436" y="250"/>
                    <a:pt x="457" y="238"/>
                    <a:pt x="478" y="227"/>
                  </a:cubicBezTo>
                  <a:cubicBezTo>
                    <a:pt x="489" y="221"/>
                    <a:pt x="500" y="215"/>
                    <a:pt x="498" y="198"/>
                  </a:cubicBezTo>
                  <a:cubicBezTo>
                    <a:pt x="497" y="181"/>
                    <a:pt x="507" y="169"/>
                    <a:pt x="520" y="165"/>
                  </a:cubicBezTo>
                  <a:cubicBezTo>
                    <a:pt x="533" y="160"/>
                    <a:pt x="549" y="160"/>
                    <a:pt x="561" y="171"/>
                  </a:cubicBezTo>
                  <a:cubicBezTo>
                    <a:pt x="567" y="176"/>
                    <a:pt x="573" y="189"/>
                    <a:pt x="566" y="191"/>
                  </a:cubicBezTo>
                  <a:cubicBezTo>
                    <a:pt x="546" y="199"/>
                    <a:pt x="540" y="222"/>
                    <a:pt x="522" y="232"/>
                  </a:cubicBezTo>
                  <a:cubicBezTo>
                    <a:pt x="503" y="241"/>
                    <a:pt x="495" y="260"/>
                    <a:pt x="505" y="281"/>
                  </a:cubicBezTo>
                  <a:cubicBezTo>
                    <a:pt x="509" y="292"/>
                    <a:pt x="497" y="305"/>
                    <a:pt x="506" y="308"/>
                  </a:cubicBezTo>
                  <a:cubicBezTo>
                    <a:pt x="521" y="313"/>
                    <a:pt x="532" y="331"/>
                    <a:pt x="552" y="322"/>
                  </a:cubicBezTo>
                  <a:cubicBezTo>
                    <a:pt x="571" y="314"/>
                    <a:pt x="593" y="311"/>
                    <a:pt x="613" y="309"/>
                  </a:cubicBezTo>
                  <a:cubicBezTo>
                    <a:pt x="623" y="308"/>
                    <a:pt x="628" y="318"/>
                    <a:pt x="632" y="323"/>
                  </a:cubicBezTo>
                  <a:cubicBezTo>
                    <a:pt x="636" y="328"/>
                    <a:pt x="624" y="330"/>
                    <a:pt x="621" y="333"/>
                  </a:cubicBezTo>
                  <a:cubicBezTo>
                    <a:pt x="608" y="349"/>
                    <a:pt x="592" y="343"/>
                    <a:pt x="577" y="341"/>
                  </a:cubicBezTo>
                  <a:cubicBezTo>
                    <a:pt x="568" y="340"/>
                    <a:pt x="559" y="342"/>
                    <a:pt x="550" y="346"/>
                  </a:cubicBezTo>
                  <a:cubicBezTo>
                    <a:pt x="534" y="352"/>
                    <a:pt x="532" y="359"/>
                    <a:pt x="546" y="368"/>
                  </a:cubicBezTo>
                  <a:cubicBezTo>
                    <a:pt x="559" y="378"/>
                    <a:pt x="555" y="393"/>
                    <a:pt x="550" y="401"/>
                  </a:cubicBezTo>
                  <a:cubicBezTo>
                    <a:pt x="543" y="413"/>
                    <a:pt x="532" y="407"/>
                    <a:pt x="525" y="397"/>
                  </a:cubicBezTo>
                  <a:cubicBezTo>
                    <a:pt x="519" y="390"/>
                    <a:pt x="511" y="387"/>
                    <a:pt x="508" y="395"/>
                  </a:cubicBezTo>
                  <a:cubicBezTo>
                    <a:pt x="505" y="404"/>
                    <a:pt x="497" y="411"/>
                    <a:pt x="498" y="423"/>
                  </a:cubicBezTo>
                  <a:cubicBezTo>
                    <a:pt x="499" y="446"/>
                    <a:pt x="495" y="451"/>
                    <a:pt x="483" y="467"/>
                  </a:cubicBezTo>
                  <a:cubicBezTo>
                    <a:pt x="473" y="481"/>
                    <a:pt x="459" y="477"/>
                    <a:pt x="454" y="471"/>
                  </a:cubicBezTo>
                  <a:cubicBezTo>
                    <a:pt x="444" y="460"/>
                    <a:pt x="435" y="464"/>
                    <a:pt x="428" y="469"/>
                  </a:cubicBezTo>
                  <a:cubicBezTo>
                    <a:pt x="416" y="480"/>
                    <a:pt x="397" y="473"/>
                    <a:pt x="388" y="490"/>
                  </a:cubicBezTo>
                  <a:cubicBezTo>
                    <a:pt x="386" y="491"/>
                    <a:pt x="376" y="493"/>
                    <a:pt x="374" y="488"/>
                  </a:cubicBezTo>
                  <a:cubicBezTo>
                    <a:pt x="369" y="467"/>
                    <a:pt x="356" y="477"/>
                    <a:pt x="346" y="479"/>
                  </a:cubicBezTo>
                  <a:cubicBezTo>
                    <a:pt x="339" y="479"/>
                    <a:pt x="331" y="497"/>
                    <a:pt x="325" y="475"/>
                  </a:cubicBezTo>
                  <a:cubicBezTo>
                    <a:pt x="324" y="470"/>
                    <a:pt x="307" y="466"/>
                    <a:pt x="304" y="454"/>
                  </a:cubicBezTo>
                  <a:cubicBezTo>
                    <a:pt x="303" y="448"/>
                    <a:pt x="301" y="437"/>
                    <a:pt x="306" y="435"/>
                  </a:cubicBezTo>
                  <a:cubicBezTo>
                    <a:pt x="322" y="428"/>
                    <a:pt x="317" y="417"/>
                    <a:pt x="312" y="408"/>
                  </a:cubicBezTo>
                  <a:cubicBezTo>
                    <a:pt x="309" y="403"/>
                    <a:pt x="301" y="403"/>
                    <a:pt x="296" y="408"/>
                  </a:cubicBezTo>
                  <a:cubicBezTo>
                    <a:pt x="289" y="417"/>
                    <a:pt x="280" y="427"/>
                    <a:pt x="290" y="438"/>
                  </a:cubicBezTo>
                  <a:cubicBezTo>
                    <a:pt x="299" y="447"/>
                    <a:pt x="297" y="458"/>
                    <a:pt x="299" y="467"/>
                  </a:cubicBezTo>
                  <a:cubicBezTo>
                    <a:pt x="303" y="482"/>
                    <a:pt x="299" y="494"/>
                    <a:pt x="280" y="495"/>
                  </a:cubicBezTo>
                  <a:cubicBezTo>
                    <a:pt x="253" y="496"/>
                    <a:pt x="228" y="504"/>
                    <a:pt x="222" y="539"/>
                  </a:cubicBezTo>
                  <a:cubicBezTo>
                    <a:pt x="220" y="547"/>
                    <a:pt x="214" y="549"/>
                    <a:pt x="207" y="550"/>
                  </a:cubicBezTo>
                  <a:cubicBezTo>
                    <a:pt x="198" y="552"/>
                    <a:pt x="185" y="555"/>
                    <a:pt x="183" y="561"/>
                  </a:cubicBezTo>
                  <a:cubicBezTo>
                    <a:pt x="174" y="585"/>
                    <a:pt x="158" y="594"/>
                    <a:pt x="136" y="597"/>
                  </a:cubicBezTo>
                  <a:cubicBezTo>
                    <a:pt x="135" y="597"/>
                    <a:pt x="131" y="597"/>
                    <a:pt x="131" y="598"/>
                  </a:cubicBezTo>
                  <a:cubicBezTo>
                    <a:pt x="124" y="620"/>
                    <a:pt x="109" y="615"/>
                    <a:pt x="95" y="610"/>
                  </a:cubicBezTo>
                  <a:cubicBezTo>
                    <a:pt x="89" y="608"/>
                    <a:pt x="84" y="612"/>
                    <a:pt x="77" y="618"/>
                  </a:cubicBezTo>
                  <a:cubicBezTo>
                    <a:pt x="107" y="615"/>
                    <a:pt x="120" y="639"/>
                    <a:pt x="131" y="656"/>
                  </a:cubicBezTo>
                  <a:cubicBezTo>
                    <a:pt x="139" y="668"/>
                    <a:pt x="134" y="691"/>
                    <a:pt x="132" y="710"/>
                  </a:cubicBezTo>
                  <a:cubicBezTo>
                    <a:pt x="131" y="724"/>
                    <a:pt x="124" y="731"/>
                    <a:pt x="108" y="729"/>
                  </a:cubicBezTo>
                  <a:cubicBezTo>
                    <a:pt x="83" y="726"/>
                    <a:pt x="57" y="725"/>
                    <a:pt x="31" y="725"/>
                  </a:cubicBezTo>
                  <a:cubicBezTo>
                    <a:pt x="7" y="724"/>
                    <a:pt x="1" y="732"/>
                    <a:pt x="8" y="756"/>
                  </a:cubicBezTo>
                  <a:cubicBezTo>
                    <a:pt x="11" y="770"/>
                    <a:pt x="13" y="784"/>
                    <a:pt x="7" y="797"/>
                  </a:cubicBezTo>
                  <a:cubicBezTo>
                    <a:pt x="0" y="811"/>
                    <a:pt x="8" y="823"/>
                    <a:pt x="9" y="836"/>
                  </a:cubicBezTo>
                  <a:cubicBezTo>
                    <a:pt x="9" y="867"/>
                    <a:pt x="27" y="843"/>
                    <a:pt x="35" y="847"/>
                  </a:cubicBezTo>
                  <a:cubicBezTo>
                    <a:pt x="36" y="848"/>
                    <a:pt x="40" y="848"/>
                    <a:pt x="40" y="849"/>
                  </a:cubicBezTo>
                  <a:cubicBezTo>
                    <a:pt x="50" y="876"/>
                    <a:pt x="69" y="864"/>
                    <a:pt x="86" y="860"/>
                  </a:cubicBezTo>
                  <a:cubicBezTo>
                    <a:pt x="87" y="860"/>
                    <a:pt x="88" y="860"/>
                    <a:pt x="90" y="860"/>
                  </a:cubicBezTo>
                  <a:cubicBezTo>
                    <a:pt x="112" y="865"/>
                    <a:pt x="123" y="847"/>
                    <a:pt x="135" y="834"/>
                  </a:cubicBezTo>
                  <a:cubicBezTo>
                    <a:pt x="141" y="828"/>
                    <a:pt x="148" y="821"/>
                    <a:pt x="142" y="810"/>
                  </a:cubicBezTo>
                  <a:cubicBezTo>
                    <a:pt x="139" y="804"/>
                    <a:pt x="144" y="798"/>
                    <a:pt x="147" y="793"/>
                  </a:cubicBezTo>
                  <a:cubicBezTo>
                    <a:pt x="156" y="778"/>
                    <a:pt x="168" y="767"/>
                    <a:pt x="185" y="762"/>
                  </a:cubicBezTo>
                  <a:cubicBezTo>
                    <a:pt x="193" y="760"/>
                    <a:pt x="198" y="756"/>
                    <a:pt x="197" y="745"/>
                  </a:cubicBezTo>
                  <a:cubicBezTo>
                    <a:pt x="196" y="722"/>
                    <a:pt x="208" y="712"/>
                    <a:pt x="227" y="721"/>
                  </a:cubicBezTo>
                  <a:cubicBezTo>
                    <a:pt x="251" y="732"/>
                    <a:pt x="266" y="715"/>
                    <a:pt x="281" y="706"/>
                  </a:cubicBezTo>
                  <a:cubicBezTo>
                    <a:pt x="302" y="695"/>
                    <a:pt x="318" y="697"/>
                    <a:pt x="324" y="721"/>
                  </a:cubicBezTo>
                  <a:cubicBezTo>
                    <a:pt x="325" y="726"/>
                    <a:pt x="328" y="728"/>
                    <a:pt x="330" y="731"/>
                  </a:cubicBezTo>
                  <a:cubicBezTo>
                    <a:pt x="351" y="758"/>
                    <a:pt x="385" y="766"/>
                    <a:pt x="409" y="789"/>
                  </a:cubicBezTo>
                  <a:cubicBezTo>
                    <a:pt x="412" y="792"/>
                    <a:pt x="416" y="796"/>
                    <a:pt x="420" y="788"/>
                  </a:cubicBezTo>
                  <a:cubicBezTo>
                    <a:pt x="423" y="782"/>
                    <a:pt x="421" y="779"/>
                    <a:pt x="416" y="775"/>
                  </a:cubicBezTo>
                  <a:cubicBezTo>
                    <a:pt x="400" y="759"/>
                    <a:pt x="374" y="754"/>
                    <a:pt x="370" y="725"/>
                  </a:cubicBezTo>
                  <a:cubicBezTo>
                    <a:pt x="370" y="722"/>
                    <a:pt x="365" y="720"/>
                    <a:pt x="362" y="719"/>
                  </a:cubicBezTo>
                  <a:cubicBezTo>
                    <a:pt x="342" y="712"/>
                    <a:pt x="347" y="693"/>
                    <a:pt x="349" y="679"/>
                  </a:cubicBezTo>
                  <a:cubicBezTo>
                    <a:pt x="350" y="671"/>
                    <a:pt x="366" y="661"/>
                    <a:pt x="374" y="668"/>
                  </a:cubicBezTo>
                  <a:cubicBezTo>
                    <a:pt x="386" y="678"/>
                    <a:pt x="403" y="683"/>
                    <a:pt x="408" y="703"/>
                  </a:cubicBezTo>
                  <a:cubicBezTo>
                    <a:pt x="409" y="708"/>
                    <a:pt x="416" y="714"/>
                    <a:pt x="421" y="715"/>
                  </a:cubicBezTo>
                  <a:cubicBezTo>
                    <a:pt x="435" y="719"/>
                    <a:pt x="444" y="730"/>
                    <a:pt x="457" y="735"/>
                  </a:cubicBezTo>
                  <a:cubicBezTo>
                    <a:pt x="467" y="739"/>
                    <a:pt x="477" y="752"/>
                    <a:pt x="475" y="769"/>
                  </a:cubicBezTo>
                  <a:cubicBezTo>
                    <a:pt x="473" y="776"/>
                    <a:pt x="476" y="782"/>
                    <a:pt x="480" y="790"/>
                  </a:cubicBezTo>
                  <a:cubicBezTo>
                    <a:pt x="488" y="805"/>
                    <a:pt x="503" y="815"/>
                    <a:pt x="506" y="832"/>
                  </a:cubicBezTo>
                  <a:cubicBezTo>
                    <a:pt x="511" y="856"/>
                    <a:pt x="513" y="857"/>
                    <a:pt x="529" y="841"/>
                  </a:cubicBezTo>
                  <a:cubicBezTo>
                    <a:pt x="533" y="837"/>
                    <a:pt x="540" y="836"/>
                    <a:pt x="541" y="829"/>
                  </a:cubicBezTo>
                  <a:cubicBezTo>
                    <a:pt x="523" y="823"/>
                    <a:pt x="519" y="806"/>
                    <a:pt x="515" y="791"/>
                  </a:cubicBezTo>
                  <a:cubicBezTo>
                    <a:pt x="512" y="778"/>
                    <a:pt x="522" y="777"/>
                    <a:pt x="529" y="782"/>
                  </a:cubicBezTo>
                  <a:cubicBezTo>
                    <a:pt x="535" y="786"/>
                    <a:pt x="536" y="790"/>
                    <a:pt x="538" y="780"/>
                  </a:cubicBezTo>
                  <a:cubicBezTo>
                    <a:pt x="542" y="764"/>
                    <a:pt x="557" y="770"/>
                    <a:pt x="566" y="769"/>
                  </a:cubicBezTo>
                  <a:cubicBezTo>
                    <a:pt x="574" y="768"/>
                    <a:pt x="588" y="772"/>
                    <a:pt x="585" y="788"/>
                  </a:cubicBezTo>
                  <a:cubicBezTo>
                    <a:pt x="588" y="787"/>
                    <a:pt x="591" y="786"/>
                    <a:pt x="595" y="784"/>
                  </a:cubicBezTo>
                  <a:cubicBezTo>
                    <a:pt x="601" y="773"/>
                    <a:pt x="614" y="763"/>
                    <a:pt x="598" y="748"/>
                  </a:cubicBezTo>
                  <a:cubicBezTo>
                    <a:pt x="595" y="746"/>
                    <a:pt x="597" y="738"/>
                    <a:pt x="600" y="732"/>
                  </a:cubicBezTo>
                  <a:cubicBezTo>
                    <a:pt x="606" y="719"/>
                    <a:pt x="611" y="702"/>
                    <a:pt x="619" y="692"/>
                  </a:cubicBezTo>
                  <a:cubicBezTo>
                    <a:pt x="628" y="679"/>
                    <a:pt x="635" y="666"/>
                    <a:pt x="643" y="653"/>
                  </a:cubicBezTo>
                  <a:cubicBezTo>
                    <a:pt x="653" y="640"/>
                    <a:pt x="671" y="641"/>
                    <a:pt x="686" y="654"/>
                  </a:cubicBezTo>
                  <a:cubicBezTo>
                    <a:pt x="687" y="655"/>
                    <a:pt x="688" y="656"/>
                    <a:pt x="689" y="656"/>
                  </a:cubicBezTo>
                  <a:cubicBezTo>
                    <a:pt x="717" y="651"/>
                    <a:pt x="706" y="674"/>
                    <a:pt x="709" y="687"/>
                  </a:cubicBezTo>
                  <a:cubicBezTo>
                    <a:pt x="722" y="683"/>
                    <a:pt x="724" y="681"/>
                    <a:pt x="720" y="673"/>
                  </a:cubicBezTo>
                  <a:cubicBezTo>
                    <a:pt x="712" y="656"/>
                    <a:pt x="727" y="651"/>
                    <a:pt x="733" y="649"/>
                  </a:cubicBezTo>
                  <a:cubicBezTo>
                    <a:pt x="752" y="645"/>
                    <a:pt x="769" y="635"/>
                    <a:pt x="789" y="635"/>
                  </a:cubicBezTo>
                  <a:cubicBezTo>
                    <a:pt x="796" y="635"/>
                    <a:pt x="799" y="641"/>
                    <a:pt x="795" y="644"/>
                  </a:cubicBezTo>
                  <a:cubicBezTo>
                    <a:pt x="785" y="650"/>
                    <a:pt x="795" y="670"/>
                    <a:pt x="777" y="672"/>
                  </a:cubicBezTo>
                  <a:cubicBezTo>
                    <a:pt x="771" y="672"/>
                    <a:pt x="774" y="685"/>
                    <a:pt x="781" y="691"/>
                  </a:cubicBezTo>
                  <a:cubicBezTo>
                    <a:pt x="796" y="702"/>
                    <a:pt x="812" y="713"/>
                    <a:pt x="827" y="724"/>
                  </a:cubicBezTo>
                  <a:cubicBezTo>
                    <a:pt x="833" y="729"/>
                    <a:pt x="840" y="732"/>
                    <a:pt x="839" y="742"/>
                  </a:cubicBezTo>
                  <a:cubicBezTo>
                    <a:pt x="864" y="743"/>
                    <a:pt x="889" y="739"/>
                    <a:pt x="913" y="749"/>
                  </a:cubicBezTo>
                  <a:cubicBezTo>
                    <a:pt x="923" y="753"/>
                    <a:pt x="939" y="760"/>
                    <a:pt x="950" y="745"/>
                  </a:cubicBezTo>
                  <a:cubicBezTo>
                    <a:pt x="939" y="733"/>
                    <a:pt x="937" y="714"/>
                    <a:pt x="922" y="703"/>
                  </a:cubicBezTo>
                  <a:cubicBezTo>
                    <a:pt x="913" y="696"/>
                    <a:pt x="924" y="686"/>
                    <a:pt x="931" y="680"/>
                  </a:cubicBezTo>
                  <a:cubicBezTo>
                    <a:pt x="938" y="675"/>
                    <a:pt x="946" y="672"/>
                    <a:pt x="947" y="661"/>
                  </a:cubicBezTo>
                  <a:cubicBezTo>
                    <a:pt x="948" y="661"/>
                    <a:pt x="949" y="661"/>
                    <a:pt x="950" y="660"/>
                  </a:cubicBezTo>
                  <a:cubicBezTo>
                    <a:pt x="949" y="658"/>
                    <a:pt x="948" y="658"/>
                    <a:pt x="947" y="661"/>
                  </a:cubicBezTo>
                  <a:cubicBezTo>
                    <a:pt x="931" y="662"/>
                    <a:pt x="934" y="640"/>
                    <a:pt x="922" y="637"/>
                  </a:cubicBezTo>
                  <a:cubicBezTo>
                    <a:pt x="908" y="634"/>
                    <a:pt x="909" y="622"/>
                    <a:pt x="911" y="612"/>
                  </a:cubicBezTo>
                  <a:cubicBezTo>
                    <a:pt x="916" y="592"/>
                    <a:pt x="919" y="569"/>
                    <a:pt x="944" y="564"/>
                  </a:cubicBezTo>
                  <a:cubicBezTo>
                    <a:pt x="947" y="563"/>
                    <a:pt x="950" y="561"/>
                    <a:pt x="953" y="559"/>
                  </a:cubicBezTo>
                  <a:cubicBezTo>
                    <a:pt x="976" y="544"/>
                    <a:pt x="999" y="546"/>
                    <a:pt x="1021" y="561"/>
                  </a:cubicBezTo>
                  <a:cubicBezTo>
                    <a:pt x="1048" y="577"/>
                    <a:pt x="1077" y="573"/>
                    <a:pt x="1106" y="579"/>
                  </a:cubicBezTo>
                  <a:cubicBezTo>
                    <a:pt x="1103" y="572"/>
                    <a:pt x="1101" y="566"/>
                    <a:pt x="1097" y="563"/>
                  </a:cubicBezTo>
                  <a:cubicBezTo>
                    <a:pt x="1080" y="549"/>
                    <a:pt x="1073" y="532"/>
                    <a:pt x="1083" y="510"/>
                  </a:cubicBezTo>
                  <a:cubicBezTo>
                    <a:pt x="1086" y="502"/>
                    <a:pt x="1083" y="500"/>
                    <a:pt x="1076" y="498"/>
                  </a:cubicBezTo>
                  <a:cubicBezTo>
                    <a:pt x="1064" y="496"/>
                    <a:pt x="1063" y="488"/>
                    <a:pt x="1071" y="479"/>
                  </a:cubicBezTo>
                  <a:cubicBezTo>
                    <a:pt x="1077" y="471"/>
                    <a:pt x="1078" y="466"/>
                    <a:pt x="1073" y="457"/>
                  </a:cubicBezTo>
                  <a:cubicBezTo>
                    <a:pt x="1065" y="443"/>
                    <a:pt x="1068" y="428"/>
                    <a:pt x="1076" y="417"/>
                  </a:cubicBezTo>
                  <a:cubicBezTo>
                    <a:pt x="1086" y="403"/>
                    <a:pt x="1097" y="392"/>
                    <a:pt x="1086" y="373"/>
                  </a:cubicBezTo>
                  <a:cubicBezTo>
                    <a:pt x="1084" y="370"/>
                    <a:pt x="1086" y="364"/>
                    <a:pt x="1087" y="361"/>
                  </a:cubicBezTo>
                  <a:cubicBezTo>
                    <a:pt x="1096" y="334"/>
                    <a:pt x="1102" y="307"/>
                    <a:pt x="1102" y="279"/>
                  </a:cubicBezTo>
                  <a:cubicBezTo>
                    <a:pt x="1102" y="257"/>
                    <a:pt x="1104" y="230"/>
                    <a:pt x="1119" y="217"/>
                  </a:cubicBezTo>
                  <a:cubicBezTo>
                    <a:pt x="1142" y="197"/>
                    <a:pt x="1159" y="172"/>
                    <a:pt x="1181" y="151"/>
                  </a:cubicBezTo>
                  <a:cubicBezTo>
                    <a:pt x="1197" y="136"/>
                    <a:pt x="1200" y="120"/>
                    <a:pt x="1193" y="100"/>
                  </a:cubicBezTo>
                  <a:cubicBezTo>
                    <a:pt x="1188" y="84"/>
                    <a:pt x="1187" y="68"/>
                    <a:pt x="1193" y="52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62" name="Freeform 60">
              <a:extLst>
                <a:ext uri="{FF2B5EF4-FFF2-40B4-BE49-F238E27FC236}">
                  <a16:creationId xmlns:a16="http://schemas.microsoft.com/office/drawing/2014/main" id="{235B9AD9-F0A6-D6C4-3FF0-193148534A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1246" y="2189717"/>
              <a:ext cx="156593" cy="126549"/>
            </a:xfrm>
            <a:custGeom>
              <a:avLst/>
              <a:gdLst>
                <a:gd name="T0" fmla="*/ 29 w 173"/>
                <a:gd name="T1" fmla="*/ 69 h 140"/>
                <a:gd name="T2" fmla="*/ 65 w 173"/>
                <a:gd name="T3" fmla="*/ 96 h 140"/>
                <a:gd name="T4" fmla="*/ 53 w 173"/>
                <a:gd name="T5" fmla="*/ 107 h 140"/>
                <a:gd name="T6" fmla="*/ 65 w 173"/>
                <a:gd name="T7" fmla="*/ 115 h 140"/>
                <a:gd name="T8" fmla="*/ 86 w 173"/>
                <a:gd name="T9" fmla="*/ 130 h 140"/>
                <a:gd name="T10" fmla="*/ 100 w 173"/>
                <a:gd name="T11" fmla="*/ 132 h 140"/>
                <a:gd name="T12" fmla="*/ 123 w 173"/>
                <a:gd name="T13" fmla="*/ 96 h 140"/>
                <a:gd name="T14" fmla="*/ 173 w 173"/>
                <a:gd name="T15" fmla="*/ 56 h 140"/>
                <a:gd name="T16" fmla="*/ 114 w 173"/>
                <a:gd name="T17" fmla="*/ 17 h 140"/>
                <a:gd name="T18" fmla="*/ 85 w 173"/>
                <a:gd name="T19" fmla="*/ 33 h 140"/>
                <a:gd name="T20" fmla="*/ 69 w 173"/>
                <a:gd name="T21" fmla="*/ 17 h 140"/>
                <a:gd name="T22" fmla="*/ 15 w 173"/>
                <a:gd name="T23" fmla="*/ 17 h 140"/>
                <a:gd name="T24" fmla="*/ 6 w 173"/>
                <a:gd name="T25" fmla="*/ 37 h 140"/>
                <a:gd name="T26" fmla="*/ 29 w 173"/>
                <a:gd name="T27" fmla="*/ 69 h 140"/>
                <a:gd name="T28" fmla="*/ 87 w 173"/>
                <a:gd name="T29" fmla="*/ 36 h 140"/>
                <a:gd name="T30" fmla="*/ 85 w 173"/>
                <a:gd name="T31" fmla="*/ 33 h 140"/>
                <a:gd name="T32" fmla="*/ 88 w 173"/>
                <a:gd name="T33" fmla="*/ 33 h 140"/>
                <a:gd name="T34" fmla="*/ 87 w 173"/>
                <a:gd name="T35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3" h="140">
                  <a:moveTo>
                    <a:pt x="29" y="69"/>
                  </a:moveTo>
                  <a:cubicBezTo>
                    <a:pt x="42" y="77"/>
                    <a:pt x="47" y="96"/>
                    <a:pt x="65" y="96"/>
                  </a:cubicBezTo>
                  <a:cubicBezTo>
                    <a:pt x="63" y="104"/>
                    <a:pt x="53" y="98"/>
                    <a:pt x="53" y="107"/>
                  </a:cubicBezTo>
                  <a:cubicBezTo>
                    <a:pt x="54" y="116"/>
                    <a:pt x="61" y="113"/>
                    <a:pt x="65" y="115"/>
                  </a:cubicBezTo>
                  <a:cubicBezTo>
                    <a:pt x="73" y="119"/>
                    <a:pt x="80" y="123"/>
                    <a:pt x="86" y="130"/>
                  </a:cubicBezTo>
                  <a:cubicBezTo>
                    <a:pt x="90" y="135"/>
                    <a:pt x="97" y="140"/>
                    <a:pt x="100" y="132"/>
                  </a:cubicBezTo>
                  <a:cubicBezTo>
                    <a:pt x="107" y="119"/>
                    <a:pt x="118" y="108"/>
                    <a:pt x="123" y="96"/>
                  </a:cubicBezTo>
                  <a:cubicBezTo>
                    <a:pt x="134" y="72"/>
                    <a:pt x="145" y="55"/>
                    <a:pt x="173" y="56"/>
                  </a:cubicBezTo>
                  <a:cubicBezTo>
                    <a:pt x="149" y="48"/>
                    <a:pt x="132" y="32"/>
                    <a:pt x="114" y="17"/>
                  </a:cubicBezTo>
                  <a:cubicBezTo>
                    <a:pt x="92" y="0"/>
                    <a:pt x="85" y="5"/>
                    <a:pt x="85" y="33"/>
                  </a:cubicBezTo>
                  <a:cubicBezTo>
                    <a:pt x="80" y="27"/>
                    <a:pt x="75" y="18"/>
                    <a:pt x="69" y="17"/>
                  </a:cubicBezTo>
                  <a:cubicBezTo>
                    <a:pt x="51" y="15"/>
                    <a:pt x="33" y="15"/>
                    <a:pt x="15" y="17"/>
                  </a:cubicBezTo>
                  <a:cubicBezTo>
                    <a:pt x="7" y="17"/>
                    <a:pt x="0" y="22"/>
                    <a:pt x="6" y="37"/>
                  </a:cubicBezTo>
                  <a:cubicBezTo>
                    <a:pt x="12" y="51"/>
                    <a:pt x="20" y="62"/>
                    <a:pt x="29" y="69"/>
                  </a:cubicBezTo>
                  <a:close/>
                  <a:moveTo>
                    <a:pt x="87" y="36"/>
                  </a:moveTo>
                  <a:cubicBezTo>
                    <a:pt x="87" y="35"/>
                    <a:pt x="86" y="34"/>
                    <a:pt x="85" y="33"/>
                  </a:cubicBezTo>
                  <a:cubicBezTo>
                    <a:pt x="86" y="33"/>
                    <a:pt x="87" y="33"/>
                    <a:pt x="88" y="33"/>
                  </a:cubicBezTo>
                  <a:cubicBezTo>
                    <a:pt x="87" y="34"/>
                    <a:pt x="87" y="35"/>
                    <a:pt x="87" y="36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63" name="Freeform 61">
              <a:extLst>
                <a:ext uri="{FF2B5EF4-FFF2-40B4-BE49-F238E27FC236}">
                  <a16:creationId xmlns:a16="http://schemas.microsoft.com/office/drawing/2014/main" id="{77733E92-6DC2-A5AD-C785-FA64B1BD45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7590" y="2302610"/>
              <a:ext cx="256740" cy="194831"/>
            </a:xfrm>
            <a:custGeom>
              <a:avLst/>
              <a:gdLst>
                <a:gd name="T0" fmla="*/ 263 w 284"/>
                <a:gd name="T1" fmla="*/ 0 h 216"/>
                <a:gd name="T2" fmla="*/ 231 w 284"/>
                <a:gd name="T3" fmla="*/ 15 h 216"/>
                <a:gd name="T4" fmla="*/ 146 w 284"/>
                <a:gd name="T5" fmla="*/ 35 h 216"/>
                <a:gd name="T6" fmla="*/ 89 w 284"/>
                <a:gd name="T7" fmla="*/ 69 h 216"/>
                <a:gd name="T8" fmla="*/ 48 w 284"/>
                <a:gd name="T9" fmla="*/ 128 h 216"/>
                <a:gd name="T10" fmla="*/ 18 w 284"/>
                <a:gd name="T11" fmla="*/ 167 h 216"/>
                <a:gd name="T12" fmla="*/ 10 w 284"/>
                <a:gd name="T13" fmla="*/ 172 h 216"/>
                <a:gd name="T14" fmla="*/ 0 w 284"/>
                <a:gd name="T15" fmla="*/ 178 h 216"/>
                <a:gd name="T16" fmla="*/ 12 w 284"/>
                <a:gd name="T17" fmla="*/ 185 h 216"/>
                <a:gd name="T18" fmla="*/ 37 w 284"/>
                <a:gd name="T19" fmla="*/ 198 h 216"/>
                <a:gd name="T20" fmla="*/ 59 w 284"/>
                <a:gd name="T21" fmla="*/ 214 h 216"/>
                <a:gd name="T22" fmla="*/ 89 w 284"/>
                <a:gd name="T23" fmla="*/ 214 h 216"/>
                <a:gd name="T24" fmla="*/ 71 w 284"/>
                <a:gd name="T25" fmla="*/ 139 h 216"/>
                <a:gd name="T26" fmla="*/ 88 w 284"/>
                <a:gd name="T27" fmla="*/ 121 h 216"/>
                <a:gd name="T28" fmla="*/ 196 w 284"/>
                <a:gd name="T29" fmla="*/ 46 h 216"/>
                <a:gd name="T30" fmla="*/ 268 w 284"/>
                <a:gd name="T31" fmla="*/ 23 h 216"/>
                <a:gd name="T32" fmla="*/ 281 w 284"/>
                <a:gd name="T33" fmla="*/ 6 h 216"/>
                <a:gd name="T34" fmla="*/ 263 w 284"/>
                <a:gd name="T3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4" h="216">
                  <a:moveTo>
                    <a:pt x="263" y="0"/>
                  </a:moveTo>
                  <a:cubicBezTo>
                    <a:pt x="249" y="0"/>
                    <a:pt x="241" y="10"/>
                    <a:pt x="231" y="15"/>
                  </a:cubicBezTo>
                  <a:cubicBezTo>
                    <a:pt x="204" y="29"/>
                    <a:pt x="174" y="26"/>
                    <a:pt x="146" y="35"/>
                  </a:cubicBezTo>
                  <a:cubicBezTo>
                    <a:pt x="124" y="42"/>
                    <a:pt x="98" y="50"/>
                    <a:pt x="89" y="69"/>
                  </a:cubicBezTo>
                  <a:cubicBezTo>
                    <a:pt x="77" y="91"/>
                    <a:pt x="49" y="99"/>
                    <a:pt x="48" y="128"/>
                  </a:cubicBezTo>
                  <a:cubicBezTo>
                    <a:pt x="27" y="131"/>
                    <a:pt x="24" y="150"/>
                    <a:pt x="18" y="167"/>
                  </a:cubicBezTo>
                  <a:cubicBezTo>
                    <a:pt x="17" y="170"/>
                    <a:pt x="14" y="172"/>
                    <a:pt x="10" y="172"/>
                  </a:cubicBezTo>
                  <a:cubicBezTo>
                    <a:pt x="6" y="172"/>
                    <a:pt x="0" y="170"/>
                    <a:pt x="0" y="178"/>
                  </a:cubicBezTo>
                  <a:cubicBezTo>
                    <a:pt x="1" y="186"/>
                    <a:pt x="7" y="184"/>
                    <a:pt x="12" y="185"/>
                  </a:cubicBezTo>
                  <a:cubicBezTo>
                    <a:pt x="22" y="186"/>
                    <a:pt x="36" y="187"/>
                    <a:pt x="37" y="198"/>
                  </a:cubicBezTo>
                  <a:cubicBezTo>
                    <a:pt x="38" y="215"/>
                    <a:pt x="51" y="212"/>
                    <a:pt x="59" y="214"/>
                  </a:cubicBezTo>
                  <a:cubicBezTo>
                    <a:pt x="68" y="216"/>
                    <a:pt x="78" y="214"/>
                    <a:pt x="89" y="214"/>
                  </a:cubicBezTo>
                  <a:cubicBezTo>
                    <a:pt x="57" y="182"/>
                    <a:pt x="59" y="183"/>
                    <a:pt x="71" y="139"/>
                  </a:cubicBezTo>
                  <a:cubicBezTo>
                    <a:pt x="74" y="126"/>
                    <a:pt x="83" y="128"/>
                    <a:pt x="88" y="121"/>
                  </a:cubicBezTo>
                  <a:cubicBezTo>
                    <a:pt x="116" y="83"/>
                    <a:pt x="151" y="56"/>
                    <a:pt x="196" y="46"/>
                  </a:cubicBezTo>
                  <a:cubicBezTo>
                    <a:pt x="220" y="40"/>
                    <a:pt x="245" y="33"/>
                    <a:pt x="268" y="23"/>
                  </a:cubicBezTo>
                  <a:cubicBezTo>
                    <a:pt x="276" y="20"/>
                    <a:pt x="284" y="15"/>
                    <a:pt x="281" y="6"/>
                  </a:cubicBezTo>
                  <a:cubicBezTo>
                    <a:pt x="279" y="0"/>
                    <a:pt x="270" y="0"/>
                    <a:pt x="263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64" name="Freeform 62">
              <a:extLst>
                <a:ext uri="{FF2B5EF4-FFF2-40B4-BE49-F238E27FC236}">
                  <a16:creationId xmlns:a16="http://schemas.microsoft.com/office/drawing/2014/main" id="{5D412608-803D-55F2-083A-18A521996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8163" y="2814269"/>
              <a:ext cx="106520" cy="172070"/>
            </a:xfrm>
            <a:custGeom>
              <a:avLst/>
              <a:gdLst>
                <a:gd name="T0" fmla="*/ 16 w 118"/>
                <a:gd name="T1" fmla="*/ 88 h 191"/>
                <a:gd name="T2" fmla="*/ 19 w 118"/>
                <a:gd name="T3" fmla="*/ 90 h 191"/>
                <a:gd name="T4" fmla="*/ 39 w 118"/>
                <a:gd name="T5" fmla="*/ 106 h 191"/>
                <a:gd name="T6" fmla="*/ 40 w 118"/>
                <a:gd name="T7" fmla="*/ 107 h 191"/>
                <a:gd name="T8" fmla="*/ 45 w 118"/>
                <a:gd name="T9" fmla="*/ 127 h 191"/>
                <a:gd name="T10" fmla="*/ 33 w 118"/>
                <a:gd name="T11" fmla="*/ 133 h 191"/>
                <a:gd name="T12" fmla="*/ 26 w 118"/>
                <a:gd name="T13" fmla="*/ 139 h 191"/>
                <a:gd name="T14" fmla="*/ 7 w 118"/>
                <a:gd name="T15" fmla="*/ 169 h 191"/>
                <a:gd name="T16" fmla="*/ 35 w 118"/>
                <a:gd name="T17" fmla="*/ 171 h 191"/>
                <a:gd name="T18" fmla="*/ 46 w 118"/>
                <a:gd name="T19" fmla="*/ 188 h 191"/>
                <a:gd name="T20" fmla="*/ 79 w 118"/>
                <a:gd name="T21" fmla="*/ 184 h 191"/>
                <a:gd name="T22" fmla="*/ 101 w 118"/>
                <a:gd name="T23" fmla="*/ 166 h 191"/>
                <a:gd name="T24" fmla="*/ 110 w 118"/>
                <a:gd name="T25" fmla="*/ 157 h 191"/>
                <a:gd name="T26" fmla="*/ 109 w 118"/>
                <a:gd name="T27" fmla="*/ 146 h 191"/>
                <a:gd name="T28" fmla="*/ 84 w 118"/>
                <a:gd name="T29" fmla="*/ 120 h 191"/>
                <a:gd name="T30" fmla="*/ 52 w 118"/>
                <a:gd name="T31" fmla="*/ 72 h 191"/>
                <a:gd name="T32" fmla="*/ 47 w 118"/>
                <a:gd name="T33" fmla="*/ 45 h 191"/>
                <a:gd name="T34" fmla="*/ 55 w 118"/>
                <a:gd name="T35" fmla="*/ 29 h 191"/>
                <a:gd name="T36" fmla="*/ 35 w 118"/>
                <a:gd name="T37" fmla="*/ 25 h 191"/>
                <a:gd name="T38" fmla="*/ 22 w 118"/>
                <a:gd name="T39" fmla="*/ 23 h 191"/>
                <a:gd name="T40" fmla="*/ 29 w 118"/>
                <a:gd name="T41" fmla="*/ 9 h 191"/>
                <a:gd name="T42" fmla="*/ 35 w 118"/>
                <a:gd name="T43" fmla="*/ 2 h 191"/>
                <a:gd name="T44" fmla="*/ 1 w 118"/>
                <a:gd name="T45" fmla="*/ 38 h 191"/>
                <a:gd name="T46" fmla="*/ 16 w 118"/>
                <a:gd name="T47" fmla="*/ 88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8" h="191">
                  <a:moveTo>
                    <a:pt x="16" y="88"/>
                  </a:moveTo>
                  <a:cubicBezTo>
                    <a:pt x="16" y="88"/>
                    <a:pt x="18" y="90"/>
                    <a:pt x="19" y="90"/>
                  </a:cubicBezTo>
                  <a:cubicBezTo>
                    <a:pt x="32" y="87"/>
                    <a:pt x="44" y="84"/>
                    <a:pt x="39" y="106"/>
                  </a:cubicBezTo>
                  <a:cubicBezTo>
                    <a:pt x="39" y="106"/>
                    <a:pt x="40" y="107"/>
                    <a:pt x="40" y="107"/>
                  </a:cubicBezTo>
                  <a:cubicBezTo>
                    <a:pt x="55" y="110"/>
                    <a:pt x="44" y="120"/>
                    <a:pt x="45" y="127"/>
                  </a:cubicBezTo>
                  <a:cubicBezTo>
                    <a:pt x="46" y="135"/>
                    <a:pt x="38" y="132"/>
                    <a:pt x="33" y="133"/>
                  </a:cubicBezTo>
                  <a:cubicBezTo>
                    <a:pt x="29" y="133"/>
                    <a:pt x="23" y="133"/>
                    <a:pt x="26" y="139"/>
                  </a:cubicBezTo>
                  <a:cubicBezTo>
                    <a:pt x="35" y="157"/>
                    <a:pt x="19" y="157"/>
                    <a:pt x="7" y="169"/>
                  </a:cubicBezTo>
                  <a:cubicBezTo>
                    <a:pt x="20" y="163"/>
                    <a:pt x="27" y="174"/>
                    <a:pt x="35" y="171"/>
                  </a:cubicBezTo>
                  <a:cubicBezTo>
                    <a:pt x="60" y="162"/>
                    <a:pt x="45" y="180"/>
                    <a:pt x="46" y="188"/>
                  </a:cubicBezTo>
                  <a:cubicBezTo>
                    <a:pt x="57" y="187"/>
                    <a:pt x="68" y="185"/>
                    <a:pt x="79" y="184"/>
                  </a:cubicBezTo>
                  <a:cubicBezTo>
                    <a:pt x="89" y="183"/>
                    <a:pt x="106" y="191"/>
                    <a:pt x="101" y="166"/>
                  </a:cubicBezTo>
                  <a:cubicBezTo>
                    <a:pt x="100" y="162"/>
                    <a:pt x="107" y="160"/>
                    <a:pt x="110" y="157"/>
                  </a:cubicBezTo>
                  <a:cubicBezTo>
                    <a:pt x="118" y="153"/>
                    <a:pt x="115" y="146"/>
                    <a:pt x="109" y="146"/>
                  </a:cubicBezTo>
                  <a:cubicBezTo>
                    <a:pt x="91" y="147"/>
                    <a:pt x="90" y="132"/>
                    <a:pt x="84" y="120"/>
                  </a:cubicBezTo>
                  <a:cubicBezTo>
                    <a:pt x="75" y="103"/>
                    <a:pt x="66" y="82"/>
                    <a:pt x="52" y="72"/>
                  </a:cubicBezTo>
                  <a:cubicBezTo>
                    <a:pt x="36" y="62"/>
                    <a:pt x="43" y="55"/>
                    <a:pt x="47" y="45"/>
                  </a:cubicBezTo>
                  <a:cubicBezTo>
                    <a:pt x="50" y="39"/>
                    <a:pt x="61" y="36"/>
                    <a:pt x="55" y="29"/>
                  </a:cubicBezTo>
                  <a:cubicBezTo>
                    <a:pt x="51" y="24"/>
                    <a:pt x="42" y="22"/>
                    <a:pt x="35" y="25"/>
                  </a:cubicBezTo>
                  <a:cubicBezTo>
                    <a:pt x="30" y="26"/>
                    <a:pt x="24" y="29"/>
                    <a:pt x="22" y="23"/>
                  </a:cubicBezTo>
                  <a:cubicBezTo>
                    <a:pt x="21" y="19"/>
                    <a:pt x="24" y="12"/>
                    <a:pt x="29" y="9"/>
                  </a:cubicBezTo>
                  <a:cubicBezTo>
                    <a:pt x="32" y="8"/>
                    <a:pt x="35" y="7"/>
                    <a:pt x="35" y="2"/>
                  </a:cubicBezTo>
                  <a:cubicBezTo>
                    <a:pt x="10" y="0"/>
                    <a:pt x="0" y="12"/>
                    <a:pt x="1" y="38"/>
                  </a:cubicBezTo>
                  <a:cubicBezTo>
                    <a:pt x="2" y="57"/>
                    <a:pt x="25" y="67"/>
                    <a:pt x="16" y="88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65" name="Freeform 63">
              <a:extLst>
                <a:ext uri="{FF2B5EF4-FFF2-40B4-BE49-F238E27FC236}">
                  <a16:creationId xmlns:a16="http://schemas.microsoft.com/office/drawing/2014/main" id="{654B78CC-36CE-6B2F-367C-8EE3D5382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5960" y="2176061"/>
              <a:ext cx="132922" cy="47342"/>
            </a:xfrm>
            <a:custGeom>
              <a:avLst/>
              <a:gdLst>
                <a:gd name="T0" fmla="*/ 16 w 147"/>
                <a:gd name="T1" fmla="*/ 31 h 52"/>
                <a:gd name="T2" fmla="*/ 40 w 147"/>
                <a:gd name="T3" fmla="*/ 34 h 52"/>
                <a:gd name="T4" fmla="*/ 31 w 147"/>
                <a:gd name="T5" fmla="*/ 38 h 52"/>
                <a:gd name="T6" fmla="*/ 34 w 147"/>
                <a:gd name="T7" fmla="*/ 43 h 52"/>
                <a:gd name="T8" fmla="*/ 102 w 147"/>
                <a:gd name="T9" fmla="*/ 48 h 52"/>
                <a:gd name="T10" fmla="*/ 137 w 147"/>
                <a:gd name="T11" fmla="*/ 27 h 52"/>
                <a:gd name="T12" fmla="*/ 133 w 147"/>
                <a:gd name="T13" fmla="*/ 15 h 52"/>
                <a:gd name="T14" fmla="*/ 71 w 147"/>
                <a:gd name="T15" fmla="*/ 4 h 52"/>
                <a:gd name="T16" fmla="*/ 66 w 147"/>
                <a:gd name="T17" fmla="*/ 9 h 52"/>
                <a:gd name="T18" fmla="*/ 51 w 147"/>
                <a:gd name="T19" fmla="*/ 15 h 52"/>
                <a:gd name="T20" fmla="*/ 11 w 147"/>
                <a:gd name="T21" fmla="*/ 11 h 52"/>
                <a:gd name="T22" fmla="*/ 2 w 147"/>
                <a:gd name="T23" fmla="*/ 23 h 52"/>
                <a:gd name="T24" fmla="*/ 16 w 147"/>
                <a:gd name="T25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52">
                  <a:moveTo>
                    <a:pt x="16" y="31"/>
                  </a:moveTo>
                  <a:cubicBezTo>
                    <a:pt x="24" y="29"/>
                    <a:pt x="32" y="27"/>
                    <a:pt x="40" y="34"/>
                  </a:cubicBezTo>
                  <a:cubicBezTo>
                    <a:pt x="36" y="35"/>
                    <a:pt x="32" y="36"/>
                    <a:pt x="31" y="38"/>
                  </a:cubicBezTo>
                  <a:cubicBezTo>
                    <a:pt x="29" y="40"/>
                    <a:pt x="31" y="44"/>
                    <a:pt x="34" y="43"/>
                  </a:cubicBezTo>
                  <a:cubicBezTo>
                    <a:pt x="57" y="38"/>
                    <a:pt x="79" y="52"/>
                    <a:pt x="102" y="48"/>
                  </a:cubicBezTo>
                  <a:cubicBezTo>
                    <a:pt x="117" y="45"/>
                    <a:pt x="125" y="33"/>
                    <a:pt x="137" y="27"/>
                  </a:cubicBezTo>
                  <a:cubicBezTo>
                    <a:pt x="147" y="22"/>
                    <a:pt x="137" y="17"/>
                    <a:pt x="133" y="15"/>
                  </a:cubicBezTo>
                  <a:cubicBezTo>
                    <a:pt x="113" y="4"/>
                    <a:pt x="90" y="18"/>
                    <a:pt x="71" y="4"/>
                  </a:cubicBezTo>
                  <a:cubicBezTo>
                    <a:pt x="70" y="4"/>
                    <a:pt x="66" y="7"/>
                    <a:pt x="66" y="9"/>
                  </a:cubicBezTo>
                  <a:cubicBezTo>
                    <a:pt x="65" y="23"/>
                    <a:pt x="58" y="17"/>
                    <a:pt x="51" y="15"/>
                  </a:cubicBezTo>
                  <a:cubicBezTo>
                    <a:pt x="37" y="13"/>
                    <a:pt x="25" y="0"/>
                    <a:pt x="11" y="11"/>
                  </a:cubicBezTo>
                  <a:cubicBezTo>
                    <a:pt x="7" y="14"/>
                    <a:pt x="0" y="14"/>
                    <a:pt x="2" y="23"/>
                  </a:cubicBezTo>
                  <a:cubicBezTo>
                    <a:pt x="4" y="30"/>
                    <a:pt x="10" y="32"/>
                    <a:pt x="16" y="3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66" name="Freeform 64">
              <a:extLst>
                <a:ext uri="{FF2B5EF4-FFF2-40B4-BE49-F238E27FC236}">
                  <a16:creationId xmlns:a16="http://schemas.microsoft.com/office/drawing/2014/main" id="{208EE47C-3A92-287A-0A85-CC06E6F526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3522" y="2883462"/>
              <a:ext cx="65551" cy="88311"/>
            </a:xfrm>
            <a:custGeom>
              <a:avLst/>
              <a:gdLst>
                <a:gd name="T0" fmla="*/ 44 w 73"/>
                <a:gd name="T1" fmla="*/ 79 h 97"/>
                <a:gd name="T2" fmla="*/ 60 w 73"/>
                <a:gd name="T3" fmla="*/ 49 h 97"/>
                <a:gd name="T4" fmla="*/ 64 w 73"/>
                <a:gd name="T5" fmla="*/ 33 h 97"/>
                <a:gd name="T6" fmla="*/ 64 w 73"/>
                <a:gd name="T7" fmla="*/ 18 h 97"/>
                <a:gd name="T8" fmla="*/ 33 w 73"/>
                <a:gd name="T9" fmla="*/ 13 h 97"/>
                <a:gd name="T10" fmla="*/ 30 w 73"/>
                <a:gd name="T11" fmla="*/ 25 h 97"/>
                <a:gd name="T12" fmla="*/ 14 w 73"/>
                <a:gd name="T13" fmla="*/ 34 h 97"/>
                <a:gd name="T14" fmla="*/ 5 w 73"/>
                <a:gd name="T15" fmla="*/ 35 h 97"/>
                <a:gd name="T16" fmla="*/ 7 w 73"/>
                <a:gd name="T17" fmla="*/ 50 h 97"/>
                <a:gd name="T18" fmla="*/ 8 w 73"/>
                <a:gd name="T19" fmla="*/ 73 h 97"/>
                <a:gd name="T20" fmla="*/ 4 w 73"/>
                <a:gd name="T21" fmla="*/ 90 h 97"/>
                <a:gd name="T22" fmla="*/ 21 w 73"/>
                <a:gd name="T23" fmla="*/ 91 h 97"/>
                <a:gd name="T24" fmla="*/ 44 w 73"/>
                <a:gd name="T25" fmla="*/ 7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97">
                  <a:moveTo>
                    <a:pt x="44" y="79"/>
                  </a:moveTo>
                  <a:cubicBezTo>
                    <a:pt x="62" y="76"/>
                    <a:pt x="64" y="64"/>
                    <a:pt x="60" y="49"/>
                  </a:cubicBezTo>
                  <a:cubicBezTo>
                    <a:pt x="57" y="41"/>
                    <a:pt x="55" y="37"/>
                    <a:pt x="64" y="33"/>
                  </a:cubicBezTo>
                  <a:cubicBezTo>
                    <a:pt x="73" y="29"/>
                    <a:pt x="67" y="23"/>
                    <a:pt x="64" y="18"/>
                  </a:cubicBezTo>
                  <a:cubicBezTo>
                    <a:pt x="56" y="0"/>
                    <a:pt x="43" y="16"/>
                    <a:pt x="33" y="13"/>
                  </a:cubicBezTo>
                  <a:cubicBezTo>
                    <a:pt x="23" y="11"/>
                    <a:pt x="31" y="20"/>
                    <a:pt x="30" y="25"/>
                  </a:cubicBezTo>
                  <a:cubicBezTo>
                    <a:pt x="28" y="33"/>
                    <a:pt x="23" y="38"/>
                    <a:pt x="14" y="34"/>
                  </a:cubicBezTo>
                  <a:cubicBezTo>
                    <a:pt x="11" y="35"/>
                    <a:pt x="7" y="27"/>
                    <a:pt x="5" y="35"/>
                  </a:cubicBezTo>
                  <a:cubicBezTo>
                    <a:pt x="4" y="40"/>
                    <a:pt x="1" y="48"/>
                    <a:pt x="7" y="50"/>
                  </a:cubicBezTo>
                  <a:cubicBezTo>
                    <a:pt x="28" y="57"/>
                    <a:pt x="13" y="67"/>
                    <a:pt x="8" y="73"/>
                  </a:cubicBezTo>
                  <a:cubicBezTo>
                    <a:pt x="3" y="79"/>
                    <a:pt x="0" y="83"/>
                    <a:pt x="4" y="90"/>
                  </a:cubicBezTo>
                  <a:cubicBezTo>
                    <a:pt x="9" y="97"/>
                    <a:pt x="16" y="95"/>
                    <a:pt x="21" y="91"/>
                  </a:cubicBezTo>
                  <a:cubicBezTo>
                    <a:pt x="28" y="85"/>
                    <a:pt x="36" y="81"/>
                    <a:pt x="44" y="79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67" name="Freeform 65">
              <a:extLst>
                <a:ext uri="{FF2B5EF4-FFF2-40B4-BE49-F238E27FC236}">
                  <a16:creationId xmlns:a16="http://schemas.microsoft.com/office/drawing/2014/main" id="{0F6E7015-B020-90A7-3DC3-5B967F5EA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018" y="2250716"/>
              <a:ext cx="49163" cy="44611"/>
            </a:xfrm>
            <a:custGeom>
              <a:avLst/>
              <a:gdLst>
                <a:gd name="T0" fmla="*/ 55 w 55"/>
                <a:gd name="T1" fmla="*/ 24 h 49"/>
                <a:gd name="T2" fmla="*/ 1 w 55"/>
                <a:gd name="T3" fmla="*/ 14 h 49"/>
                <a:gd name="T4" fmla="*/ 0 w 55"/>
                <a:gd name="T5" fmla="*/ 33 h 49"/>
                <a:gd name="T6" fmla="*/ 55 w 55"/>
                <a:gd name="T7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9">
                  <a:moveTo>
                    <a:pt x="55" y="24"/>
                  </a:moveTo>
                  <a:cubicBezTo>
                    <a:pt x="38" y="21"/>
                    <a:pt x="23" y="0"/>
                    <a:pt x="1" y="14"/>
                  </a:cubicBezTo>
                  <a:cubicBezTo>
                    <a:pt x="13" y="18"/>
                    <a:pt x="8" y="25"/>
                    <a:pt x="0" y="33"/>
                  </a:cubicBezTo>
                  <a:cubicBezTo>
                    <a:pt x="21" y="33"/>
                    <a:pt x="41" y="49"/>
                    <a:pt x="55" y="24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68" name="Freeform 66">
              <a:extLst>
                <a:ext uri="{FF2B5EF4-FFF2-40B4-BE49-F238E27FC236}">
                  <a16:creationId xmlns:a16="http://schemas.microsoft.com/office/drawing/2014/main" id="{F86B59C0-6841-7BBF-459B-D01DCE9F3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5740" y="3183902"/>
              <a:ext cx="19119" cy="33685"/>
            </a:xfrm>
            <a:custGeom>
              <a:avLst/>
              <a:gdLst>
                <a:gd name="T0" fmla="*/ 13 w 21"/>
                <a:gd name="T1" fmla="*/ 3 h 38"/>
                <a:gd name="T2" fmla="*/ 4 w 21"/>
                <a:gd name="T3" fmla="*/ 12 h 38"/>
                <a:gd name="T4" fmla="*/ 4 w 21"/>
                <a:gd name="T5" fmla="*/ 38 h 38"/>
                <a:gd name="T6" fmla="*/ 20 w 21"/>
                <a:gd name="T7" fmla="*/ 12 h 38"/>
                <a:gd name="T8" fmla="*/ 13 w 21"/>
                <a:gd name="T9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8">
                  <a:moveTo>
                    <a:pt x="13" y="3"/>
                  </a:moveTo>
                  <a:cubicBezTo>
                    <a:pt x="11" y="4"/>
                    <a:pt x="0" y="0"/>
                    <a:pt x="4" y="12"/>
                  </a:cubicBezTo>
                  <a:cubicBezTo>
                    <a:pt x="6" y="20"/>
                    <a:pt x="4" y="29"/>
                    <a:pt x="4" y="38"/>
                  </a:cubicBezTo>
                  <a:cubicBezTo>
                    <a:pt x="18" y="34"/>
                    <a:pt x="17" y="21"/>
                    <a:pt x="20" y="12"/>
                  </a:cubicBezTo>
                  <a:cubicBezTo>
                    <a:pt x="21" y="9"/>
                    <a:pt x="19" y="1"/>
                    <a:pt x="13" y="3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  <p:sp>
          <p:nvSpPr>
            <p:cNvPr id="69" name="Freeform 67">
              <a:extLst>
                <a:ext uri="{FF2B5EF4-FFF2-40B4-BE49-F238E27FC236}">
                  <a16:creationId xmlns:a16="http://schemas.microsoft.com/office/drawing/2014/main" id="{196B934A-A7AD-04FE-C431-4B82A8D6C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5372" y="2454651"/>
              <a:ext cx="2732" cy="2731"/>
            </a:xfrm>
            <a:custGeom>
              <a:avLst/>
              <a:gdLst>
                <a:gd name="T0" fmla="*/ 2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2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2" y="2"/>
                    <a:pt x="2" y="1"/>
                    <a:pt x="2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_tradnl" noProof="1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0B5E673-FFFD-DD4C-87E7-4C856298611A}"/>
              </a:ext>
            </a:extLst>
          </p:cNvPr>
          <p:cNvGrpSpPr/>
          <p:nvPr/>
        </p:nvGrpSpPr>
        <p:grpSpPr>
          <a:xfrm>
            <a:off x="7114032" y="3763618"/>
            <a:ext cx="809625" cy="365603"/>
            <a:chOff x="5286375" y="3827160"/>
            <a:chExt cx="809625" cy="365603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059FC041-D48F-8A4D-9B05-35CBF3B3FDC3}"/>
                </a:ext>
              </a:extLst>
            </p:cNvPr>
            <p:cNvSpPr/>
            <p:nvPr/>
          </p:nvSpPr>
          <p:spPr>
            <a:xfrm>
              <a:off x="5286375" y="3827160"/>
              <a:ext cx="809625" cy="348418"/>
            </a:xfrm>
            <a:prstGeom prst="roundRect">
              <a:avLst>
                <a:gd name="adj" fmla="val 17593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noProof="1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E2007F5-034A-34B7-787D-06C856CAB600}"/>
                </a:ext>
              </a:extLst>
            </p:cNvPr>
            <p:cNvSpPr txBox="1"/>
            <p:nvPr/>
          </p:nvSpPr>
          <p:spPr>
            <a:xfrm>
              <a:off x="5321935" y="3854209"/>
              <a:ext cx="7391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noProof="1">
                  <a:solidFill>
                    <a:schemeClr val="bg2"/>
                  </a:solidFill>
                  <a:latin typeface="+mj-lt"/>
                </a:rPr>
                <a:t>+768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781BC5F-A73F-0415-0FCF-97F9B35D5355}"/>
              </a:ext>
            </a:extLst>
          </p:cNvPr>
          <p:cNvGrpSpPr/>
          <p:nvPr/>
        </p:nvGrpSpPr>
        <p:grpSpPr>
          <a:xfrm>
            <a:off x="9851884" y="4758343"/>
            <a:ext cx="809625" cy="365603"/>
            <a:chOff x="5286375" y="3827160"/>
            <a:chExt cx="809625" cy="365603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6F4E45AF-BAA0-3656-6DF6-6528BAEA6EB0}"/>
                </a:ext>
              </a:extLst>
            </p:cNvPr>
            <p:cNvSpPr/>
            <p:nvPr/>
          </p:nvSpPr>
          <p:spPr>
            <a:xfrm>
              <a:off x="5286375" y="3827160"/>
              <a:ext cx="809625" cy="348418"/>
            </a:xfrm>
            <a:prstGeom prst="roundRect">
              <a:avLst>
                <a:gd name="adj" fmla="val 17593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noProof="1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EA12F02-50C0-97D3-3B84-851C4D509009}"/>
                </a:ext>
              </a:extLst>
            </p:cNvPr>
            <p:cNvSpPr txBox="1"/>
            <p:nvPr/>
          </p:nvSpPr>
          <p:spPr>
            <a:xfrm>
              <a:off x="5321935" y="3854209"/>
              <a:ext cx="7391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noProof="1">
                  <a:solidFill>
                    <a:schemeClr val="bg2"/>
                  </a:solidFill>
                  <a:latin typeface="+mj-lt"/>
                </a:rPr>
                <a:t>+832</a:t>
              </a:r>
            </a:p>
          </p:txBody>
        </p:sp>
      </p:grp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D311E661-8F7E-0E78-3AE8-A8E4BD2A6CDC}"/>
              </a:ext>
            </a:extLst>
          </p:cNvPr>
          <p:cNvSpPr/>
          <p:nvPr/>
        </p:nvSpPr>
        <p:spPr>
          <a:xfrm>
            <a:off x="844925" y="3550395"/>
            <a:ext cx="2420432" cy="2302507"/>
          </a:xfrm>
          <a:prstGeom prst="roundRect">
            <a:avLst>
              <a:gd name="adj" fmla="val 665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1"/>
          </a:p>
        </p:txBody>
      </p:sp>
      <p:sp>
        <p:nvSpPr>
          <p:cNvPr id="78" name="Rectangle: Top Corners Rounded 77">
            <a:extLst>
              <a:ext uri="{FF2B5EF4-FFF2-40B4-BE49-F238E27FC236}">
                <a16:creationId xmlns:a16="http://schemas.microsoft.com/office/drawing/2014/main" id="{0CA30D52-AB3D-FB26-A957-C0F254DC813B}"/>
              </a:ext>
            </a:extLst>
          </p:cNvPr>
          <p:cNvSpPr/>
          <p:nvPr/>
        </p:nvSpPr>
        <p:spPr>
          <a:xfrm>
            <a:off x="844925" y="3550396"/>
            <a:ext cx="2420432" cy="627892"/>
          </a:xfrm>
          <a:prstGeom prst="round2SameRect">
            <a:avLst>
              <a:gd name="adj1" fmla="val 15797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1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40C0FAB-4813-0110-0F18-E77510F15890}"/>
              </a:ext>
            </a:extLst>
          </p:cNvPr>
          <p:cNvSpPr txBox="1"/>
          <p:nvPr/>
        </p:nvSpPr>
        <p:spPr>
          <a:xfrm>
            <a:off x="1003791" y="4355215"/>
            <a:ext cx="164688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_tradnl" sz="3200" noProof="1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+768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AA0AB5F-64AA-EEA8-C327-BC18EFD7164D}"/>
              </a:ext>
            </a:extLst>
          </p:cNvPr>
          <p:cNvSpPr txBox="1"/>
          <p:nvPr/>
        </p:nvSpPr>
        <p:spPr>
          <a:xfrm>
            <a:off x="1003791" y="4836325"/>
            <a:ext cx="2033932" cy="747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ES_tradnl" sz="1200" noProof="1">
                <a:solidFill>
                  <a:schemeClr val="bg2">
                    <a:lumMod val="65000"/>
                  </a:schemeClr>
                </a:solidFill>
                <a:latin typeface="+mj-lt"/>
              </a:rPr>
              <a:t>Texto editable para explicar una cifra, un comparativo o un comportamiento institucional.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D8F719F-89A0-1313-BBA2-33FE423108CB}"/>
              </a:ext>
            </a:extLst>
          </p:cNvPr>
          <p:cNvSpPr txBox="1"/>
          <p:nvPr/>
        </p:nvSpPr>
        <p:spPr>
          <a:xfrm>
            <a:off x="1003791" y="3633509"/>
            <a:ext cx="1418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noProof="1">
                <a:solidFill>
                  <a:schemeClr val="bg2"/>
                </a:solidFill>
                <a:latin typeface="+mj-lt"/>
              </a:rPr>
              <a:t>Lectura del grafico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E00F6423-FC92-AFBC-04DB-6F234DA5DB1C}"/>
              </a:ext>
            </a:extLst>
          </p:cNvPr>
          <p:cNvSpPr/>
          <p:nvPr/>
        </p:nvSpPr>
        <p:spPr>
          <a:xfrm>
            <a:off x="3693475" y="3550395"/>
            <a:ext cx="2420432" cy="2302507"/>
          </a:xfrm>
          <a:prstGeom prst="roundRect">
            <a:avLst>
              <a:gd name="adj" fmla="val 665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1"/>
          </a:p>
        </p:txBody>
      </p:sp>
      <p:sp>
        <p:nvSpPr>
          <p:cNvPr id="86" name="Rectangle: Top Corners Rounded 85">
            <a:extLst>
              <a:ext uri="{FF2B5EF4-FFF2-40B4-BE49-F238E27FC236}">
                <a16:creationId xmlns:a16="http://schemas.microsoft.com/office/drawing/2014/main" id="{8FABBC6C-726B-E9EB-E1D6-529F275DB7C3}"/>
              </a:ext>
            </a:extLst>
          </p:cNvPr>
          <p:cNvSpPr/>
          <p:nvPr/>
        </p:nvSpPr>
        <p:spPr>
          <a:xfrm>
            <a:off x="3693475" y="3550396"/>
            <a:ext cx="2420432" cy="627892"/>
          </a:xfrm>
          <a:prstGeom prst="round2SameRect">
            <a:avLst>
              <a:gd name="adj1" fmla="val 15797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noProof="1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AA0FF87-850F-1385-13CE-749637ADF7C0}"/>
              </a:ext>
            </a:extLst>
          </p:cNvPr>
          <p:cNvSpPr txBox="1"/>
          <p:nvPr/>
        </p:nvSpPr>
        <p:spPr>
          <a:xfrm>
            <a:off x="3852341" y="4355215"/>
            <a:ext cx="164688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_tradnl" sz="3200" noProof="1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rPr>
              <a:t>+832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D3524AB-629A-953E-79C1-F698384DA11D}"/>
              </a:ext>
            </a:extLst>
          </p:cNvPr>
          <p:cNvSpPr txBox="1"/>
          <p:nvPr/>
        </p:nvSpPr>
        <p:spPr>
          <a:xfrm>
            <a:off x="3852341" y="4836325"/>
            <a:ext cx="2033932" cy="747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ES_tradnl" sz="1200" noProof="1">
                <a:solidFill>
                  <a:schemeClr val="bg2">
                    <a:lumMod val="65000"/>
                  </a:schemeClr>
                </a:solidFill>
                <a:latin typeface="+mj-lt"/>
              </a:rPr>
              <a:t>Texto editable para explicar una cifra, un comparativo o un comportamiento institucional.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8A83A11-FE7C-E3B8-A4EC-45DFF43F0212}"/>
              </a:ext>
            </a:extLst>
          </p:cNvPr>
          <p:cNvSpPr txBox="1"/>
          <p:nvPr/>
        </p:nvSpPr>
        <p:spPr>
          <a:xfrm>
            <a:off x="3852341" y="3633509"/>
            <a:ext cx="1203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noProof="1">
                <a:solidFill>
                  <a:schemeClr val="bg2"/>
                </a:solidFill>
                <a:latin typeface="+mj-lt"/>
              </a:rPr>
              <a:t>Visual editable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EE2A7C4-4D20-5B03-C513-961A13702456}"/>
              </a:ext>
            </a:extLst>
          </p:cNvPr>
          <p:cNvGrpSpPr/>
          <p:nvPr/>
        </p:nvGrpSpPr>
        <p:grpSpPr>
          <a:xfrm>
            <a:off x="3037723" y="3395234"/>
            <a:ext cx="410752" cy="410752"/>
            <a:chOff x="11127132" y="1048960"/>
            <a:chExt cx="324512" cy="324512"/>
          </a:xfrm>
        </p:grpSpPr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996E6C98-E0CB-2C36-F9DB-804327192472}"/>
                </a:ext>
              </a:extLst>
            </p:cNvPr>
            <p:cNvSpPr/>
            <p:nvPr/>
          </p:nvSpPr>
          <p:spPr>
            <a:xfrm>
              <a:off x="11127132" y="1048960"/>
              <a:ext cx="324512" cy="324512"/>
            </a:xfrm>
            <a:prstGeom prst="roundRect">
              <a:avLst>
                <a:gd name="adj" fmla="val 24885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noProof="1"/>
            </a:p>
          </p:txBody>
        </p:sp>
        <p:pic>
          <p:nvPicPr>
            <p:cNvPr id="93" name="Graphic 92">
              <a:extLst>
                <a:ext uri="{FF2B5EF4-FFF2-40B4-BE49-F238E27FC236}">
                  <a16:creationId xmlns:a16="http://schemas.microsoft.com/office/drawing/2014/main" id="{C1636AEB-198C-C96A-A0D0-31830AC406D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1220456" y="1142284"/>
              <a:ext cx="137864" cy="137864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149B9BB-ACEE-99A0-E055-757F80CCFDDC}"/>
              </a:ext>
            </a:extLst>
          </p:cNvPr>
          <p:cNvGrpSpPr/>
          <p:nvPr/>
        </p:nvGrpSpPr>
        <p:grpSpPr>
          <a:xfrm>
            <a:off x="5886273" y="3395234"/>
            <a:ext cx="410752" cy="410752"/>
            <a:chOff x="11127132" y="1048960"/>
            <a:chExt cx="324512" cy="324512"/>
          </a:xfrm>
        </p:grpSpPr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375B8684-87E9-80FA-1787-8715D369FEB2}"/>
                </a:ext>
              </a:extLst>
            </p:cNvPr>
            <p:cNvSpPr/>
            <p:nvPr/>
          </p:nvSpPr>
          <p:spPr>
            <a:xfrm>
              <a:off x="11127132" y="1048960"/>
              <a:ext cx="324512" cy="324512"/>
            </a:xfrm>
            <a:prstGeom prst="roundRect">
              <a:avLst>
                <a:gd name="adj" fmla="val 24885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noProof="1"/>
            </a:p>
          </p:txBody>
        </p:sp>
        <p:pic>
          <p:nvPicPr>
            <p:cNvPr id="96" name="Graphic 95">
              <a:extLst>
                <a:ext uri="{FF2B5EF4-FFF2-40B4-BE49-F238E27FC236}">
                  <a16:creationId xmlns:a16="http://schemas.microsoft.com/office/drawing/2014/main" id="{64F072CD-DBBA-6655-057A-38BA8667C5E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1220456" y="1142284"/>
              <a:ext cx="137864" cy="137864"/>
            </a:xfrm>
            <a:prstGeom prst="rect">
              <a:avLst/>
            </a:prstGeom>
          </p:spPr>
        </p:pic>
      </p:grpSp>
      <p:sp>
        <p:nvSpPr>
          <p:cNvPr id="79" name="TextBox 29">
            <a:extLst>
              <a:ext uri="{FF2B5EF4-FFF2-40B4-BE49-F238E27FC236}">
                <a16:creationId xmlns:a16="http://schemas.microsoft.com/office/drawing/2014/main" id="{B9DFF734-6B45-CFDF-D913-54554907D7E7}"/>
              </a:ext>
            </a:extLst>
          </p:cNvPr>
          <p:cNvSpPr txBox="1"/>
          <p:nvPr/>
        </p:nvSpPr>
        <p:spPr>
          <a:xfrm>
            <a:off x="838200" y="1180088"/>
            <a:ext cx="7637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noProof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Texto breve para contextualizar el gráfico con una idea, un hallazgo o una nota.</a:t>
            </a:r>
          </a:p>
        </p:txBody>
      </p:sp>
      <p:sp>
        <p:nvSpPr>
          <p:cNvPr id="83" name="TextBox 3">
            <a:extLst>
              <a:ext uri="{FF2B5EF4-FFF2-40B4-BE49-F238E27FC236}">
                <a16:creationId xmlns:a16="http://schemas.microsoft.com/office/drawing/2014/main" id="{9CCF3A56-84CB-2ED3-DD03-873F84564C72}"/>
              </a:ext>
            </a:extLst>
          </p:cNvPr>
          <p:cNvSpPr txBox="1"/>
          <p:nvPr/>
        </p:nvSpPr>
        <p:spPr>
          <a:xfrm>
            <a:off x="838200" y="2467401"/>
            <a:ext cx="525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noProof="0">
                <a:solidFill>
                  <a:schemeClr val="accent1"/>
                </a:solidFill>
              </a:rPr>
              <a:t>+890% </a:t>
            </a:r>
            <a:r>
              <a:rPr lang="es-ES_tradnl" sz="1200" noProof="0">
                <a:solidFill>
                  <a:schemeClr val="bg1">
                    <a:lumMod val="65000"/>
                  </a:schemeClr>
                </a:solidFill>
              </a:rPr>
              <a:t>Uno de los beneficios clave en la visualización de datos.</a:t>
            </a:r>
          </a:p>
        </p:txBody>
      </p:sp>
    </p:spTree>
    <p:extLst>
      <p:ext uri="{BB962C8B-B14F-4D97-AF65-F5344CB8AC3E}">
        <p14:creationId xmlns:p14="http://schemas.microsoft.com/office/powerpoint/2010/main" val="661326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posición de imagen 2">
            <a:extLst>
              <a:ext uri="{FF2B5EF4-FFF2-40B4-BE49-F238E27FC236}">
                <a16:creationId xmlns:a16="http://schemas.microsoft.com/office/drawing/2014/main" id="{EDF276F1-99BF-988A-C494-9379D7B2A6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982065" cy="6858000"/>
          </a:xfrm>
          <a:custGeom>
            <a:avLst/>
            <a:gdLst>
              <a:gd name="connsiteX0" fmla="*/ 0 w 3982065"/>
              <a:gd name="connsiteY0" fmla="*/ 0 h 6858000"/>
              <a:gd name="connsiteX1" fmla="*/ 3982065 w 3982065"/>
              <a:gd name="connsiteY1" fmla="*/ 0 h 6858000"/>
              <a:gd name="connsiteX2" fmla="*/ 3982065 w 3982065"/>
              <a:gd name="connsiteY2" fmla="*/ 6858000 h 6858000"/>
              <a:gd name="connsiteX3" fmla="*/ 0 w 398206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2065" h="6858000">
                <a:moveTo>
                  <a:pt x="0" y="0"/>
                </a:moveTo>
                <a:lnTo>
                  <a:pt x="3982065" y="0"/>
                </a:lnTo>
                <a:lnTo>
                  <a:pt x="398206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1F60">
              <a:lumMod val="10000"/>
              <a:lumOff val="90000"/>
            </a:srgbClr>
          </a:solidFill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96036F1-8610-0959-A1AD-C6DBA89BCCBE}"/>
              </a:ext>
            </a:extLst>
          </p:cNvPr>
          <p:cNvSpPr/>
          <p:nvPr/>
        </p:nvSpPr>
        <p:spPr>
          <a:xfrm flipV="1">
            <a:off x="2562071" y="0"/>
            <a:ext cx="9629929" cy="6858000"/>
          </a:xfrm>
          <a:custGeom>
            <a:avLst/>
            <a:gdLst>
              <a:gd name="connsiteX0" fmla="*/ 0 w 9629929"/>
              <a:gd name="connsiteY0" fmla="*/ 0 h 6858000"/>
              <a:gd name="connsiteX1" fmla="*/ 2562069 w 9629929"/>
              <a:gd name="connsiteY1" fmla="*/ 0 h 6858000"/>
              <a:gd name="connsiteX2" fmla="*/ 7067858 w 9629929"/>
              <a:gd name="connsiteY2" fmla="*/ 0 h 6858000"/>
              <a:gd name="connsiteX3" fmla="*/ 9629929 w 9629929"/>
              <a:gd name="connsiteY3" fmla="*/ 0 h 6858000"/>
              <a:gd name="connsiteX4" fmla="*/ 9629929 w 9629929"/>
              <a:gd name="connsiteY4" fmla="*/ 6858000 h 6858000"/>
              <a:gd name="connsiteX5" fmla="*/ 7067858 w 9629929"/>
              <a:gd name="connsiteY5" fmla="*/ 6858000 h 6858000"/>
              <a:gd name="connsiteX6" fmla="*/ 2562069 w 9629929"/>
              <a:gd name="connsiteY6" fmla="*/ 6858000 h 6858000"/>
              <a:gd name="connsiteX7" fmla="*/ 0 w 9629929"/>
              <a:gd name="connsiteY7" fmla="*/ 6858000 h 6858000"/>
              <a:gd name="connsiteX8" fmla="*/ 0 w 9629929"/>
              <a:gd name="connsiteY8" fmla="*/ 6226043 h 6858000"/>
              <a:gd name="connsiteX9" fmla="*/ 1178000 w 9629929"/>
              <a:gd name="connsiteY9" fmla="*/ 5048044 h 6858000"/>
              <a:gd name="connsiteX10" fmla="*/ 0 w 9629929"/>
              <a:gd name="connsiteY10" fmla="*/ 387004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9929" h="6858000">
                <a:moveTo>
                  <a:pt x="0" y="0"/>
                </a:moveTo>
                <a:lnTo>
                  <a:pt x="2562069" y="0"/>
                </a:lnTo>
                <a:lnTo>
                  <a:pt x="7067858" y="0"/>
                </a:lnTo>
                <a:lnTo>
                  <a:pt x="9629929" y="0"/>
                </a:lnTo>
                <a:lnTo>
                  <a:pt x="9629929" y="6858000"/>
                </a:lnTo>
                <a:lnTo>
                  <a:pt x="7067858" y="6858000"/>
                </a:lnTo>
                <a:lnTo>
                  <a:pt x="2562069" y="6858000"/>
                </a:lnTo>
                <a:lnTo>
                  <a:pt x="0" y="6858000"/>
                </a:lnTo>
                <a:lnTo>
                  <a:pt x="0" y="6226043"/>
                </a:lnTo>
                <a:cubicBezTo>
                  <a:pt x="0" y="5575453"/>
                  <a:pt x="527409" y="5048044"/>
                  <a:pt x="1178000" y="5048044"/>
                </a:cubicBezTo>
                <a:cubicBezTo>
                  <a:pt x="527409" y="5048044"/>
                  <a:pt x="0" y="4520635"/>
                  <a:pt x="0" y="387004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MX" noProof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1F6F37-7DBB-1427-A2F7-0FAD7A17F591}"/>
              </a:ext>
            </a:extLst>
          </p:cNvPr>
          <p:cNvSpPr txBox="1"/>
          <p:nvPr/>
        </p:nvSpPr>
        <p:spPr>
          <a:xfrm>
            <a:off x="3310159" y="2274838"/>
            <a:ext cx="52027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noProof="0">
                <a:solidFill>
                  <a:schemeClr val="bg1"/>
                </a:solidFill>
                <a:latin typeface="+mj-lt"/>
              </a:rPr>
              <a:t>Gracias por su atención.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5A6C06-2BF1-2F4D-15A2-5E568B824C4F}"/>
              </a:ext>
            </a:extLst>
          </p:cNvPr>
          <p:cNvSpPr txBox="1"/>
          <p:nvPr/>
        </p:nvSpPr>
        <p:spPr>
          <a:xfrm>
            <a:off x="8355093" y="442822"/>
            <a:ext cx="3098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noProof="0">
                <a:solidFill>
                  <a:schemeClr val="bg1"/>
                </a:solidFill>
              </a:rPr>
              <a:t>posgrados.uaa.mx</a:t>
            </a: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DF751CF8-C5CB-1897-4DF9-16E28E4CB25B}"/>
              </a:ext>
            </a:extLst>
          </p:cNvPr>
          <p:cNvSpPr txBox="1"/>
          <p:nvPr/>
        </p:nvSpPr>
        <p:spPr>
          <a:xfrm>
            <a:off x="3338159" y="5581498"/>
            <a:ext cx="5361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>
                <a:solidFill>
                  <a:schemeClr val="bg1"/>
                </a:solidFill>
                <a:latin typeface="Albert Sans ExtraBold" pitchFamily="2" charset="0"/>
              </a:rPr>
              <a:t>UAA </a:t>
            </a:r>
            <a:r>
              <a:rPr lang="es-MX" sz="1400">
                <a:solidFill>
                  <a:schemeClr val="accent1">
                    <a:lumMod val="50000"/>
                    <a:lumOff val="50000"/>
                  </a:schemeClr>
                </a:solidFill>
                <a:latin typeface="Albert Sans ExtraBold" pitchFamily="2" charset="0"/>
              </a:rPr>
              <a:t>|</a:t>
            </a:r>
            <a:r>
              <a:rPr lang="es-MX" sz="1400">
                <a:solidFill>
                  <a:schemeClr val="bg1"/>
                </a:solidFill>
                <a:latin typeface="Albert Sans ExtraBold" pitchFamily="2" charset="0"/>
              </a:rPr>
              <a:t>  DGIP </a:t>
            </a:r>
            <a:r>
              <a:rPr lang="es-MX" sz="1400">
                <a:solidFill>
                  <a:schemeClr val="accent1">
                    <a:lumMod val="50000"/>
                    <a:lumOff val="50000"/>
                  </a:schemeClr>
                </a:solidFill>
                <a:latin typeface="Albert Sans ExtraBold" pitchFamily="2" charset="0"/>
              </a:rPr>
              <a:t>|</a:t>
            </a:r>
            <a:r>
              <a:rPr lang="es-MX" sz="1400">
                <a:solidFill>
                  <a:schemeClr val="bg1"/>
                </a:solidFill>
                <a:latin typeface="Albert Sans ExtraBold" pitchFamily="2" charset="0"/>
              </a:rPr>
              <a:t> Departamento </a:t>
            </a:r>
            <a:r>
              <a:rPr lang="es-MX" sz="1400" noProof="0">
                <a:solidFill>
                  <a:schemeClr val="bg1"/>
                </a:solidFill>
                <a:latin typeface="Albert Sans ExtraBold" pitchFamily="2" charset="0"/>
              </a:rPr>
              <a:t>de Apoyo al Posgrado</a:t>
            </a:r>
            <a:endParaRPr lang="es-MX" sz="1400" noProof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47D9FED-C09A-C4F8-5D82-CEF3933A9B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5093" y="2600944"/>
            <a:ext cx="2982096" cy="375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29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AA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1F60"/>
      </a:accent1>
      <a:accent2>
        <a:srgbClr val="D50037"/>
      </a:accent2>
      <a:accent3>
        <a:srgbClr val="FFA300"/>
      </a:accent3>
      <a:accent4>
        <a:srgbClr val="B3B3CD"/>
      </a:accent4>
      <a:accent5>
        <a:srgbClr val="B30021"/>
      </a:accent5>
      <a:accent6>
        <a:srgbClr val="050E1E"/>
      </a:accent6>
      <a:hlink>
        <a:srgbClr val="0051FF"/>
      </a:hlink>
      <a:folHlink>
        <a:srgbClr val="4D86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Empty">
  <a:themeElements>
    <a:clrScheme name="UAA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1F60"/>
      </a:accent1>
      <a:accent2>
        <a:srgbClr val="D50037"/>
      </a:accent2>
      <a:accent3>
        <a:srgbClr val="FFA300"/>
      </a:accent3>
      <a:accent4>
        <a:srgbClr val="B3B3CD"/>
      </a:accent4>
      <a:accent5>
        <a:srgbClr val="B30021"/>
      </a:accent5>
      <a:accent6>
        <a:srgbClr val="050E1E"/>
      </a:accent6>
      <a:hlink>
        <a:srgbClr val="0051FF"/>
      </a:hlink>
      <a:folHlink>
        <a:srgbClr val="4D86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218A2C95-9700-C644-B015-EBE5DB537EDE}">
  <we:reference id="6a7bd4f3-0563-43af-8c08-79110eebdff6" version="1.1.4.0" store="EXCatalog" storeType="EXCatalog"/>
  <we:alternateReferences>
    <we:reference id="WA104381155" version="1.1.4.0" store="es-MX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9BAC13FE-4BB1-5A4E-B4D4-95D355397325}">
  <we:reference id="wa200010001" version="1.0.0.0" store="en-US" storeType="OMEX"/>
  <we:alternateReferences>
    <we:reference id="WA200010001" version="1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1127</Words>
  <Application>Microsoft Macintosh PowerPoint</Application>
  <PresentationFormat>Panorámica</PresentationFormat>
  <Paragraphs>184</Paragraphs>
  <Slides>23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23</vt:i4>
      </vt:variant>
    </vt:vector>
  </HeadingPairs>
  <TitlesOfParts>
    <vt:vector size="34" baseType="lpstr">
      <vt:lpstr>Albert Sans ExtraBold</vt:lpstr>
      <vt:lpstr>Aptos</vt:lpstr>
      <vt:lpstr>Aptos Display</vt:lpstr>
      <vt:lpstr>Arial</vt:lpstr>
      <vt:lpstr>Be Vietnam Pro</vt:lpstr>
      <vt:lpstr>Calibri</vt:lpstr>
      <vt:lpstr>DM Sans</vt:lpstr>
      <vt:lpstr>Poppins</vt:lpstr>
      <vt:lpstr>Tahoma</vt:lpstr>
      <vt:lpstr>Office Theme</vt:lpstr>
      <vt:lpstr>Empty</vt:lpstr>
      <vt:lpstr>Presentación de PowerPoint</vt:lpstr>
      <vt:lpstr>Subtítulo de la presentación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Slidesignus18 18 WND</dc:creator>
  <cp:lastModifiedBy>ALBERTO FRANCISCO ZAVALA RANGEL</cp:lastModifiedBy>
  <cp:revision>1</cp:revision>
  <dcterms:created xsi:type="dcterms:W3CDTF">2025-11-27T03:56:50Z</dcterms:created>
  <dcterms:modified xsi:type="dcterms:W3CDTF">2026-03-30T20:11:35Z</dcterms:modified>
</cp:coreProperties>
</file>